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Hgwj9/SDFS6ZtjwJLfKeAsCG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5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99.png"/><Relationship Id="rId9" Type="http://schemas.openxmlformats.org/officeDocument/2006/relationships/image" Target="../media/image41.png"/><Relationship Id="rId1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0.png"/><Relationship Id="rId4" Type="http://schemas.openxmlformats.org/officeDocument/2006/relationships/image" Target="../media/image98.png"/><Relationship Id="rId9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23.png"/><Relationship Id="rId7" Type="http://schemas.openxmlformats.org/officeDocument/2006/relationships/image" Target="../media/image79.png"/><Relationship Id="rId8" Type="http://schemas.openxmlformats.org/officeDocument/2006/relationships/image" Target="../media/image17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6.png"/><Relationship Id="rId4" Type="http://schemas.openxmlformats.org/officeDocument/2006/relationships/image" Target="../media/image124.png"/><Relationship Id="rId5" Type="http://schemas.openxmlformats.org/officeDocument/2006/relationships/image" Target="../media/image121.png"/><Relationship Id="rId6" Type="http://schemas.openxmlformats.org/officeDocument/2006/relationships/image" Target="../media/image126.png"/><Relationship Id="rId7" Type="http://schemas.openxmlformats.org/officeDocument/2006/relationships/image" Target="../media/image1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6.png"/><Relationship Id="rId4" Type="http://schemas.openxmlformats.org/officeDocument/2006/relationships/image" Target="../media/image130.png"/><Relationship Id="rId5" Type="http://schemas.openxmlformats.org/officeDocument/2006/relationships/image" Target="../media/image170.png"/><Relationship Id="rId6" Type="http://schemas.openxmlformats.org/officeDocument/2006/relationships/image" Target="../media/image137.png"/><Relationship Id="rId7" Type="http://schemas.openxmlformats.org/officeDocument/2006/relationships/image" Target="../media/image1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1.png"/><Relationship Id="rId4" Type="http://schemas.openxmlformats.org/officeDocument/2006/relationships/image" Target="../media/image3.png"/><Relationship Id="rId9" Type="http://schemas.openxmlformats.org/officeDocument/2006/relationships/image" Target="../media/image136.png"/><Relationship Id="rId5" Type="http://schemas.openxmlformats.org/officeDocument/2006/relationships/image" Target="../media/image132.png"/><Relationship Id="rId6" Type="http://schemas.openxmlformats.org/officeDocument/2006/relationships/image" Target="../media/image35.png"/><Relationship Id="rId7" Type="http://schemas.openxmlformats.org/officeDocument/2006/relationships/image" Target="../media/image135.png"/><Relationship Id="rId8" Type="http://schemas.openxmlformats.org/officeDocument/2006/relationships/image" Target="../media/image134.png"/><Relationship Id="rId11" Type="http://schemas.openxmlformats.org/officeDocument/2006/relationships/image" Target="../media/image165.png"/><Relationship Id="rId10" Type="http://schemas.openxmlformats.org/officeDocument/2006/relationships/image" Target="../media/image13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5" Type="http://schemas.openxmlformats.org/officeDocument/2006/relationships/image" Target="../media/image140.png"/><Relationship Id="rId14" Type="http://schemas.openxmlformats.org/officeDocument/2006/relationships/image" Target="../media/image139.png"/><Relationship Id="rId17" Type="http://schemas.openxmlformats.org/officeDocument/2006/relationships/image" Target="../media/image167.png"/><Relationship Id="rId16" Type="http://schemas.openxmlformats.org/officeDocument/2006/relationships/image" Target="../media/image143.png"/><Relationship Id="rId18" Type="http://schemas.openxmlformats.org/officeDocument/2006/relationships/image" Target="../media/image1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7.png"/><Relationship Id="rId4" Type="http://schemas.openxmlformats.org/officeDocument/2006/relationships/image" Target="../media/image153.png"/><Relationship Id="rId9" Type="http://schemas.openxmlformats.org/officeDocument/2006/relationships/image" Target="../media/image155.png"/><Relationship Id="rId5" Type="http://schemas.openxmlformats.org/officeDocument/2006/relationships/image" Target="../media/image146.png"/><Relationship Id="rId6" Type="http://schemas.openxmlformats.org/officeDocument/2006/relationships/image" Target="../media/image170.png"/><Relationship Id="rId7" Type="http://schemas.openxmlformats.org/officeDocument/2006/relationships/image" Target="../media/image151.png"/><Relationship Id="rId8" Type="http://schemas.openxmlformats.org/officeDocument/2006/relationships/image" Target="../media/image149.png"/><Relationship Id="rId11" Type="http://schemas.openxmlformats.org/officeDocument/2006/relationships/image" Target="../media/image154.png"/><Relationship Id="rId10" Type="http://schemas.openxmlformats.org/officeDocument/2006/relationships/image" Target="../media/image156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5" Type="http://schemas.openxmlformats.org/officeDocument/2006/relationships/image" Target="../media/image168.png"/><Relationship Id="rId14" Type="http://schemas.openxmlformats.org/officeDocument/2006/relationships/image" Target="../media/image16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9.png"/><Relationship Id="rId4" Type="http://schemas.openxmlformats.org/officeDocument/2006/relationships/image" Target="../media/image176.png"/><Relationship Id="rId9" Type="http://schemas.openxmlformats.org/officeDocument/2006/relationships/image" Target="../media/image164.png"/><Relationship Id="rId5" Type="http://schemas.openxmlformats.org/officeDocument/2006/relationships/image" Target="../media/image160.png"/><Relationship Id="rId6" Type="http://schemas.openxmlformats.org/officeDocument/2006/relationships/image" Target="../media/image166.png"/><Relationship Id="rId7" Type="http://schemas.openxmlformats.org/officeDocument/2006/relationships/image" Target="../media/image163.png"/><Relationship Id="rId8" Type="http://schemas.openxmlformats.org/officeDocument/2006/relationships/image" Target="../media/image162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52.png"/><Relationship Id="rId21" Type="http://schemas.openxmlformats.org/officeDocument/2006/relationships/image" Target="../media/image26.png"/><Relationship Id="rId24" Type="http://schemas.openxmlformats.org/officeDocument/2006/relationships/image" Target="../media/image27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26" Type="http://schemas.openxmlformats.org/officeDocument/2006/relationships/image" Target="../media/image34.png"/><Relationship Id="rId25" Type="http://schemas.openxmlformats.org/officeDocument/2006/relationships/image" Target="../media/image28.png"/><Relationship Id="rId27" Type="http://schemas.openxmlformats.org/officeDocument/2006/relationships/image" Target="../media/image3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3" Type="http://schemas.openxmlformats.org/officeDocument/2006/relationships/image" Target="../media/image19.png"/><Relationship Id="rId12" Type="http://schemas.openxmlformats.org/officeDocument/2006/relationships/image" Target="../media/image17.png"/><Relationship Id="rId15" Type="http://schemas.openxmlformats.org/officeDocument/2006/relationships/image" Target="../media/image18.png"/><Relationship Id="rId14" Type="http://schemas.openxmlformats.org/officeDocument/2006/relationships/image" Target="../media/image21.png"/><Relationship Id="rId17" Type="http://schemas.openxmlformats.org/officeDocument/2006/relationships/image" Target="../media/image61.png"/><Relationship Id="rId16" Type="http://schemas.openxmlformats.org/officeDocument/2006/relationships/image" Target="../media/image23.png"/><Relationship Id="rId19" Type="http://schemas.openxmlformats.org/officeDocument/2006/relationships/image" Target="../media/image25.png"/><Relationship Id="rId18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42.png"/><Relationship Id="rId8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0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3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Relationship Id="rId5" Type="http://schemas.openxmlformats.org/officeDocument/2006/relationships/image" Target="../media/image60.png"/><Relationship Id="rId6" Type="http://schemas.openxmlformats.org/officeDocument/2006/relationships/image" Target="../media/image35.png"/><Relationship Id="rId7" Type="http://schemas.openxmlformats.org/officeDocument/2006/relationships/image" Target="../media/image54.png"/><Relationship Id="rId8" Type="http://schemas.openxmlformats.org/officeDocument/2006/relationships/image" Target="../media/image49.png"/><Relationship Id="rId11" Type="http://schemas.openxmlformats.org/officeDocument/2006/relationships/image" Target="../media/image56.png"/><Relationship Id="rId10" Type="http://schemas.openxmlformats.org/officeDocument/2006/relationships/image" Target="../media/image62.png"/><Relationship Id="rId13" Type="http://schemas.openxmlformats.org/officeDocument/2006/relationships/image" Target="../media/image59.png"/><Relationship Id="rId12" Type="http://schemas.openxmlformats.org/officeDocument/2006/relationships/image" Target="../media/image6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image" Target="../media/image169.png"/><Relationship Id="rId5" Type="http://schemas.openxmlformats.org/officeDocument/2006/relationships/image" Target="../media/image67.png"/><Relationship Id="rId6" Type="http://schemas.openxmlformats.org/officeDocument/2006/relationships/image" Target="../media/image35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Relationship Id="rId11" Type="http://schemas.openxmlformats.org/officeDocument/2006/relationships/image" Target="../media/image68.png"/><Relationship Id="rId10" Type="http://schemas.openxmlformats.org/officeDocument/2006/relationships/image" Target="../media/image73.png"/><Relationship Id="rId13" Type="http://schemas.openxmlformats.org/officeDocument/2006/relationships/image" Target="../media/image69.png"/><Relationship Id="rId12" Type="http://schemas.openxmlformats.org/officeDocument/2006/relationships/image" Target="../media/image71.png"/><Relationship Id="rId15" Type="http://schemas.openxmlformats.org/officeDocument/2006/relationships/image" Target="../media/image76.png"/><Relationship Id="rId14" Type="http://schemas.openxmlformats.org/officeDocument/2006/relationships/image" Target="../media/image72.png"/><Relationship Id="rId17" Type="http://schemas.openxmlformats.org/officeDocument/2006/relationships/image" Target="../media/image122.png"/><Relationship Id="rId16" Type="http://schemas.openxmlformats.org/officeDocument/2006/relationships/image" Target="../media/image80.png"/><Relationship Id="rId18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9" Type="http://schemas.openxmlformats.org/officeDocument/2006/relationships/image" Target="../media/image84.png"/><Relationship Id="rId5" Type="http://schemas.openxmlformats.org/officeDocument/2006/relationships/image" Target="../media/image79.png"/><Relationship Id="rId6" Type="http://schemas.openxmlformats.org/officeDocument/2006/relationships/image" Target="../media/image81.png"/><Relationship Id="rId7" Type="http://schemas.openxmlformats.org/officeDocument/2006/relationships/image" Target="../media/image78.png"/><Relationship Id="rId8" Type="http://schemas.openxmlformats.org/officeDocument/2006/relationships/image" Target="../media/image82.png"/><Relationship Id="rId11" Type="http://schemas.openxmlformats.org/officeDocument/2006/relationships/image" Target="../media/image91.png"/><Relationship Id="rId10" Type="http://schemas.openxmlformats.org/officeDocument/2006/relationships/image" Target="../media/image86.png"/><Relationship Id="rId13" Type="http://schemas.openxmlformats.org/officeDocument/2006/relationships/image" Target="../media/image89.png"/><Relationship Id="rId12" Type="http://schemas.openxmlformats.org/officeDocument/2006/relationships/image" Target="../media/image175.png"/><Relationship Id="rId15" Type="http://schemas.openxmlformats.org/officeDocument/2006/relationships/image" Target="../media/image90.png"/><Relationship Id="rId14" Type="http://schemas.openxmlformats.org/officeDocument/2006/relationships/image" Target="../media/image93.png"/><Relationship Id="rId17" Type="http://schemas.openxmlformats.org/officeDocument/2006/relationships/image" Target="../media/image92.png"/><Relationship Id="rId16" Type="http://schemas.openxmlformats.org/officeDocument/2006/relationships/image" Target="../media/image9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4.png"/><Relationship Id="rId4" Type="http://schemas.openxmlformats.org/officeDocument/2006/relationships/image" Target="../media/image98.png"/><Relationship Id="rId9" Type="http://schemas.openxmlformats.org/officeDocument/2006/relationships/image" Target="../media/image79.png"/><Relationship Id="rId5" Type="http://schemas.openxmlformats.org/officeDocument/2006/relationships/image" Target="../media/image95.png"/><Relationship Id="rId6" Type="http://schemas.openxmlformats.org/officeDocument/2006/relationships/image" Target="../media/image172.png"/><Relationship Id="rId7" Type="http://schemas.openxmlformats.org/officeDocument/2006/relationships/image" Target="../media/image97.png"/><Relationship Id="rId8" Type="http://schemas.openxmlformats.org/officeDocument/2006/relationships/image" Target="../media/image1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3.png"/><Relationship Id="rId4" Type="http://schemas.openxmlformats.org/officeDocument/2006/relationships/image" Target="../media/image174.png"/><Relationship Id="rId9" Type="http://schemas.openxmlformats.org/officeDocument/2006/relationships/image" Target="../media/image104.png"/><Relationship Id="rId5" Type="http://schemas.openxmlformats.org/officeDocument/2006/relationships/image" Target="../media/image98.png"/><Relationship Id="rId6" Type="http://schemas.openxmlformats.org/officeDocument/2006/relationships/image" Target="../media/image101.png"/><Relationship Id="rId7" Type="http://schemas.openxmlformats.org/officeDocument/2006/relationships/image" Target="../media/image123.png"/><Relationship Id="rId8" Type="http://schemas.openxmlformats.org/officeDocument/2006/relationships/image" Target="../media/image7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8.png"/><Relationship Id="rId4" Type="http://schemas.openxmlformats.org/officeDocument/2006/relationships/image" Target="../media/image98.png"/><Relationship Id="rId9" Type="http://schemas.openxmlformats.org/officeDocument/2006/relationships/image" Target="../media/image171.png"/><Relationship Id="rId5" Type="http://schemas.openxmlformats.org/officeDocument/2006/relationships/image" Target="../media/image110.png"/><Relationship Id="rId6" Type="http://schemas.openxmlformats.org/officeDocument/2006/relationships/image" Target="../media/image123.png"/><Relationship Id="rId7" Type="http://schemas.openxmlformats.org/officeDocument/2006/relationships/image" Target="../media/image79.png"/><Relationship Id="rId8" Type="http://schemas.openxmlformats.org/officeDocument/2006/relationships/image" Target="../media/image112.png"/><Relationship Id="rId10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7772400"/>
            <a:ext cx="172466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00" y="7772400"/>
            <a:ext cx="172720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3365500" y="8534400"/>
            <a:ext cx="14478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807200" y="8534400"/>
            <a:ext cx="14478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9800" y="698500"/>
            <a:ext cx="16395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99800" y="2247900"/>
            <a:ext cx="5562600" cy="46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9800" y="3670300"/>
            <a:ext cx="6096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0200" y="3467100"/>
            <a:ext cx="5270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4200" y="1358900"/>
            <a:ext cx="9436100" cy="34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5500" y="8077200"/>
            <a:ext cx="33909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43400" y="8153400"/>
            <a:ext cx="30861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369800" y="8928100"/>
            <a:ext cx="5207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512300" y="7823200"/>
            <a:ext cx="91567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594100" y="5422900"/>
            <a:ext cx="87249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3300" y="698500"/>
            <a:ext cx="12611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54100"/>
            <a:ext cx="29210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0800" y="165100"/>
            <a:ext cx="36576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500" y="381000"/>
            <a:ext cx="9525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6934200" y="-1574800"/>
            <a:ext cx="32829500" cy="15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43300" y="1257300"/>
            <a:ext cx="6858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5346700"/>
            <a:ext cx="18402300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3848100" y="5308600"/>
            <a:ext cx="92456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8800" y="698500"/>
            <a:ext cx="134493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6200" y="1231900"/>
            <a:ext cx="165227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6000" y="165100"/>
            <a:ext cx="3517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5346700"/>
            <a:ext cx="18402300" cy="49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700" y="711200"/>
            <a:ext cx="149860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3873500" y="5346700"/>
            <a:ext cx="9296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8400" y="1181100"/>
            <a:ext cx="16878300" cy="87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9800" y="0"/>
            <a:ext cx="23368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900" y="1041400"/>
            <a:ext cx="15824200" cy="80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3657600" y="5118100"/>
            <a:ext cx="88519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600" y="698500"/>
            <a:ext cx="159258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5250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9700" y="1422400"/>
            <a:ext cx="10248900" cy="70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49700" y="1422400"/>
            <a:ext cx="10248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65900" y="5143500"/>
            <a:ext cx="5143500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83100" y="3111500"/>
            <a:ext cx="91567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867400" y="3060700"/>
            <a:ext cx="6921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985000" y="5892800"/>
            <a:ext cx="787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21600" y="4787900"/>
            <a:ext cx="39370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25500" y="15367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563600" y="1485900"/>
            <a:ext cx="4445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68900" y="1244600"/>
            <a:ext cx="22352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623800" y="15367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661900" y="1485900"/>
            <a:ext cx="406400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068300" y="153670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182600" y="16002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144500" y="16383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-355600"/>
            <a:ext cx="18402300" cy="6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0100" y="2209800"/>
            <a:ext cx="8216900" cy="67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711200"/>
            <a:ext cx="16014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-3873500" y="5346700"/>
            <a:ext cx="9296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3600" y="2298700"/>
            <a:ext cx="8077200" cy="6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9800" y="-114300"/>
            <a:ext cx="1244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81400" y="8966200"/>
            <a:ext cx="28194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53600" y="3098800"/>
            <a:ext cx="8064500" cy="5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7600" y="2197100"/>
            <a:ext cx="8102600" cy="67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81100" y="2247900"/>
            <a:ext cx="7962900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06500" y="3098800"/>
            <a:ext cx="7937500" cy="5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547600" y="9004300"/>
            <a:ext cx="2819400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112000" y="965200"/>
            <a:ext cx="53721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1600" y="9448800"/>
            <a:ext cx="647700" cy="6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781800" y="-3302000"/>
            <a:ext cx="33147000" cy="177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500" y="673100"/>
            <a:ext cx="16573500" cy="88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9400" y="1130300"/>
            <a:ext cx="15595600" cy="61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2700" y="914400"/>
            <a:ext cx="16052800" cy="63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1300" y="9232900"/>
            <a:ext cx="330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30900" y="6146800"/>
            <a:ext cx="76454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0" y="698500"/>
            <a:ext cx="16395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700" y="9525000"/>
            <a:ext cx="173609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257300" y="5118100"/>
            <a:ext cx="88519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1790700"/>
            <a:ext cx="58674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52100" y="1790700"/>
            <a:ext cx="68961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57600" y="3937000"/>
            <a:ext cx="58674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57600" y="6235700"/>
            <a:ext cx="58674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2100" y="6235700"/>
            <a:ext cx="62357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528300" y="3937000"/>
            <a:ext cx="61595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026900" y="9182100"/>
            <a:ext cx="35433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328400" y="8686800"/>
            <a:ext cx="4318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62300" y="17907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715500" y="1790700"/>
            <a:ext cx="16256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62300" y="39370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740900" y="39116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62300" y="62357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715500" y="62357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98500" y="762000"/>
            <a:ext cx="2870200" cy="22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099800" y="2108200"/>
            <a:ext cx="52705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45000" y="6604000"/>
            <a:ext cx="38608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1036300" y="4254500"/>
            <a:ext cx="50927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495800" y="4305300"/>
            <a:ext cx="36195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1125200" y="6604000"/>
            <a:ext cx="36195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559300" y="2159000"/>
            <a:ext cx="36195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1760200" y="8445500"/>
            <a:ext cx="4254500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657600" y="5118100"/>
            <a:ext cx="88519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7400" y="698500"/>
            <a:ext cx="128143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" y="66548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5250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200" y="1054100"/>
            <a:ext cx="11214100" cy="5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62000" y="-457200"/>
            <a:ext cx="8851900" cy="90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68400" y="1511300"/>
            <a:ext cx="4432300" cy="4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800000">
            <a:off x="4394200" y="1549400"/>
            <a:ext cx="16510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1300" y="165100"/>
            <a:ext cx="10414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57300" y="165100"/>
            <a:ext cx="36576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89100" y="6553200"/>
            <a:ext cx="15519400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70000" y="2095500"/>
            <a:ext cx="4152900" cy="3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300" y="698500"/>
            <a:ext cx="124841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3556000" y="5219700"/>
            <a:ext cx="8661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4900" y="698500"/>
            <a:ext cx="124968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5250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4900" y="4699000"/>
            <a:ext cx="12471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5500" y="4826000"/>
            <a:ext cx="3632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-114300"/>
            <a:ext cx="1638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6000" y="4978400"/>
            <a:ext cx="26416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37200" y="1333500"/>
            <a:ext cx="117602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44900" y="6184900"/>
            <a:ext cx="14300200" cy="2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22400" y="190500"/>
            <a:ext cx="36449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09700"/>
            <a:ext cx="9842500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-3657600" y="5118100"/>
            <a:ext cx="88519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7400" y="698500"/>
            <a:ext cx="128143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5250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9525000"/>
            <a:ext cx="17411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1300" y="4483100"/>
            <a:ext cx="622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1300" y="5626100"/>
            <a:ext cx="622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1300" y="6680200"/>
            <a:ext cx="622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1300" y="7708900"/>
            <a:ext cx="622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56400" y="2654300"/>
            <a:ext cx="9017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" y="266700"/>
            <a:ext cx="850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11400" y="4318000"/>
            <a:ext cx="27051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620000">
            <a:off x="1625600" y="3289300"/>
            <a:ext cx="3314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61100" y="6235700"/>
            <a:ext cx="43688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73800" y="7327900"/>
            <a:ext cx="58166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99200" y="8407400"/>
            <a:ext cx="57912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261100" y="5143500"/>
            <a:ext cx="7137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146800" y="4470400"/>
            <a:ext cx="79502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85100" y="2540000"/>
            <a:ext cx="4000500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95400" y="190500"/>
            <a:ext cx="36449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644900" y="5473700"/>
            <a:ext cx="8826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200" y="698500"/>
            <a:ext cx="126492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500" y="381000"/>
            <a:ext cx="9525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2900" y="1079500"/>
            <a:ext cx="3441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1100" y="1193800"/>
            <a:ext cx="17145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49800" y="1092200"/>
            <a:ext cx="965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8400" y="1193800"/>
            <a:ext cx="482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2900" y="1358900"/>
            <a:ext cx="3441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1100" y="1473200"/>
            <a:ext cx="17145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49800" y="1384300"/>
            <a:ext cx="9652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78400" y="1485900"/>
            <a:ext cx="482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13200" y="1714500"/>
            <a:ext cx="37084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27600" y="1803400"/>
            <a:ext cx="1854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-6832600" y="-1511300"/>
            <a:ext cx="32283400" cy="152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16500" y="1028700"/>
            <a:ext cx="825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927600" y="1333500"/>
            <a:ext cx="9652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73700" y="1625600"/>
            <a:ext cx="11303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20800" y="177800"/>
            <a:ext cx="36576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8700" y="1054100"/>
            <a:ext cx="43434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606800" y="5435600"/>
            <a:ext cx="87503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3300" y="698500"/>
            <a:ext cx="12611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41400"/>
            <a:ext cx="38608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6921500" y="-1714500"/>
            <a:ext cx="32956500" cy="15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6900" y="914400"/>
            <a:ext cx="11938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0800" y="165100"/>
            <a:ext cx="36576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7500" y="381000"/>
            <a:ext cx="952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606800" y="5435600"/>
            <a:ext cx="87503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858000" y="-1663700"/>
            <a:ext cx="32537400" cy="15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300" y="698500"/>
            <a:ext cx="12611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0" y="1054100"/>
            <a:ext cx="38608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0800" y="165100"/>
            <a:ext cx="36576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7500" y="381000"/>
            <a:ext cx="9525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46600" y="1257300"/>
            <a:ext cx="6985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3581400" y="5410200"/>
            <a:ext cx="87122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3300" y="698500"/>
            <a:ext cx="126111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1054100"/>
            <a:ext cx="49403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0800" y="165100"/>
            <a:ext cx="36576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500" y="381000"/>
            <a:ext cx="9525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9900" y="1295400"/>
            <a:ext cx="6604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6794500" y="-1600200"/>
            <a:ext cx="32283400" cy="150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9900" y="1358900"/>
            <a:ext cx="7620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