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0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2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5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13BE-67B9-4B44-B753-D32B320C0FF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6F5-0AAE-44E5-A329-921394D29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104" y="1004048"/>
            <a:ext cx="9161929" cy="271630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BEYOND THE SEAS</a:t>
            </a:r>
            <a:br>
              <a:rPr lang="en-US" sz="4000" dirty="0" smtClean="0">
                <a:latin typeface="Arial Black" panose="020B0A04020102020204" pitchFamily="34" charset="0"/>
              </a:rPr>
            </a:br>
            <a:r>
              <a:rPr lang="en-US" sz="4000" dirty="0" err="1" smtClean="0">
                <a:latin typeface="Arial Black" panose="020B0A04020102020204" pitchFamily="34" charset="0"/>
              </a:rPr>
              <a:t>Microservice</a:t>
            </a:r>
            <a:r>
              <a:rPr lang="en-US" sz="4000" dirty="0" smtClean="0">
                <a:latin typeface="Arial Black" panose="020B0A04020102020204" pitchFamily="34" charset="0"/>
              </a:rPr>
              <a:t> Architecture</a:t>
            </a: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838" y="2846567"/>
            <a:ext cx="1168841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 rot="10800000" flipH="1" flipV="1">
            <a:off x="3291840" y="2877378"/>
            <a:ext cx="1504785" cy="85277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API </a:t>
            </a:r>
            <a:r>
              <a:rPr lang="en-US" dirty="0" smtClean="0">
                <a:solidFill>
                  <a:schemeClr val="tx1"/>
                </a:solidFill>
              </a:rPr>
              <a:t>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Preparation 6"/>
          <p:cNvSpPr/>
          <p:nvPr/>
        </p:nvSpPr>
        <p:spPr>
          <a:xfrm>
            <a:off x="6460434" y="119538"/>
            <a:ext cx="1598212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 Profile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Flowchart: Preparation 8"/>
          <p:cNvSpPr/>
          <p:nvPr/>
        </p:nvSpPr>
        <p:spPr>
          <a:xfrm>
            <a:off x="5471150" y="4852449"/>
            <a:ext cx="1494846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News Feed 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Flowchart: Preparation 9"/>
          <p:cNvSpPr/>
          <p:nvPr/>
        </p:nvSpPr>
        <p:spPr>
          <a:xfrm>
            <a:off x="7548005" y="5279168"/>
            <a:ext cx="1994453" cy="143653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Explore Professors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lowchart: Preparation 10"/>
          <p:cNvSpPr/>
          <p:nvPr/>
        </p:nvSpPr>
        <p:spPr>
          <a:xfrm>
            <a:off x="9948407" y="3927942"/>
            <a:ext cx="2153479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Group 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Community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Flowchart: Preparation 11"/>
          <p:cNvSpPr/>
          <p:nvPr/>
        </p:nvSpPr>
        <p:spPr>
          <a:xfrm>
            <a:off x="10116048" y="1914027"/>
            <a:ext cx="1818199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Analytics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Flowchart: Preparation 12"/>
          <p:cNvSpPr/>
          <p:nvPr/>
        </p:nvSpPr>
        <p:spPr>
          <a:xfrm>
            <a:off x="4423578" y="1093545"/>
            <a:ext cx="1488218" cy="930305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Auth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Service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766309" y="2023849"/>
            <a:ext cx="480061" cy="1209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6"/>
          </p:cNvCxnSpPr>
          <p:nvPr/>
        </p:nvCxnSpPr>
        <p:spPr>
          <a:xfrm flipV="1">
            <a:off x="4796625" y="1241415"/>
            <a:ext cx="1978013" cy="2062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 Diagonal Corner Rectangle 22"/>
          <p:cNvSpPr/>
          <p:nvPr/>
        </p:nvSpPr>
        <p:spPr>
          <a:xfrm>
            <a:off x="5082870" y="1817114"/>
            <a:ext cx="54069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4" idx="3"/>
            <a:endCxn id="5" idx="2"/>
          </p:cNvCxnSpPr>
          <p:nvPr/>
        </p:nvCxnSpPr>
        <p:spPr>
          <a:xfrm>
            <a:off x="2011678" y="3303767"/>
            <a:ext cx="12801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</p:cNvCxnSpPr>
          <p:nvPr/>
        </p:nvCxnSpPr>
        <p:spPr>
          <a:xfrm>
            <a:off x="4576254" y="3605270"/>
            <a:ext cx="1310644" cy="1224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eparation 29"/>
          <p:cNvSpPr/>
          <p:nvPr/>
        </p:nvSpPr>
        <p:spPr>
          <a:xfrm>
            <a:off x="8856572" y="201843"/>
            <a:ext cx="1598212" cy="1144988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ChatBotService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30" idx="2"/>
          </p:cNvCxnSpPr>
          <p:nvPr/>
        </p:nvCxnSpPr>
        <p:spPr>
          <a:xfrm flipH="1">
            <a:off x="5942113" y="1346831"/>
            <a:ext cx="3713565" cy="3505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</p:cNvCxnSpPr>
          <p:nvPr/>
        </p:nvCxnSpPr>
        <p:spPr>
          <a:xfrm flipH="1" flipV="1">
            <a:off x="6965996" y="1259890"/>
            <a:ext cx="1579236" cy="4019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1" idx="1"/>
          </p:cNvCxnSpPr>
          <p:nvPr/>
        </p:nvCxnSpPr>
        <p:spPr>
          <a:xfrm>
            <a:off x="4766309" y="3425367"/>
            <a:ext cx="5182098" cy="1075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6965996" y="1259890"/>
            <a:ext cx="3150052" cy="2997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22263" y="3526804"/>
            <a:ext cx="3283292" cy="1809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6"/>
            <a:endCxn id="12" idx="1"/>
          </p:cNvCxnSpPr>
          <p:nvPr/>
        </p:nvCxnSpPr>
        <p:spPr>
          <a:xfrm flipV="1">
            <a:off x="4796625" y="2486521"/>
            <a:ext cx="5319423" cy="81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8093006" y="2703678"/>
            <a:ext cx="2173954" cy="2575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 Diagonal Corner Rectangle 61"/>
          <p:cNvSpPr/>
          <p:nvPr/>
        </p:nvSpPr>
        <p:spPr>
          <a:xfrm>
            <a:off x="5616553" y="4614984"/>
            <a:ext cx="54069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 Diagonal Corner Rectangle 62"/>
          <p:cNvSpPr/>
          <p:nvPr/>
        </p:nvSpPr>
        <p:spPr>
          <a:xfrm>
            <a:off x="6544335" y="1137301"/>
            <a:ext cx="54069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 Diagonal Corner Rectangle 65"/>
          <p:cNvSpPr/>
          <p:nvPr/>
        </p:nvSpPr>
        <p:spPr>
          <a:xfrm>
            <a:off x="7716132" y="5066347"/>
            <a:ext cx="54069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 Diagonal Corner Rectangle 66"/>
          <p:cNvSpPr/>
          <p:nvPr/>
        </p:nvSpPr>
        <p:spPr>
          <a:xfrm>
            <a:off x="9684823" y="4319026"/>
            <a:ext cx="54069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 Diagonal Corner Rectangle 67"/>
          <p:cNvSpPr/>
          <p:nvPr/>
        </p:nvSpPr>
        <p:spPr>
          <a:xfrm>
            <a:off x="9778093" y="2252190"/>
            <a:ext cx="54069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5" idx="6"/>
          </p:cNvCxnSpPr>
          <p:nvPr/>
        </p:nvCxnSpPr>
        <p:spPr>
          <a:xfrm flipV="1">
            <a:off x="4796625" y="1137300"/>
            <a:ext cx="4270535" cy="216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 Diagonal Corner Rectangle 71"/>
          <p:cNvSpPr/>
          <p:nvPr/>
        </p:nvSpPr>
        <p:spPr>
          <a:xfrm>
            <a:off x="8808162" y="1075666"/>
            <a:ext cx="540690" cy="413471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Rest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6132" y="3798986"/>
            <a:ext cx="12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Nginx</a:t>
            </a:r>
            <a:r>
              <a:rPr lang="en-US" dirty="0"/>
              <a:t>/Kong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6326730" y="44070"/>
            <a:ext cx="1892914" cy="142372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4139437" y="888194"/>
            <a:ext cx="1869618" cy="1528043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94182" y="2048566"/>
            <a:ext cx="10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Keycloak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8702327" y="45551"/>
            <a:ext cx="1869618" cy="1528043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9974231" y="3798986"/>
            <a:ext cx="2196647" cy="1507667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0040078" y="1746453"/>
            <a:ext cx="1967285" cy="156957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ocess 44"/>
          <p:cNvSpPr/>
          <p:nvPr/>
        </p:nvSpPr>
        <p:spPr>
          <a:xfrm>
            <a:off x="7466866" y="5021760"/>
            <a:ext cx="2188812" cy="1836240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5286427" y="4539616"/>
            <a:ext cx="1864293" cy="1699252"/>
          </a:xfrm>
          <a:prstGeom prst="flowChartProcess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8045849" y="3073353"/>
            <a:ext cx="883589" cy="98481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602440" y="1280477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ML Model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625663" y="3008246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Web-scrapper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8399065" y="6659031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Web-scrapper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022498" y="3249361"/>
            <a:ext cx="1044662" cy="64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Shared </a:t>
            </a:r>
            <a:endParaRPr lang="en-US" sz="1200" b="1" dirty="0" smtClean="0"/>
          </a:p>
          <a:p>
            <a:r>
              <a:rPr lang="en-US" sz="1200" b="1" dirty="0" smtClean="0"/>
              <a:t>Database</a:t>
            </a:r>
            <a:endParaRPr lang="en-US" sz="1200" b="1" dirty="0" smtClean="0"/>
          </a:p>
          <a:p>
            <a:r>
              <a:rPr lang="en-US" sz="1200" b="1" dirty="0" smtClean="0"/>
              <a:t>(</a:t>
            </a:r>
            <a:r>
              <a:rPr lang="en-US" sz="1200" b="1" dirty="0" err="1" smtClean="0"/>
              <a:t>PostgreSQL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931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30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1)Front end </a:t>
            </a:r>
            <a:r>
              <a:rPr lang="en-US" dirty="0" smtClean="0">
                <a:sym typeface="Wingdings" panose="05000000000000000000" pitchFamily="2" charset="2"/>
              </a:rPr>
              <a:t> Next.js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2)Backend  </a:t>
            </a:r>
            <a:r>
              <a:rPr lang="en-US" dirty="0" err="1" smtClean="0">
                <a:sym typeface="Wingdings" panose="05000000000000000000" pitchFamily="2" charset="2"/>
              </a:rPr>
              <a:t>Django</a:t>
            </a:r>
            <a:r>
              <a:rPr lang="en-US" dirty="0" smtClean="0">
                <a:sym typeface="Wingdings" panose="05000000000000000000" pitchFamily="2" charset="2"/>
              </a:rPr>
              <a:t> REST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3)Database  </a:t>
            </a:r>
            <a:r>
              <a:rPr lang="en-US" dirty="0" err="1" smtClean="0">
                <a:sym typeface="Wingdings" panose="05000000000000000000" pitchFamily="2" charset="2"/>
              </a:rPr>
              <a:t>PostgreSQL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4)</a:t>
            </a:r>
            <a:r>
              <a:rPr lang="en-US" dirty="0" err="1" smtClean="0">
                <a:sym typeface="Wingdings" panose="05000000000000000000" pitchFamily="2" charset="2"/>
              </a:rPr>
              <a:t>Auth</a:t>
            </a:r>
            <a:r>
              <a:rPr lang="en-US" dirty="0" smtClean="0">
                <a:sym typeface="Wingdings" panose="05000000000000000000" pitchFamily="2" charset="2"/>
              </a:rPr>
              <a:t> Service </a:t>
            </a:r>
            <a:r>
              <a:rPr lang="en-US" dirty="0" err="1" smtClean="0">
                <a:sym typeface="Wingdings" panose="05000000000000000000" pitchFamily="2" charset="2"/>
              </a:rPr>
              <a:t>Keycloak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5)API </a:t>
            </a:r>
            <a:r>
              <a:rPr lang="en-US" dirty="0" err="1" smtClean="0">
                <a:sym typeface="Wingdings" panose="05000000000000000000" pitchFamily="2" charset="2"/>
              </a:rPr>
              <a:t>GateWay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 Kong/</a:t>
            </a:r>
            <a:r>
              <a:rPr lang="en-US" dirty="0" err="1" smtClean="0">
                <a:sym typeface="Wingdings" panose="05000000000000000000" pitchFamily="2" charset="2"/>
              </a:rPr>
              <a:t>Nginx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6)Service Bus  Rabbit MQ/</a:t>
            </a:r>
            <a:r>
              <a:rPr lang="en-US" dirty="0" err="1" smtClean="0">
                <a:sym typeface="Wingdings" panose="05000000000000000000" pitchFamily="2" charset="2"/>
              </a:rPr>
              <a:t>Redis</a:t>
            </a:r>
            <a:r>
              <a:rPr lang="en-US" dirty="0" smtClean="0">
                <a:sym typeface="Wingdings" panose="05000000000000000000" pitchFamily="2" charset="2"/>
              </a:rPr>
              <a:t> cache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75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BEYOND THE SEAS Microservice Architecture</vt:lpstr>
      <vt:lpstr>PowerPoint Presentation</vt:lpstr>
      <vt:lpstr>Stack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</cp:revision>
  <dcterms:created xsi:type="dcterms:W3CDTF">2023-07-08T22:55:52Z</dcterms:created>
  <dcterms:modified xsi:type="dcterms:W3CDTF">2023-07-10T07:05:50Z</dcterms:modified>
</cp:coreProperties>
</file>