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438" r:id="rId6"/>
    <p:sldId id="2439" r:id="rId7"/>
    <p:sldId id="2440" r:id="rId8"/>
    <p:sldId id="2441" r:id="rId9"/>
    <p:sldId id="2442" r:id="rId10"/>
    <p:sldId id="2443" r:id="rId11"/>
    <p:sldId id="2444" r:id="rId12"/>
    <p:sldId id="2445" r:id="rId13"/>
    <p:sldId id="2446" r:id="rId14"/>
    <p:sldId id="2447" r:id="rId15"/>
    <p:sldId id="2448" r:id="rId16"/>
    <p:sldId id="2449" r:id="rId17"/>
    <p:sldId id="2450" r:id="rId18"/>
    <p:sldId id="2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 showGuides="1">
      <p:cViewPr varScale="1">
        <p:scale>
          <a:sx n="80" d="100"/>
          <a:sy n="80" d="100"/>
        </p:scale>
        <p:origin x="1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212" y="2584175"/>
            <a:ext cx="5772647" cy="1056408"/>
          </a:xfrm>
        </p:spPr>
        <p:txBody>
          <a:bodyPr/>
          <a:lstStyle/>
          <a:p>
            <a:r>
              <a:rPr lang="en-US" sz="4400" dirty="0" smtClean="0"/>
              <a:t>Beyond the seas – v2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4199" y="3953817"/>
            <a:ext cx="4630127" cy="150018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b="1" dirty="0" smtClean="0"/>
              <a:t>1805112 – Asif </a:t>
            </a:r>
            <a:r>
              <a:rPr lang="en-US" b="1" dirty="0" err="1" smtClean="0"/>
              <a:t>Haider</a:t>
            </a:r>
            <a:endParaRPr lang="en-US" b="1" dirty="0" smtClean="0"/>
          </a:p>
          <a:p>
            <a:r>
              <a:rPr lang="en-US" b="1" dirty="0" smtClean="0"/>
              <a:t>1805113 – KM </a:t>
            </a:r>
            <a:r>
              <a:rPr lang="en-US" b="1" dirty="0" err="1" smtClean="0"/>
              <a:t>Fahim</a:t>
            </a:r>
            <a:r>
              <a:rPr lang="en-US" b="1" dirty="0" smtClean="0"/>
              <a:t> </a:t>
            </a:r>
            <a:r>
              <a:rPr lang="en-US" b="1" dirty="0" err="1" smtClean="0"/>
              <a:t>Shahriyar</a:t>
            </a:r>
            <a:endParaRPr lang="en-US" b="1" dirty="0" smtClean="0"/>
          </a:p>
          <a:p>
            <a:r>
              <a:rPr lang="en-US" b="1" dirty="0" smtClean="0"/>
              <a:t>1805115 – Azizur Rahman Anik</a:t>
            </a:r>
            <a:endParaRPr lang="en-US" b="1" dirty="0"/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710" y="1922463"/>
            <a:ext cx="7520580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67" y="1922463"/>
            <a:ext cx="7610065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</a:t>
            </a:r>
            <a:r>
              <a:rPr lang="en-US" dirty="0" smtClean="0"/>
              <a:t> </a:t>
            </a:r>
            <a:r>
              <a:rPr lang="en-US" dirty="0" err="1" smtClean="0"/>
              <a:t>ANALYTIcS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445" y="1922463"/>
            <a:ext cx="7583110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Preference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70" y="1922463"/>
            <a:ext cx="6818659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510" y="1922463"/>
            <a:ext cx="7274979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A7168F2-04B7-456D-A6BF-6219D132A9A7}"/>
              </a:ext>
            </a:extLst>
          </p:cNvPr>
          <p:cNvSpPr txBox="1">
            <a:spLocks/>
          </p:cNvSpPr>
          <p:nvPr/>
        </p:nvSpPr>
        <p:spPr>
          <a:xfrm>
            <a:off x="7282304" y="4462095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05DA5CE2-4618-4163-B778-EE5B7D499CC7}"/>
              </a:ext>
            </a:extLst>
          </p:cNvPr>
          <p:cNvSpPr txBox="1">
            <a:spLocks/>
          </p:cNvSpPr>
          <p:nvPr/>
        </p:nvSpPr>
        <p:spPr>
          <a:xfrm>
            <a:off x="7282304" y="4794017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BFA468C-C482-47DB-BEFF-DA59E6F42024}"/>
              </a:ext>
            </a:extLst>
          </p:cNvPr>
          <p:cNvSpPr txBox="1">
            <a:spLocks/>
          </p:cNvSpPr>
          <p:nvPr/>
        </p:nvSpPr>
        <p:spPr>
          <a:xfrm>
            <a:off x="7282306" y="5365243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u="none" strike="noStrike" kern="1200" cap="none" spc="15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166" y="1922463"/>
            <a:ext cx="7731668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PROFILE(PERSONAL INFO)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24" y="1922463"/>
            <a:ext cx="7618352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PROFILE(ACADEMIC INFO)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86" y="1922463"/>
            <a:ext cx="7931228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585" y="1922463"/>
            <a:ext cx="7390830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803" y="1922463"/>
            <a:ext cx="7614394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PROFESSOR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83" y="1922463"/>
            <a:ext cx="8933633" cy="4254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smtClean="0"/>
              <a:t>PROFESSOR(BY SEARCH)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86" y="1922463"/>
            <a:ext cx="8849028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69" y="1922463"/>
            <a:ext cx="7764462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68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Bebas</vt:lpstr>
      <vt:lpstr>Calibri</vt:lpstr>
      <vt:lpstr>Calibri Light</vt:lpstr>
      <vt:lpstr>Gill Sans</vt:lpstr>
      <vt:lpstr>Gill Sans Light</vt:lpstr>
      <vt:lpstr>Office Theme</vt:lpstr>
      <vt:lpstr>Beyond the seas – v2</vt:lpstr>
      <vt:lpstr>REGISTER</vt:lpstr>
      <vt:lpstr>CREATE PROFILE(PERSONAL INFO)</vt:lpstr>
      <vt:lpstr>CREATE PROFILE(ACADEMIC INFO)</vt:lpstr>
      <vt:lpstr>User Profile</vt:lpstr>
      <vt:lpstr>HOMEPAGE</vt:lpstr>
      <vt:lpstr>EXPLORE PROFESSOR</vt:lpstr>
      <vt:lpstr>EXPLORE PROFESSOR(BY SEARCH)</vt:lpstr>
      <vt:lpstr>PROFESSOR DETAILS</vt:lpstr>
      <vt:lpstr>COMMUNITY SEARCH</vt:lpstr>
      <vt:lpstr>GROUP</vt:lpstr>
      <vt:lpstr>PREFERence ANALYTIcS</vt:lpstr>
      <vt:lpstr>CUSTOMIZE Preference ANALYSIS</vt:lpstr>
      <vt:lpstr>ANALYSIS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2023-06-17T18:51:15Z</dcterms:created>
  <dcterms:modified xsi:type="dcterms:W3CDTF">2023-06-19T08:46:40Z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