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CD92"/>
    <a:srgbClr val="D6B786"/>
    <a:srgbClr val="E3C890"/>
    <a:srgbClr val="FF0000"/>
    <a:srgbClr val="5B9BD5"/>
    <a:srgbClr val="729FCF"/>
    <a:srgbClr val="FF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1755"/>
  </p:normalViewPr>
  <p:slideViewPr>
    <p:cSldViewPr snapToGrid="0">
      <p:cViewPr>
        <p:scale>
          <a:sx n="66" d="100"/>
          <a:sy n="66" d="100"/>
        </p:scale>
        <p:origin x="87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E3-AAA7-4BC6-8FE6-5597C4BD048E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5BF-A1B6-4832-A4CC-BDD2A735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4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E3-AAA7-4BC6-8FE6-5597C4BD048E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5BF-A1B6-4832-A4CC-BDD2A735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E3-AAA7-4BC6-8FE6-5597C4BD048E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5BF-A1B6-4832-A4CC-BDD2A735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2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E3-AAA7-4BC6-8FE6-5597C4BD048E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5BF-A1B6-4832-A4CC-BDD2A735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1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E3-AAA7-4BC6-8FE6-5597C4BD048E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5BF-A1B6-4832-A4CC-BDD2A735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6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E3-AAA7-4BC6-8FE6-5597C4BD048E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5BF-A1B6-4832-A4CC-BDD2A735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E3-AAA7-4BC6-8FE6-5597C4BD048E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5BF-A1B6-4832-A4CC-BDD2A735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9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E3-AAA7-4BC6-8FE6-5597C4BD048E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5BF-A1B6-4832-A4CC-BDD2A735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5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E3-AAA7-4BC6-8FE6-5597C4BD048E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5BF-A1B6-4832-A4CC-BDD2A735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1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E3-AAA7-4BC6-8FE6-5597C4BD048E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5BF-A1B6-4832-A4CC-BDD2A735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4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88CE3-AAA7-4BC6-8FE6-5597C4BD048E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F5BF-A1B6-4832-A4CC-BDD2A735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88CE3-AAA7-4BC6-8FE6-5597C4BD048E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CF5BF-A1B6-4832-A4CC-BDD2A735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4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>
          <a:xfrm>
            <a:off x="1897993" y="4960540"/>
            <a:ext cx="4247056" cy="1462403"/>
          </a:xfrm>
          <a:prstGeom prst="roundRect">
            <a:avLst>
              <a:gd name="adj" fmla="val 5655"/>
            </a:avLst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17700" y="6102210"/>
            <a:ext cx="211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Flash Drive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945541" y="1728441"/>
            <a:ext cx="0" cy="4072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46332" y="1420928"/>
            <a:ext cx="157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 Queries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904408" y="2119886"/>
            <a:ext cx="2067853" cy="2264772"/>
            <a:chOff x="1117600" y="1520351"/>
            <a:chExt cx="4227348" cy="3098806"/>
          </a:xfrm>
        </p:grpSpPr>
        <p:sp>
          <p:nvSpPr>
            <p:cNvPr id="14" name="Rounded Rectangle 13"/>
            <p:cNvSpPr/>
            <p:nvPr/>
          </p:nvSpPr>
          <p:spPr>
            <a:xfrm>
              <a:off x="1117600" y="1520351"/>
              <a:ext cx="4227348" cy="3013549"/>
            </a:xfrm>
            <a:prstGeom prst="roundRect">
              <a:avLst>
                <a:gd name="adj" fmla="val 5655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13945" y="3005999"/>
              <a:ext cx="4014952" cy="551785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Query Optimizer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213945" y="3662863"/>
              <a:ext cx="4014952" cy="55178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Query Executor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13945" y="2333340"/>
              <a:ext cx="4014952" cy="551785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Query Rewriter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213945" y="1684302"/>
              <a:ext cx="4014952" cy="551785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Query Parser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43295" y="4113813"/>
              <a:ext cx="3394453" cy="505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SQL</a:t>
              </a: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Software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2014045" y="5445485"/>
            <a:ext cx="4014952" cy="7053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136213" y="4839093"/>
            <a:ext cx="5994400" cy="63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136182" y="5580528"/>
            <a:ext cx="211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NAND Flash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3543300" y="5536943"/>
            <a:ext cx="2398550" cy="55256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DB Tables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6857" y="5474185"/>
            <a:ext cx="94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Storage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0219" y="3075363"/>
            <a:ext cx="109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0219" y="4476116"/>
            <a:ext cx="218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Storage Network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36213" y="4458460"/>
            <a:ext cx="5994400" cy="63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48213" y="4089022"/>
            <a:ext cx="13341" cy="93751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01708" y="4459914"/>
            <a:ext cx="269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NDP RPCs</a:t>
            </a:r>
            <a:endParaRPr lang="en-US" dirty="0"/>
          </a:p>
        </p:txBody>
      </p:sp>
      <p:sp>
        <p:nvSpPr>
          <p:cNvPr id="28" name="Up Arrow 27"/>
          <p:cNvSpPr/>
          <p:nvPr/>
        </p:nvSpPr>
        <p:spPr>
          <a:xfrm>
            <a:off x="4443747" y="4102864"/>
            <a:ext cx="107182" cy="923998"/>
          </a:xfrm>
          <a:prstGeom prst="upArrow">
            <a:avLst>
              <a:gd name="adj1" fmla="val 50000"/>
              <a:gd name="adj2" fmla="val 3571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899407" y="4455695"/>
            <a:ext cx="163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NDP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2011197" y="5038827"/>
            <a:ext cx="1803904" cy="3504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Flash Controller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3890753" y="5040378"/>
            <a:ext cx="2178644" cy="35044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Near Data 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5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2266</TotalTime>
  <Words>31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Shuotao Xu</cp:lastModifiedBy>
  <cp:revision>49</cp:revision>
  <cp:lastPrinted>2016-05-27T04:07:43Z</cp:lastPrinted>
  <dcterms:created xsi:type="dcterms:W3CDTF">2016-05-27T02:26:39Z</dcterms:created>
  <dcterms:modified xsi:type="dcterms:W3CDTF">2018-05-22T16:07:36Z</dcterms:modified>
</cp:coreProperties>
</file>