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D92"/>
    <a:srgbClr val="D6B786"/>
    <a:srgbClr val="E3C890"/>
    <a:srgbClr val="FF0000"/>
    <a:srgbClr val="5B9BD5"/>
    <a:srgbClr val="729FCF"/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1755"/>
  </p:normalViewPr>
  <p:slideViewPr>
    <p:cSldViewPr snapToGrid="0">
      <p:cViewPr varScale="1">
        <p:scale>
          <a:sx n="75" d="100"/>
          <a:sy n="75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1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6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9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4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1897993" y="4960540"/>
            <a:ext cx="4247056" cy="1462403"/>
          </a:xfrm>
          <a:prstGeom prst="roundRect">
            <a:avLst>
              <a:gd name="adj" fmla="val 5655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17700" y="6102210"/>
            <a:ext cx="211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Flash Drive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45541" y="1728441"/>
            <a:ext cx="0" cy="4072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46332" y="1420928"/>
            <a:ext cx="157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SQL Queries</a:t>
            </a:r>
            <a:endParaRPr lang="en-US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904408" y="2119886"/>
            <a:ext cx="2067853" cy="2264772"/>
            <a:chOff x="1117600" y="1520351"/>
            <a:chExt cx="4227348" cy="3098806"/>
          </a:xfrm>
        </p:grpSpPr>
        <p:sp>
          <p:nvSpPr>
            <p:cNvPr id="14" name="Rounded Rectangle 13"/>
            <p:cNvSpPr/>
            <p:nvPr/>
          </p:nvSpPr>
          <p:spPr>
            <a:xfrm>
              <a:off x="1117600" y="1520351"/>
              <a:ext cx="4227348" cy="3013549"/>
            </a:xfrm>
            <a:prstGeom prst="roundRect">
              <a:avLst>
                <a:gd name="adj" fmla="val 5655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13945" y="3005999"/>
              <a:ext cx="4014952" cy="55178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Query Optimizer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13945" y="3662863"/>
              <a:ext cx="4014952" cy="55178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Query Executor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13945" y="2333340"/>
              <a:ext cx="4014952" cy="55178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Query Rewriter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13945" y="1684302"/>
              <a:ext cx="4014952" cy="55178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Query Parser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43295" y="4113813"/>
              <a:ext cx="3394453" cy="505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SQL</a:t>
              </a:r>
              <a:r>
                <a:rPr lang="en-US" dirty="0" smtClean="0"/>
                <a:t> Software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014045" y="5445485"/>
            <a:ext cx="4014952" cy="7053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Up-Down Arrow 45"/>
          <p:cNvSpPr/>
          <p:nvPr/>
        </p:nvSpPr>
        <p:spPr>
          <a:xfrm>
            <a:off x="4255839" y="4086246"/>
            <a:ext cx="334140" cy="939763"/>
          </a:xfrm>
          <a:prstGeom prst="upDownArrow">
            <a:avLst>
              <a:gd name="adj1" fmla="val 50000"/>
              <a:gd name="adj2" fmla="val 203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36213" y="4839093"/>
            <a:ext cx="5994400" cy="63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023897" y="5038827"/>
            <a:ext cx="4005100" cy="35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 Controller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136182" y="5580528"/>
            <a:ext cx="211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NAND Flash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3543300" y="5536943"/>
            <a:ext cx="2398550" cy="55256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Tables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46857" y="5474185"/>
            <a:ext cx="94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0219" y="3075363"/>
            <a:ext cx="10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0219" y="4476116"/>
            <a:ext cx="218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 Network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36213" y="4458460"/>
            <a:ext cx="5994400" cy="63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9568" y="4476116"/>
            <a:ext cx="218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Disk I/</a:t>
            </a:r>
            <a:r>
              <a:rPr lang="en-US" dirty="0" err="1" smtClean="0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26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Shuotao Xu</cp:lastModifiedBy>
  <cp:revision>52</cp:revision>
  <cp:lastPrinted>2016-05-27T04:07:43Z</cp:lastPrinted>
  <dcterms:created xsi:type="dcterms:W3CDTF">2016-05-27T02:26:39Z</dcterms:created>
  <dcterms:modified xsi:type="dcterms:W3CDTF">2018-05-22T16:07:24Z</dcterms:modified>
</cp:coreProperties>
</file>