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D92"/>
    <a:srgbClr val="D6B786"/>
    <a:srgbClr val="E3C890"/>
    <a:srgbClr val="FF0000"/>
    <a:srgbClr val="5B9BD5"/>
    <a:srgbClr val="729FC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1755"/>
  </p:normalViewPr>
  <p:slideViewPr>
    <p:cSldViewPr snapToGrid="0">
      <p:cViewPr varScale="1">
        <p:scale>
          <a:sx n="116" d="100"/>
          <a:sy n="116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E3-AAA7-4BC6-8FE6-5597C4BD048E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097893" y="4960540"/>
            <a:ext cx="4247056" cy="1462403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7600" y="6102210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Drive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117600" y="1520351"/>
            <a:ext cx="4227348" cy="3013549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13945" y="3005999"/>
            <a:ext cx="4014952" cy="5517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Optimizer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3945" y="3662863"/>
            <a:ext cx="4014952" cy="55178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Executor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3945" y="2333340"/>
            <a:ext cx="4014952" cy="551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Rewriter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3945" y="1684302"/>
            <a:ext cx="4014952" cy="551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Parser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21421" y="1277007"/>
            <a:ext cx="0" cy="407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092" y="905916"/>
            <a:ext cx="157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SQL Queries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97892" y="4200196"/>
            <a:ext cx="26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Processor Software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13945" y="5445485"/>
            <a:ext cx="4014952" cy="7053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Up-Down Arrow 45"/>
          <p:cNvSpPr/>
          <p:nvPr/>
        </p:nvSpPr>
        <p:spPr>
          <a:xfrm>
            <a:off x="2061934" y="4574481"/>
            <a:ext cx="334140" cy="464346"/>
          </a:xfrm>
          <a:prstGeom prst="upDownArrow">
            <a:avLst>
              <a:gd name="adj1" fmla="val 50000"/>
              <a:gd name="adj2" fmla="val 203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90500" y="4743445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223797" y="5038827"/>
            <a:ext cx="1997624" cy="35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Controller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36082" y="5580528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 Flash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743200" y="5536943"/>
            <a:ext cx="2398550" cy="5525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Tables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6857" y="5474185"/>
            <a:ext cx="9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219" y="3075363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284373" y="5040378"/>
            <a:ext cx="1997624" cy="3504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Accelerators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4283185" y="4247600"/>
            <a:ext cx="0" cy="7927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01292" y="4454313"/>
            <a:ext cx="26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Offload Parameters</a:t>
            </a:r>
            <a:endParaRPr lang="en-US" dirty="0"/>
          </a:p>
        </p:txBody>
      </p:sp>
      <p:sp>
        <p:nvSpPr>
          <p:cNvPr id="75" name="Up Arrow 74"/>
          <p:cNvSpPr/>
          <p:nvPr/>
        </p:nvSpPr>
        <p:spPr>
          <a:xfrm>
            <a:off x="4018455" y="4573772"/>
            <a:ext cx="167008" cy="474577"/>
          </a:xfrm>
          <a:prstGeom prst="upArrow">
            <a:avLst>
              <a:gd name="adj1" fmla="val 50000"/>
              <a:gd name="adj2" fmla="val 357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65773" y="4679017"/>
            <a:ext cx="95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 IOs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530737" y="4685677"/>
            <a:ext cx="16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Offload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Shuotao Xu</cp:lastModifiedBy>
  <cp:revision>48</cp:revision>
  <cp:lastPrinted>2016-05-27T04:07:43Z</cp:lastPrinted>
  <dcterms:created xsi:type="dcterms:W3CDTF">2016-05-27T02:26:39Z</dcterms:created>
  <dcterms:modified xsi:type="dcterms:W3CDTF">2018-05-04T17:31:44Z</dcterms:modified>
</cp:coreProperties>
</file>