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8605-01CA-43B9-B767-BAFE005BEDF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306E-C1D6-4885-8638-2707FED3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2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p Arrow 48"/>
          <p:cNvSpPr/>
          <p:nvPr/>
        </p:nvSpPr>
        <p:spPr>
          <a:xfrm rot="18153264">
            <a:off x="5566786" y="3362221"/>
            <a:ext cx="507662" cy="1488621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rot="3229131">
            <a:off x="2984192" y="3204225"/>
            <a:ext cx="507662" cy="2209084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27231"/>
              </p:ext>
            </p:extLst>
          </p:nvPr>
        </p:nvGraphicFramePr>
        <p:xfrm>
          <a:off x="5096043" y="4553730"/>
          <a:ext cx="32939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989">
                  <a:extLst>
                    <a:ext uri="{9D8B030D-6E8A-4147-A177-3AD203B41FA5}">
                      <a16:colId xmlns:a16="http://schemas.microsoft.com/office/drawing/2014/main" val="2395132635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val="4260281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Arvind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2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65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93906"/>
              </p:ext>
            </p:extLst>
          </p:nvPr>
        </p:nvGraphicFramePr>
        <p:xfrm>
          <a:off x="617623" y="4924569"/>
          <a:ext cx="4283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20">
                  <a:extLst>
                    <a:ext uri="{9D8B030D-6E8A-4147-A177-3AD203B41FA5}">
                      <a16:colId xmlns:a16="http://schemas.microsoft.com/office/drawing/2014/main" val="2395132635"/>
                    </a:ext>
                  </a:extLst>
                </a:gridCol>
                <a:gridCol w="2141620">
                  <a:extLst>
                    <a:ext uri="{9D8B030D-6E8A-4147-A177-3AD203B41FA5}">
                      <a16:colId xmlns:a16="http://schemas.microsoft.com/office/drawing/2014/main" val="4260281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6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2343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40967"/>
              </p:ext>
            </p:extLst>
          </p:nvPr>
        </p:nvGraphicFramePr>
        <p:xfrm>
          <a:off x="3653589" y="2827687"/>
          <a:ext cx="276458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4589">
                  <a:extLst>
                    <a:ext uri="{9D8B030D-6E8A-4147-A177-3AD203B41FA5}">
                      <a16:colId xmlns:a16="http://schemas.microsoft.com/office/drawing/2014/main" val="1405726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&lt;6, void&gt;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4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368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27748" y="6407929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A: </a:t>
            </a:r>
            <a:r>
              <a:rPr lang="en-US" dirty="0" err="1" smtClean="0"/>
              <a:t>Department_Table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2443" y="6407929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B: </a:t>
            </a:r>
            <a:r>
              <a:rPr lang="en-US" dirty="0" err="1" smtClean="0"/>
              <a:t>Faculty_Table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97180" y="2456262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Table: &lt;</a:t>
            </a:r>
            <a:r>
              <a:rPr lang="en-US" dirty="0" err="1" smtClean="0"/>
              <a:t>DeparmentID</a:t>
            </a:r>
            <a:r>
              <a:rPr lang="en-US" dirty="0" smtClean="0"/>
              <a:t>, void&gt;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378" y="1688297"/>
            <a:ext cx="50238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Tb_B.Name</a:t>
            </a:r>
            <a:r>
              <a:rPr lang="en-US" dirty="0" smtClean="0"/>
              <a:t>, </a:t>
            </a:r>
            <a:r>
              <a:rPr lang="en-US" dirty="0" err="1" smtClean="0"/>
              <a:t>Tb_A</a:t>
            </a:r>
            <a:r>
              <a:rPr lang="en-US" dirty="0" smtClean="0"/>
              <a:t>. </a:t>
            </a:r>
            <a:r>
              <a:rPr lang="en-US" dirty="0" err="1" smtClean="0"/>
              <a:t>DeparmentName</a:t>
            </a:r>
            <a:r>
              <a:rPr lang="en-US" dirty="0" smtClean="0"/>
              <a:t> WHERE </a:t>
            </a:r>
            <a:r>
              <a:rPr lang="en-US" dirty="0" err="1" smtClean="0"/>
              <a:t>Tb_A.DeparmentID</a:t>
            </a:r>
            <a:r>
              <a:rPr lang="en-US" dirty="0" smtClean="0"/>
              <a:t>==</a:t>
            </a:r>
            <a:r>
              <a:rPr lang="en-US" dirty="0" err="1" smtClean="0"/>
              <a:t>Tb_B.Deparment_ID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50738" y="3591183"/>
            <a:ext cx="347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Find matches in the hash 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99303" y="3647565"/>
            <a:ext cx="211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Build a hash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Shuotao Xu</dc:creator>
  <cp:lastModifiedBy>Shuotao Xu</cp:lastModifiedBy>
  <cp:revision>13</cp:revision>
  <dcterms:created xsi:type="dcterms:W3CDTF">2018-05-04T18:51:28Z</dcterms:created>
  <dcterms:modified xsi:type="dcterms:W3CDTF">2018-05-04T19:29:28Z</dcterms:modified>
</cp:coreProperties>
</file>