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903488" cy="16798925"/>
  <p:notesSz cx="6858000" cy="9144000"/>
  <p:defaultTextStyle>
    <a:defPPr>
      <a:defRPr lang="ja-JP"/>
    </a:defPPr>
    <a:lvl1pPr marL="0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1pPr>
    <a:lvl2pPr marL="1122830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2pPr>
    <a:lvl3pPr marL="2245661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3pPr>
    <a:lvl4pPr marL="3368492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4pPr>
    <a:lvl5pPr marL="4491322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5pPr>
    <a:lvl6pPr marL="5614153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6pPr>
    <a:lvl7pPr marL="6736983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7pPr>
    <a:lvl8pPr marL="7859813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8pPr>
    <a:lvl9pPr marL="8982645" algn="l" defTabSz="2245661" rtl="0" eaLnBrk="1" latinLnBrk="0" hangingPunct="1">
      <a:defRPr kumimoji="1"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2" y="-1164"/>
      </p:cViewPr>
      <p:guideLst>
        <p:guide orient="horz" pos="5291"/>
        <p:guide pos="8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92764" y="5218559"/>
            <a:ext cx="23717964" cy="360088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85524" y="9519391"/>
            <a:ext cx="19532443" cy="4293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5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8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9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3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82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43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4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0230029" y="672740"/>
            <a:ext cx="6278285" cy="1433352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395174" y="672740"/>
            <a:ext cx="18369796" cy="143335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5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04186" y="10794868"/>
            <a:ext cx="23717964" cy="3336453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04186" y="7120103"/>
            <a:ext cx="23717964" cy="3674764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2283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566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36849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9132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14153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36983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59813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8264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95175" y="3919751"/>
            <a:ext cx="12324040" cy="11086514"/>
          </a:xfrm>
        </p:spPr>
        <p:txBody>
          <a:bodyPr/>
          <a:lstStyle>
            <a:lvl1pPr>
              <a:defRPr sz="6800"/>
            </a:lvl1pPr>
            <a:lvl2pPr>
              <a:defRPr sz="59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184275" y="3919751"/>
            <a:ext cx="12324040" cy="11086514"/>
          </a:xfrm>
        </p:spPr>
        <p:txBody>
          <a:bodyPr/>
          <a:lstStyle>
            <a:lvl1pPr>
              <a:defRPr sz="6800"/>
            </a:lvl1pPr>
            <a:lvl2pPr>
              <a:defRPr sz="59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95175" y="3760318"/>
            <a:ext cx="12328886" cy="1567121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2830" indent="0">
              <a:buNone/>
              <a:defRPr sz="5000" b="1"/>
            </a:lvl2pPr>
            <a:lvl3pPr marL="2245661" indent="0">
              <a:buNone/>
              <a:defRPr sz="4400" b="1"/>
            </a:lvl3pPr>
            <a:lvl4pPr marL="3368492" indent="0">
              <a:buNone/>
              <a:defRPr sz="4000" b="1"/>
            </a:lvl4pPr>
            <a:lvl5pPr marL="4491322" indent="0">
              <a:buNone/>
              <a:defRPr sz="4000" b="1"/>
            </a:lvl5pPr>
            <a:lvl6pPr marL="5614153" indent="0">
              <a:buNone/>
              <a:defRPr sz="4000" b="1"/>
            </a:lvl6pPr>
            <a:lvl7pPr marL="6736983" indent="0">
              <a:buNone/>
              <a:defRPr sz="4000" b="1"/>
            </a:lvl7pPr>
            <a:lvl8pPr marL="7859813" indent="0">
              <a:buNone/>
              <a:defRPr sz="4000" b="1"/>
            </a:lvl8pPr>
            <a:lvl9pPr marL="8982645" indent="0">
              <a:buNone/>
              <a:defRPr sz="4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95175" y="5327437"/>
            <a:ext cx="12328886" cy="9678826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174588" y="3760318"/>
            <a:ext cx="12333728" cy="1567121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2830" indent="0">
              <a:buNone/>
              <a:defRPr sz="5000" b="1"/>
            </a:lvl2pPr>
            <a:lvl3pPr marL="2245661" indent="0">
              <a:buNone/>
              <a:defRPr sz="4400" b="1"/>
            </a:lvl3pPr>
            <a:lvl4pPr marL="3368492" indent="0">
              <a:buNone/>
              <a:defRPr sz="4000" b="1"/>
            </a:lvl4pPr>
            <a:lvl5pPr marL="4491322" indent="0">
              <a:buNone/>
              <a:defRPr sz="4000" b="1"/>
            </a:lvl5pPr>
            <a:lvl6pPr marL="5614153" indent="0">
              <a:buNone/>
              <a:defRPr sz="4000" b="1"/>
            </a:lvl6pPr>
            <a:lvl7pPr marL="6736983" indent="0">
              <a:buNone/>
              <a:defRPr sz="4000" b="1"/>
            </a:lvl7pPr>
            <a:lvl8pPr marL="7859813" indent="0">
              <a:buNone/>
              <a:defRPr sz="4000" b="1"/>
            </a:lvl8pPr>
            <a:lvl9pPr marL="8982645" indent="0">
              <a:buNone/>
              <a:defRPr sz="4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4174588" y="5327437"/>
            <a:ext cx="12333728" cy="9678826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8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5176" y="668847"/>
            <a:ext cx="9180056" cy="2846484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09489" y="668850"/>
            <a:ext cx="15598826" cy="14337417"/>
          </a:xfrm>
        </p:spPr>
        <p:txBody>
          <a:bodyPr/>
          <a:lstStyle>
            <a:lvl1pPr>
              <a:defRPr sz="7800"/>
            </a:lvl1pPr>
            <a:lvl2pPr>
              <a:defRPr sz="6800"/>
            </a:lvl2pPr>
            <a:lvl3pPr>
              <a:defRPr sz="59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95176" y="3515334"/>
            <a:ext cx="9180056" cy="11490933"/>
          </a:xfrm>
        </p:spPr>
        <p:txBody>
          <a:bodyPr/>
          <a:lstStyle>
            <a:lvl1pPr marL="0" indent="0">
              <a:buNone/>
              <a:defRPr sz="3400"/>
            </a:lvl1pPr>
            <a:lvl2pPr marL="1122830" indent="0">
              <a:buNone/>
              <a:defRPr sz="3000"/>
            </a:lvl2pPr>
            <a:lvl3pPr marL="2245661" indent="0">
              <a:buNone/>
              <a:defRPr sz="2400"/>
            </a:lvl3pPr>
            <a:lvl4pPr marL="3368492" indent="0">
              <a:buNone/>
              <a:defRPr sz="2200"/>
            </a:lvl4pPr>
            <a:lvl5pPr marL="4491322" indent="0">
              <a:buNone/>
              <a:defRPr sz="2200"/>
            </a:lvl5pPr>
            <a:lvl6pPr marL="5614153" indent="0">
              <a:buNone/>
              <a:defRPr sz="2200"/>
            </a:lvl6pPr>
            <a:lvl7pPr marL="6736983" indent="0">
              <a:buNone/>
              <a:defRPr sz="2200"/>
            </a:lvl7pPr>
            <a:lvl8pPr marL="7859813" indent="0">
              <a:buNone/>
              <a:defRPr sz="2200"/>
            </a:lvl8pPr>
            <a:lvl9pPr marL="8982645" indent="0">
              <a:buNone/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0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69279" y="11759248"/>
            <a:ext cx="16742093" cy="138824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469279" y="1501017"/>
            <a:ext cx="16742093" cy="10079355"/>
          </a:xfrm>
        </p:spPr>
        <p:txBody>
          <a:bodyPr/>
          <a:lstStyle>
            <a:lvl1pPr marL="0" indent="0">
              <a:buNone/>
              <a:defRPr sz="7800"/>
            </a:lvl1pPr>
            <a:lvl2pPr marL="1122830" indent="0">
              <a:buNone/>
              <a:defRPr sz="6800"/>
            </a:lvl2pPr>
            <a:lvl3pPr marL="2245661" indent="0">
              <a:buNone/>
              <a:defRPr sz="5900"/>
            </a:lvl3pPr>
            <a:lvl4pPr marL="3368492" indent="0">
              <a:buNone/>
              <a:defRPr sz="5000"/>
            </a:lvl4pPr>
            <a:lvl5pPr marL="4491322" indent="0">
              <a:buNone/>
              <a:defRPr sz="5000"/>
            </a:lvl5pPr>
            <a:lvl6pPr marL="5614153" indent="0">
              <a:buNone/>
              <a:defRPr sz="5000"/>
            </a:lvl6pPr>
            <a:lvl7pPr marL="6736983" indent="0">
              <a:buNone/>
              <a:defRPr sz="5000"/>
            </a:lvl7pPr>
            <a:lvl8pPr marL="7859813" indent="0">
              <a:buNone/>
              <a:defRPr sz="5000"/>
            </a:lvl8pPr>
            <a:lvl9pPr marL="8982645" indent="0">
              <a:buNone/>
              <a:defRPr sz="5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69279" y="13147496"/>
            <a:ext cx="16742093" cy="1971539"/>
          </a:xfrm>
        </p:spPr>
        <p:txBody>
          <a:bodyPr/>
          <a:lstStyle>
            <a:lvl1pPr marL="0" indent="0">
              <a:buNone/>
              <a:defRPr sz="3400"/>
            </a:lvl1pPr>
            <a:lvl2pPr marL="1122830" indent="0">
              <a:buNone/>
              <a:defRPr sz="3000"/>
            </a:lvl2pPr>
            <a:lvl3pPr marL="2245661" indent="0">
              <a:buNone/>
              <a:defRPr sz="2400"/>
            </a:lvl3pPr>
            <a:lvl4pPr marL="3368492" indent="0">
              <a:buNone/>
              <a:defRPr sz="2200"/>
            </a:lvl4pPr>
            <a:lvl5pPr marL="4491322" indent="0">
              <a:buNone/>
              <a:defRPr sz="2200"/>
            </a:lvl5pPr>
            <a:lvl6pPr marL="5614153" indent="0">
              <a:buNone/>
              <a:defRPr sz="2200"/>
            </a:lvl6pPr>
            <a:lvl7pPr marL="6736983" indent="0">
              <a:buNone/>
              <a:defRPr sz="2200"/>
            </a:lvl7pPr>
            <a:lvl8pPr marL="7859813" indent="0">
              <a:buNone/>
              <a:defRPr sz="2200"/>
            </a:lvl8pPr>
            <a:lvl9pPr marL="8982645" indent="0">
              <a:buNone/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95177" y="672737"/>
            <a:ext cx="25113138" cy="2799820"/>
          </a:xfrm>
          <a:prstGeom prst="rect">
            <a:avLst/>
          </a:prstGeom>
        </p:spPr>
        <p:txBody>
          <a:bodyPr vert="horz" lIns="224567" tIns="112283" rIns="224567" bIns="11228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95177" y="3919751"/>
            <a:ext cx="25113138" cy="11086514"/>
          </a:xfrm>
          <a:prstGeom prst="rect">
            <a:avLst/>
          </a:prstGeom>
        </p:spPr>
        <p:txBody>
          <a:bodyPr vert="horz" lIns="224567" tIns="112283" rIns="224567" bIns="11228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95174" y="15570118"/>
            <a:ext cx="6510815" cy="894387"/>
          </a:xfrm>
          <a:prstGeom prst="rect">
            <a:avLst/>
          </a:prstGeom>
        </p:spPr>
        <p:txBody>
          <a:bodyPr vert="horz" lIns="224567" tIns="112283" rIns="224567" bIns="112283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0700-B1EC-4A4D-B216-76D64CB6BDD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533692" y="15570118"/>
            <a:ext cx="8836105" cy="894387"/>
          </a:xfrm>
          <a:prstGeom prst="rect">
            <a:avLst/>
          </a:prstGeom>
        </p:spPr>
        <p:txBody>
          <a:bodyPr vert="horz" lIns="224567" tIns="112283" rIns="224567" bIns="112283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9997500" y="15570118"/>
            <a:ext cx="6510815" cy="894387"/>
          </a:xfrm>
          <a:prstGeom prst="rect">
            <a:avLst/>
          </a:prstGeom>
        </p:spPr>
        <p:txBody>
          <a:bodyPr vert="horz" lIns="224567" tIns="112283" rIns="224567" bIns="112283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3230-46E6-4BE5-ADAC-A1BA5CA45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1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5661" rtl="0" eaLnBrk="1" latinLnBrk="0" hangingPunct="1">
        <a:spcBef>
          <a:spcPct val="0"/>
        </a:spcBef>
        <a:buNone/>
        <a:defRPr kumimoji="1"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2123" indent="-842123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4599" indent="-701769" algn="l" defTabSz="224566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2807076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9907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52737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175568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298399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421229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544059" indent="-561416" algn="l" defTabSz="22456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2830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5661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8492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1322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14153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36983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59813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82645" algn="l" defTabSz="2245661" rtl="0" eaLnBrk="1" latinLnBrk="0" hangingPunct="1"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テキスト ボックス 113"/>
          <p:cNvSpPr txBox="1"/>
          <p:nvPr/>
        </p:nvSpPr>
        <p:spPr>
          <a:xfrm>
            <a:off x="15507520" y="9766639"/>
            <a:ext cx="700795" cy="4000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拒否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15" name="図 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998" y="5756895"/>
            <a:ext cx="6438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曲線コネクタ 115"/>
          <p:cNvCxnSpPr>
            <a:stCxn id="115" idx="2"/>
            <a:endCxn id="139" idx="0"/>
          </p:cNvCxnSpPr>
          <p:nvPr/>
        </p:nvCxnSpPr>
        <p:spPr>
          <a:xfrm rot="5400000">
            <a:off x="13628499" y="9960344"/>
            <a:ext cx="3453898" cy="12700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線コネクタ 116"/>
          <p:cNvCxnSpPr>
            <a:stCxn id="115" idx="3"/>
          </p:cNvCxnSpPr>
          <p:nvPr/>
        </p:nvCxnSpPr>
        <p:spPr>
          <a:xfrm>
            <a:off x="18574898" y="6995145"/>
            <a:ext cx="2549245" cy="2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57"/>
          <p:cNvSpPr txBox="1"/>
          <p:nvPr/>
        </p:nvSpPr>
        <p:spPr>
          <a:xfrm>
            <a:off x="19500707" y="6334988"/>
            <a:ext cx="700795" cy="4000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許可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19" name="曲線コネクタ 118"/>
          <p:cNvCxnSpPr>
            <a:stCxn id="141" idx="2"/>
            <a:endCxn id="139" idx="3"/>
          </p:cNvCxnSpPr>
          <p:nvPr/>
        </p:nvCxnSpPr>
        <p:spPr>
          <a:xfrm rot="5400000">
            <a:off x="19656020" y="7637638"/>
            <a:ext cx="3106672" cy="6069836"/>
          </a:xfrm>
          <a:prstGeom prst="curvedConnector2">
            <a:avLst/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62"/>
          <p:cNvSpPr txBox="1"/>
          <p:nvPr/>
        </p:nvSpPr>
        <p:spPr>
          <a:xfrm>
            <a:off x="20697599" y="10739774"/>
            <a:ext cx="1475045" cy="4000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許可しない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21" name="曲線コネクタ 120"/>
          <p:cNvCxnSpPr>
            <a:stCxn id="141" idx="0"/>
            <a:endCxn id="122" idx="2"/>
          </p:cNvCxnSpPr>
          <p:nvPr/>
        </p:nvCxnSpPr>
        <p:spPr>
          <a:xfrm rot="5400000" flipH="1" flipV="1">
            <a:off x="22957931" y="3584727"/>
            <a:ext cx="2572686" cy="1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69"/>
          <p:cNvSpPr txBox="1"/>
          <p:nvPr/>
        </p:nvSpPr>
        <p:spPr>
          <a:xfrm>
            <a:off x="23921109" y="1905969"/>
            <a:ext cx="646331" cy="392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許可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3" name="テキスト ボックス 72"/>
          <p:cNvSpPr txBox="1"/>
          <p:nvPr/>
        </p:nvSpPr>
        <p:spPr>
          <a:xfrm>
            <a:off x="13644999" y="1563578"/>
            <a:ext cx="3420898" cy="10771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@</a:t>
            </a:r>
            <a:r>
              <a:rPr lang="en-US" altLang="ja-JP" sz="3200" dirty="0" err="1"/>
              <a:t>NeedsPermission</a:t>
            </a:r>
            <a:endParaRPr lang="en-US" altLang="ja-JP" sz="32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ja-JP" sz="32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showCamera</a:t>
            </a:r>
            <a:r>
              <a:rPr lang="en-US" altLang="ja-JP" sz="3200" dirty="0">
                <a:latin typeface="Gadugi" panose="020B0502040204020203" pitchFamily="34" charset="0"/>
                <a:ea typeface="Gadugi" panose="020B0502040204020203" pitchFamily="34" charset="0"/>
              </a:rPr>
              <a:t>( )</a:t>
            </a:r>
          </a:p>
        </p:txBody>
      </p:sp>
      <p:sp>
        <p:nvSpPr>
          <p:cNvPr id="124" name="テキスト ボックス 78"/>
          <p:cNvSpPr txBox="1"/>
          <p:nvPr/>
        </p:nvSpPr>
        <p:spPr>
          <a:xfrm>
            <a:off x="10240210" y="6334988"/>
            <a:ext cx="1475045" cy="4000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ボタン押下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25" name="曲線コネクタ 124"/>
          <p:cNvCxnSpPr>
            <a:stCxn id="135" idx="6"/>
            <a:endCxn id="115" idx="1"/>
          </p:cNvCxnSpPr>
          <p:nvPr/>
        </p:nvCxnSpPr>
        <p:spPr>
          <a:xfrm flipV="1">
            <a:off x="9586752" y="6995145"/>
            <a:ext cx="2549246" cy="1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82"/>
          <p:cNvSpPr txBox="1"/>
          <p:nvPr/>
        </p:nvSpPr>
        <p:spPr>
          <a:xfrm>
            <a:off x="10240211" y="2330018"/>
            <a:ext cx="1242328" cy="392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ボタン押下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27" name="曲線コネクタ 126"/>
          <p:cNvCxnSpPr>
            <a:stCxn id="134" idx="6"/>
            <a:endCxn id="123" idx="1"/>
          </p:cNvCxnSpPr>
          <p:nvPr/>
        </p:nvCxnSpPr>
        <p:spPr>
          <a:xfrm>
            <a:off x="9586752" y="2102176"/>
            <a:ext cx="4058247" cy="1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90"/>
          <p:cNvSpPr txBox="1"/>
          <p:nvPr/>
        </p:nvSpPr>
        <p:spPr>
          <a:xfrm>
            <a:off x="12838763" y="14359120"/>
            <a:ext cx="5164324" cy="10771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@</a:t>
            </a:r>
            <a:r>
              <a:rPr lang="en-US" altLang="ja-JP" sz="3200" dirty="0" err="1"/>
              <a:t>OnNeverAskAgain</a:t>
            </a:r>
            <a:endParaRPr lang="en-US" altLang="ja-JP" sz="32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ja-JP" sz="32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onCameraNeverAskAgain</a:t>
            </a:r>
            <a:r>
              <a:rPr lang="en-US" altLang="ja-JP" sz="3200" dirty="0">
                <a:latin typeface="Gadugi" panose="020B0502040204020203" pitchFamily="34" charset="0"/>
                <a:ea typeface="Gadugi" panose="020B0502040204020203" pitchFamily="34" charset="0"/>
              </a:rPr>
              <a:t>( )</a:t>
            </a:r>
          </a:p>
        </p:txBody>
      </p:sp>
      <p:cxnSp>
        <p:nvCxnSpPr>
          <p:cNvPr id="129" name="曲線コネクタ 128"/>
          <p:cNvCxnSpPr>
            <a:stCxn id="130" idx="1"/>
            <a:endCxn id="128" idx="3"/>
          </p:cNvCxnSpPr>
          <p:nvPr/>
        </p:nvCxnSpPr>
        <p:spPr>
          <a:xfrm rot="10800000" flipV="1">
            <a:off x="18003088" y="14891885"/>
            <a:ext cx="4471311" cy="5834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92"/>
          <p:cNvSpPr txBox="1"/>
          <p:nvPr/>
        </p:nvSpPr>
        <p:spPr>
          <a:xfrm>
            <a:off x="22474398" y="14691840"/>
            <a:ext cx="3539713" cy="4000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今後表示しない＋許可しない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31" name="曲線コネクタ 130"/>
          <p:cNvCxnSpPr>
            <a:stCxn id="130" idx="2"/>
            <a:endCxn id="136" idx="5"/>
          </p:cNvCxnSpPr>
          <p:nvPr/>
        </p:nvCxnSpPr>
        <p:spPr>
          <a:xfrm rot="5400000">
            <a:off x="16501784" y="7727738"/>
            <a:ext cx="378281" cy="15106662"/>
          </a:xfrm>
          <a:prstGeom prst="curvedConnector3">
            <a:avLst>
              <a:gd name="adj1" fmla="val 266413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01"/>
          <p:cNvSpPr txBox="1"/>
          <p:nvPr/>
        </p:nvSpPr>
        <p:spPr>
          <a:xfrm>
            <a:off x="10240211" y="14409124"/>
            <a:ext cx="1242328" cy="392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ボタン押下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33" name="曲線コネクタ 132"/>
          <p:cNvCxnSpPr>
            <a:stCxn id="136" idx="6"/>
            <a:endCxn id="128" idx="1"/>
          </p:cNvCxnSpPr>
          <p:nvPr/>
        </p:nvCxnSpPr>
        <p:spPr>
          <a:xfrm>
            <a:off x="9586752" y="14897719"/>
            <a:ext cx="3252011" cy="12700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6519702" y="1292551"/>
            <a:ext cx="3067050" cy="161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21" tIns="45710" rIns="91421" bIns="4571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/>
              <a:t>権限あり状態</a:t>
            </a:r>
          </a:p>
        </p:txBody>
      </p:sp>
      <p:sp>
        <p:nvSpPr>
          <p:cNvPr id="135" name="円/楕円 134"/>
          <p:cNvSpPr/>
          <p:nvPr/>
        </p:nvSpPr>
        <p:spPr>
          <a:xfrm>
            <a:off x="6519702" y="6185521"/>
            <a:ext cx="3067050" cy="161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21" tIns="45710" rIns="91421" bIns="4571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/>
              <a:t>権限なし状態</a:t>
            </a:r>
          </a:p>
        </p:txBody>
      </p:sp>
      <p:sp>
        <p:nvSpPr>
          <p:cNvPr id="136" name="円/楕円 135"/>
          <p:cNvSpPr/>
          <p:nvPr/>
        </p:nvSpPr>
        <p:spPr>
          <a:xfrm>
            <a:off x="6519702" y="14088094"/>
            <a:ext cx="3067050" cy="161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21" tIns="45710" rIns="91421" bIns="4571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dirty="0"/>
              <a:t>権限</a:t>
            </a:r>
            <a:r>
              <a:rPr lang="ja-JP" altLang="en-US" sz="2400" dirty="0" smtClean="0"/>
              <a:t>なし状態</a:t>
            </a:r>
            <a:endParaRPr lang="en-US" altLang="ja-JP" sz="2400" dirty="0"/>
          </a:p>
          <a:p>
            <a:pPr algn="ctr"/>
            <a:r>
              <a:rPr lang="ja-JP" altLang="en-US" sz="2400" dirty="0"/>
              <a:t>＋</a:t>
            </a:r>
            <a:endParaRPr lang="en-US" altLang="ja-JP" sz="2400" dirty="0"/>
          </a:p>
          <a:p>
            <a:pPr algn="ctr"/>
            <a:r>
              <a:rPr lang="ja-JP" altLang="en-US" sz="2400" dirty="0"/>
              <a:t>今後表示しない</a:t>
            </a:r>
          </a:p>
        </p:txBody>
      </p:sp>
      <p:cxnSp>
        <p:nvCxnSpPr>
          <p:cNvPr id="137" name="曲線コネクタ 136"/>
          <p:cNvCxnSpPr>
            <a:stCxn id="122" idx="1"/>
            <a:endCxn id="123" idx="3"/>
          </p:cNvCxnSpPr>
          <p:nvPr/>
        </p:nvCxnSpPr>
        <p:spPr>
          <a:xfrm rot="10800000">
            <a:off x="17065897" y="2102177"/>
            <a:ext cx="6855212" cy="12700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線コネクタ 137"/>
          <p:cNvCxnSpPr>
            <a:stCxn id="141" idx="2"/>
            <a:endCxn id="130" idx="0"/>
          </p:cNvCxnSpPr>
          <p:nvPr/>
        </p:nvCxnSpPr>
        <p:spPr>
          <a:xfrm rot="5400000">
            <a:off x="21457955" y="11905521"/>
            <a:ext cx="5572620" cy="19"/>
          </a:xfrm>
          <a:prstGeom prst="curvedConnector3">
            <a:avLst>
              <a:gd name="adj1" fmla="val 50000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90"/>
          <p:cNvSpPr txBox="1"/>
          <p:nvPr/>
        </p:nvSpPr>
        <p:spPr>
          <a:xfrm>
            <a:off x="12536458" y="11687293"/>
            <a:ext cx="5637980" cy="10771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91421" tIns="45710" rIns="91421" bIns="4571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@</a:t>
            </a:r>
            <a:r>
              <a:rPr lang="en-US" altLang="ja-JP" sz="3200" dirty="0" err="1"/>
              <a:t>OnPermissionDenied</a:t>
            </a:r>
            <a:endParaRPr lang="en-US" altLang="ja-JP" sz="32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ja-JP" sz="32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onCameraPermissionDenied</a:t>
            </a:r>
            <a:r>
              <a:rPr lang="en-US" altLang="ja-JP" sz="3200" dirty="0">
                <a:latin typeface="Gadugi" panose="020B0502040204020203" pitchFamily="34" charset="0"/>
                <a:ea typeface="Gadugi" panose="020B0502040204020203" pitchFamily="34" charset="0"/>
              </a:rPr>
              <a:t>( )</a:t>
            </a:r>
          </a:p>
        </p:txBody>
      </p:sp>
      <p:cxnSp>
        <p:nvCxnSpPr>
          <p:cNvPr id="140" name="曲線コネクタ 139"/>
          <p:cNvCxnSpPr>
            <a:stCxn id="122" idx="0"/>
            <a:endCxn id="134" idx="7"/>
          </p:cNvCxnSpPr>
          <p:nvPr/>
        </p:nvCxnSpPr>
        <p:spPr>
          <a:xfrm rot="16200000" flipV="1">
            <a:off x="16502792" y="-5835514"/>
            <a:ext cx="376284" cy="15106682"/>
          </a:xfrm>
          <a:prstGeom prst="curvedConnector3">
            <a:avLst>
              <a:gd name="adj1" fmla="val 223772"/>
            </a:avLst>
          </a:prstGeom>
          <a:ln w="76200" cap="flat" cmpd="sng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24" y="4871070"/>
            <a:ext cx="6057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6" y="3437066"/>
            <a:ext cx="4961822" cy="99247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45</Words>
  <Application>Microsoft Office PowerPoint</Application>
  <PresentationFormat>ユーザー設定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Sato</dc:creator>
  <cp:lastModifiedBy>Makoto Sato</cp:lastModifiedBy>
  <cp:revision>4</cp:revision>
  <dcterms:created xsi:type="dcterms:W3CDTF">2020-08-05T08:43:07Z</dcterms:created>
  <dcterms:modified xsi:type="dcterms:W3CDTF">2020-08-05T17:28:28Z</dcterms:modified>
</cp:coreProperties>
</file>