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notesMasterIdLst>
    <p:notesMasterId r:id="rId17"/>
  </p:notesMasterIdLst>
  <p:sldIdLst>
    <p:sldId id="256" r:id="rId2"/>
    <p:sldId id="287" r:id="rId3"/>
    <p:sldId id="257" r:id="rId4"/>
    <p:sldId id="1332" r:id="rId5"/>
    <p:sldId id="1331" r:id="rId6"/>
    <p:sldId id="1368" r:id="rId7"/>
    <p:sldId id="1327" r:id="rId8"/>
    <p:sldId id="296" r:id="rId9"/>
    <p:sldId id="1329" r:id="rId10"/>
    <p:sldId id="1362" r:id="rId11"/>
    <p:sldId id="1358" r:id="rId12"/>
    <p:sldId id="1359" r:id="rId13"/>
    <p:sldId id="1360" r:id="rId14"/>
    <p:sldId id="1361" r:id="rId15"/>
    <p:sldId id="13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A7BBB-A93A-42D6-82DB-F734BD0AB3E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1DEFC-87F5-4371-B71B-6A4A4BBF7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 MORPH TRANSITION FROM 5G driver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05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6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52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90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with marketing and BI team to identify a new demand forecast methods. Come up with tangible data when talking to suppliers regarding EUV.</a:t>
            </a:r>
            <a:endParaRPr dirty="0"/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27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76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65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40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203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011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711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965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737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03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3001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85413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8700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pic" idx="2"/>
          </p:nvPr>
        </p:nvSpPr>
        <p:spPr>
          <a:xfrm>
            <a:off x="3455925" y="0"/>
            <a:ext cx="2640075" cy="23183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3"/>
          </p:nvPr>
        </p:nvSpPr>
        <p:spPr>
          <a:xfrm>
            <a:off x="6336245" y="0"/>
            <a:ext cx="2640075" cy="23183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pic" idx="4"/>
          </p:nvPr>
        </p:nvSpPr>
        <p:spPr>
          <a:xfrm>
            <a:off x="9216565" y="0"/>
            <a:ext cx="2640075" cy="23183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idx="5"/>
          </p:nvPr>
        </p:nvSpPr>
        <p:spPr>
          <a:xfrm>
            <a:off x="3455925" y="4539627"/>
            <a:ext cx="2640075" cy="23183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pic" idx="6"/>
          </p:nvPr>
        </p:nvSpPr>
        <p:spPr>
          <a:xfrm>
            <a:off x="6336245" y="4539627"/>
            <a:ext cx="2640075" cy="23183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pic" idx="7"/>
          </p:nvPr>
        </p:nvSpPr>
        <p:spPr>
          <a:xfrm>
            <a:off x="9216565" y="4539627"/>
            <a:ext cx="2640075" cy="23183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94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5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142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254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1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18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709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4.wdp"/><Relationship Id="rId11" Type="http://schemas.microsoft.com/office/2007/relationships/hdphoto" Target="../media/hdphoto2.wdp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5.wdp"/><Relationship Id="rId11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microsoft.com/office/2007/relationships/hdphoto" Target="../media/hdphoto1.wdp"/><Relationship Id="rId4" Type="http://schemas.openxmlformats.org/officeDocument/2006/relationships/image" Target="../media/image19.jp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jpg"/><Relationship Id="rId7" Type="http://schemas.openxmlformats.org/officeDocument/2006/relationships/image" Target="../media/image12.pn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11" Type="http://schemas.microsoft.com/office/2007/relationships/hdphoto" Target="../media/hdphoto6.wdp"/><Relationship Id="rId5" Type="http://schemas.microsoft.com/office/2007/relationships/hdphoto" Target="../media/hdphoto5.wdp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yondstep.shinyapps.io/Project2_1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6316-8D28-4406-A127-FB822A1C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707" y="2554550"/>
            <a:ext cx="8689976" cy="2509213"/>
          </a:xfrm>
        </p:spPr>
        <p:txBody>
          <a:bodyPr/>
          <a:lstStyle/>
          <a:p>
            <a:r>
              <a:rPr lang="en-US" dirty="0" err="1"/>
              <a:t>Imdb</a:t>
            </a:r>
            <a:r>
              <a:rPr lang="en-US" dirty="0"/>
              <a:t> vs. Rotten tomatoes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6670E-E0DF-4B64-AA59-493BD8CE3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Bird</a:t>
            </a:r>
          </a:p>
        </p:txBody>
      </p:sp>
      <p:pic>
        <p:nvPicPr>
          <p:cNvPr id="1026" name="Picture 2" descr="à¸à¸¥à¸à¸²à¸£à¸à¹à¸à¸«à¸²à¸£à¸¹à¸à¸ à¸²à¸à¸ªà¸³à¸«à¸£à¸±à¸ imdb vs rotten tomatoes">
            <a:extLst>
              <a:ext uri="{FF2B5EF4-FFF2-40B4-BE49-F238E27FC236}">
                <a16:creationId xmlns:a16="http://schemas.microsoft.com/office/drawing/2014/main" id="{69244252-3455-4157-BC43-21F1FEFBE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3242821" y="876494"/>
            <a:ext cx="5533534" cy="28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4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BB48B-94B7-49CD-A072-E778D9FE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95600"/>
            <a:ext cx="10364452" cy="869131"/>
          </a:xfrm>
        </p:spPr>
        <p:txBody>
          <a:bodyPr/>
          <a:lstStyle/>
          <a:p>
            <a:r>
              <a:rPr lang="en-US" dirty="0"/>
              <a:t>4 Things to improve</a:t>
            </a:r>
          </a:p>
        </p:txBody>
      </p:sp>
    </p:spTree>
    <p:extLst>
      <p:ext uri="{BB962C8B-B14F-4D97-AF65-F5344CB8AC3E}">
        <p14:creationId xmlns:p14="http://schemas.microsoft.com/office/powerpoint/2010/main" val="427815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835">
            <a:extLst>
              <a:ext uri="{FF2B5EF4-FFF2-40B4-BE49-F238E27FC236}">
                <a16:creationId xmlns:a16="http://schemas.microsoft.com/office/drawing/2014/main" id="{73B372C4-A983-2942-9AA1-5B498DCE87CA}"/>
              </a:ext>
            </a:extLst>
          </p:cNvPr>
          <p:cNvSpPr txBox="1"/>
          <p:nvPr/>
        </p:nvSpPr>
        <p:spPr>
          <a:xfrm>
            <a:off x="4768509" y="-414626"/>
            <a:ext cx="7363953" cy="22082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4 Things to improve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DCF5CC-7ABB-A444-BD97-09831E0B7217}"/>
              </a:ext>
            </a:extLst>
          </p:cNvPr>
          <p:cNvGrpSpPr/>
          <p:nvPr/>
        </p:nvGrpSpPr>
        <p:grpSpPr>
          <a:xfrm>
            <a:off x="6694808" y="2674405"/>
            <a:ext cx="3315083" cy="1697826"/>
            <a:chOff x="7922690" y="3132076"/>
            <a:chExt cx="3315083" cy="1697826"/>
          </a:xfrm>
        </p:grpSpPr>
        <p:sp>
          <p:nvSpPr>
            <p:cNvPr id="62" name="矩形 249">
              <a:extLst>
                <a:ext uri="{FF2B5EF4-FFF2-40B4-BE49-F238E27FC236}">
                  <a16:creationId xmlns:a16="http://schemas.microsoft.com/office/drawing/2014/main" id="{538C9FF8-AE95-5D40-BB1B-9E66642CF4FD}"/>
                </a:ext>
              </a:extLst>
            </p:cNvPr>
            <p:cNvSpPr/>
            <p:nvPr/>
          </p:nvSpPr>
          <p:spPr>
            <a:xfrm>
              <a:off x="8118963" y="3344699"/>
              <a:ext cx="3118810" cy="1481604"/>
            </a:xfrm>
            <a:prstGeom prst="rect">
              <a:avLst/>
            </a:prstGeom>
            <a:solidFill>
              <a:srgbClr val="E76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3" name="直角三角形 250">
              <a:extLst>
                <a:ext uri="{FF2B5EF4-FFF2-40B4-BE49-F238E27FC236}">
                  <a16:creationId xmlns:a16="http://schemas.microsoft.com/office/drawing/2014/main" id="{79FDBC71-F32D-B443-A6DF-B534BF13D14E}"/>
                </a:ext>
              </a:extLst>
            </p:cNvPr>
            <p:cNvSpPr/>
            <p:nvPr/>
          </p:nvSpPr>
          <p:spPr>
            <a:xfrm rot="16200000" flipH="1">
              <a:off x="7925711" y="4633629"/>
              <a:ext cx="193252" cy="199293"/>
            </a:xfrm>
            <a:prstGeom prst="rtTriangle">
              <a:avLst/>
            </a:prstGeom>
            <a:solidFill>
              <a:srgbClr val="E76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4" name="直角三角形 251">
              <a:extLst>
                <a:ext uri="{FF2B5EF4-FFF2-40B4-BE49-F238E27FC236}">
                  <a16:creationId xmlns:a16="http://schemas.microsoft.com/office/drawing/2014/main" id="{F2CB1844-08BA-6D49-90DB-65277F8DCD3D}"/>
                </a:ext>
              </a:extLst>
            </p:cNvPr>
            <p:cNvSpPr/>
            <p:nvPr/>
          </p:nvSpPr>
          <p:spPr>
            <a:xfrm rot="5400000" flipH="1">
              <a:off x="11042690" y="3153038"/>
              <a:ext cx="196096" cy="194070"/>
            </a:xfrm>
            <a:prstGeom prst="rtTriangle">
              <a:avLst/>
            </a:prstGeom>
            <a:solidFill>
              <a:srgbClr val="E76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cxnSp>
          <p:nvCxnSpPr>
            <p:cNvPr id="65" name="直接连接符 252">
              <a:extLst>
                <a:ext uri="{FF2B5EF4-FFF2-40B4-BE49-F238E27FC236}">
                  <a16:creationId xmlns:a16="http://schemas.microsoft.com/office/drawing/2014/main" id="{9FE840FC-189F-9C4A-B757-12296FC95206}"/>
                </a:ext>
              </a:extLst>
            </p:cNvPr>
            <p:cNvCxnSpPr>
              <a:cxnSpLocks/>
            </p:cNvCxnSpPr>
            <p:nvPr/>
          </p:nvCxnSpPr>
          <p:spPr>
            <a:xfrm>
              <a:off x="11030509" y="4627032"/>
              <a:ext cx="194148" cy="191619"/>
            </a:xfrm>
            <a:prstGeom prst="line">
              <a:avLst/>
            </a:prstGeom>
            <a:solidFill>
              <a:srgbClr val="E76E66"/>
            </a:solidFill>
            <a:ln w="3175">
              <a:solidFill>
                <a:srgbClr val="F2B1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图片 253">
              <a:extLst>
                <a:ext uri="{FF2B5EF4-FFF2-40B4-BE49-F238E27FC236}">
                  <a16:creationId xmlns:a16="http://schemas.microsoft.com/office/drawing/2014/main" id="{0FA97BA1-6C9E-3F4C-A2F5-FD6D84EB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7683" y="3132076"/>
              <a:ext cx="1324864" cy="1500974"/>
            </a:xfrm>
            <a:prstGeom prst="rect">
              <a:avLst/>
            </a:prstGeom>
          </p:spPr>
        </p:pic>
        <p:sp>
          <p:nvSpPr>
            <p:cNvPr id="67" name="矩形 254">
              <a:extLst>
                <a:ext uri="{FF2B5EF4-FFF2-40B4-BE49-F238E27FC236}">
                  <a16:creationId xmlns:a16="http://schemas.microsoft.com/office/drawing/2014/main" id="{9548A66E-E671-2C40-BAF0-6113C13BEACB}"/>
                </a:ext>
              </a:extLst>
            </p:cNvPr>
            <p:cNvSpPr/>
            <p:nvPr/>
          </p:nvSpPr>
          <p:spPr>
            <a:xfrm>
              <a:off x="9252548" y="3152026"/>
              <a:ext cx="1791155" cy="1481604"/>
            </a:xfrm>
            <a:prstGeom prst="rect">
              <a:avLst/>
            </a:prstGeom>
            <a:solidFill>
              <a:srgbClr val="F2B1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8" name="等腰三角形 255">
              <a:extLst>
                <a:ext uri="{FF2B5EF4-FFF2-40B4-BE49-F238E27FC236}">
                  <a16:creationId xmlns:a16="http://schemas.microsoft.com/office/drawing/2014/main" id="{C1612103-F644-3440-96B3-43E8C33D329D}"/>
                </a:ext>
              </a:extLst>
            </p:cNvPr>
            <p:cNvSpPr/>
            <p:nvPr/>
          </p:nvSpPr>
          <p:spPr>
            <a:xfrm rot="16200000">
              <a:off x="9052389" y="3800162"/>
              <a:ext cx="214985" cy="185332"/>
            </a:xfrm>
            <a:prstGeom prst="triangle">
              <a:avLst/>
            </a:prstGeom>
            <a:solidFill>
              <a:srgbClr val="FFD8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9" name="TextBox 8">
              <a:extLst>
                <a:ext uri="{FF2B5EF4-FFF2-40B4-BE49-F238E27FC236}">
                  <a16:creationId xmlns:a16="http://schemas.microsoft.com/office/drawing/2014/main" id="{57544185-6B9B-934F-BE1C-A87CDBB0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9851" y="3291560"/>
              <a:ext cx="116045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sz="1000" dirty="0"/>
                <a:t>Reach out to suppliers &amp; Talk about EUV</a:t>
              </a:r>
            </a:p>
          </p:txBody>
        </p:sp>
        <p:sp>
          <p:nvSpPr>
            <p:cNvPr id="70" name="任意多边形: 形状 257">
              <a:extLst>
                <a:ext uri="{FF2B5EF4-FFF2-40B4-BE49-F238E27FC236}">
                  <a16:creationId xmlns:a16="http://schemas.microsoft.com/office/drawing/2014/main" id="{67EC931C-0B63-5A45-8E18-505FF0F0CE59}"/>
                </a:ext>
              </a:extLst>
            </p:cNvPr>
            <p:cNvSpPr/>
            <p:nvPr/>
          </p:nvSpPr>
          <p:spPr>
            <a:xfrm rot="10800000">
              <a:off x="10450130" y="4228503"/>
              <a:ext cx="270571" cy="300210"/>
            </a:xfrm>
            <a:custGeom>
              <a:avLst/>
              <a:gdLst/>
              <a:ahLst/>
              <a:cxnLst/>
              <a:rect l="l" t="t" r="r" b="b"/>
              <a:pathLst>
                <a:path w="714327" h="792575">
                  <a:moveTo>
                    <a:pt x="661321" y="0"/>
                  </a:moveTo>
                  <a:lnTo>
                    <a:pt x="714327" y="85820"/>
                  </a:lnTo>
                  <a:cubicBezTo>
                    <a:pt x="584756" y="149764"/>
                    <a:pt x="519970" y="296164"/>
                    <a:pt x="519970" y="525018"/>
                  </a:cubicBezTo>
                  <a:lnTo>
                    <a:pt x="666369" y="525018"/>
                  </a:lnTo>
                  <a:lnTo>
                    <a:pt x="666369" y="792575"/>
                  </a:lnTo>
                  <a:lnTo>
                    <a:pt x="403860" y="792575"/>
                  </a:lnTo>
                  <a:lnTo>
                    <a:pt x="403860" y="545211"/>
                  </a:lnTo>
                  <a:cubicBezTo>
                    <a:pt x="403860" y="425735"/>
                    <a:pt x="426156" y="315515"/>
                    <a:pt x="470749" y="214550"/>
                  </a:cubicBezTo>
                  <a:cubicBezTo>
                    <a:pt x="515342" y="113585"/>
                    <a:pt x="578866" y="42068"/>
                    <a:pt x="661321" y="0"/>
                  </a:cubicBezTo>
                  <a:close/>
                  <a:moveTo>
                    <a:pt x="257461" y="0"/>
                  </a:moveTo>
                  <a:lnTo>
                    <a:pt x="310467" y="85820"/>
                  </a:lnTo>
                  <a:cubicBezTo>
                    <a:pt x="180896" y="149764"/>
                    <a:pt x="116110" y="296164"/>
                    <a:pt x="116110" y="525018"/>
                  </a:cubicBezTo>
                  <a:lnTo>
                    <a:pt x="262509" y="525018"/>
                  </a:lnTo>
                  <a:lnTo>
                    <a:pt x="262509" y="792575"/>
                  </a:lnTo>
                  <a:lnTo>
                    <a:pt x="0" y="792575"/>
                  </a:lnTo>
                  <a:lnTo>
                    <a:pt x="0" y="545211"/>
                  </a:lnTo>
                  <a:cubicBezTo>
                    <a:pt x="0" y="425735"/>
                    <a:pt x="22296" y="315515"/>
                    <a:pt x="66889" y="214550"/>
                  </a:cubicBezTo>
                  <a:cubicBezTo>
                    <a:pt x="111482" y="113585"/>
                    <a:pt x="175006" y="42068"/>
                    <a:pt x="2574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1" name="任意多边形: 形状 258">
              <a:extLst>
                <a:ext uri="{FF2B5EF4-FFF2-40B4-BE49-F238E27FC236}">
                  <a16:creationId xmlns:a16="http://schemas.microsoft.com/office/drawing/2014/main" id="{944A6C35-55E3-8940-BBFA-412D1BF05216}"/>
                </a:ext>
              </a:extLst>
            </p:cNvPr>
            <p:cNvSpPr/>
            <p:nvPr/>
          </p:nvSpPr>
          <p:spPr>
            <a:xfrm>
              <a:off x="9349176" y="3250072"/>
              <a:ext cx="270571" cy="300210"/>
            </a:xfrm>
            <a:custGeom>
              <a:avLst/>
              <a:gdLst/>
              <a:ahLst/>
              <a:cxnLst/>
              <a:rect l="l" t="t" r="r" b="b"/>
              <a:pathLst>
                <a:path w="714327" h="792575">
                  <a:moveTo>
                    <a:pt x="661321" y="0"/>
                  </a:moveTo>
                  <a:lnTo>
                    <a:pt x="714327" y="85820"/>
                  </a:lnTo>
                  <a:cubicBezTo>
                    <a:pt x="584756" y="149764"/>
                    <a:pt x="519970" y="296164"/>
                    <a:pt x="519970" y="525018"/>
                  </a:cubicBezTo>
                  <a:lnTo>
                    <a:pt x="666369" y="525018"/>
                  </a:lnTo>
                  <a:lnTo>
                    <a:pt x="666369" y="792575"/>
                  </a:lnTo>
                  <a:lnTo>
                    <a:pt x="403860" y="792575"/>
                  </a:lnTo>
                  <a:lnTo>
                    <a:pt x="403860" y="545211"/>
                  </a:lnTo>
                  <a:cubicBezTo>
                    <a:pt x="403860" y="425735"/>
                    <a:pt x="426156" y="315515"/>
                    <a:pt x="470749" y="214550"/>
                  </a:cubicBezTo>
                  <a:cubicBezTo>
                    <a:pt x="515342" y="113585"/>
                    <a:pt x="578866" y="42068"/>
                    <a:pt x="661321" y="0"/>
                  </a:cubicBezTo>
                  <a:close/>
                  <a:moveTo>
                    <a:pt x="257461" y="0"/>
                  </a:moveTo>
                  <a:lnTo>
                    <a:pt x="310467" y="85820"/>
                  </a:lnTo>
                  <a:cubicBezTo>
                    <a:pt x="180896" y="149764"/>
                    <a:pt x="116110" y="296164"/>
                    <a:pt x="116110" y="525018"/>
                  </a:cubicBezTo>
                  <a:lnTo>
                    <a:pt x="262509" y="525018"/>
                  </a:lnTo>
                  <a:lnTo>
                    <a:pt x="262509" y="792575"/>
                  </a:lnTo>
                  <a:lnTo>
                    <a:pt x="0" y="792575"/>
                  </a:lnTo>
                  <a:lnTo>
                    <a:pt x="0" y="545211"/>
                  </a:lnTo>
                  <a:cubicBezTo>
                    <a:pt x="0" y="425735"/>
                    <a:pt x="22296" y="315515"/>
                    <a:pt x="66889" y="214550"/>
                  </a:cubicBezTo>
                  <a:cubicBezTo>
                    <a:pt x="111482" y="113585"/>
                    <a:pt x="175006" y="42068"/>
                    <a:pt x="2574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cxnSp>
        <p:nvCxnSpPr>
          <p:cNvPr id="87" name="直接连接符 197">
            <a:extLst>
              <a:ext uri="{FF2B5EF4-FFF2-40B4-BE49-F238E27FC236}">
                <a16:creationId xmlns:a16="http://schemas.microsoft.com/office/drawing/2014/main" id="{7907FBE9-D892-8842-B62E-BA7BAD45EB6C}"/>
              </a:ext>
            </a:extLst>
          </p:cNvPr>
          <p:cNvCxnSpPr>
            <a:cxnSpLocks/>
          </p:cNvCxnSpPr>
          <p:nvPr/>
        </p:nvCxnSpPr>
        <p:spPr>
          <a:xfrm>
            <a:off x="54231" y="2466298"/>
            <a:ext cx="163368" cy="306391"/>
          </a:xfrm>
          <a:prstGeom prst="line">
            <a:avLst/>
          </a:prstGeom>
          <a:solidFill>
            <a:srgbClr val="653977"/>
          </a:solidFill>
          <a:ln w="3175">
            <a:solidFill>
              <a:srgbClr val="AA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933EBB8-4A21-4645-94AA-1292AE1C7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4808" y="2666753"/>
            <a:ext cx="3416444" cy="17371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4F81EEE-D508-9546-9474-B47F64CBF9B5}"/>
              </a:ext>
            </a:extLst>
          </p:cNvPr>
          <p:cNvGrpSpPr/>
          <p:nvPr/>
        </p:nvGrpSpPr>
        <p:grpSpPr>
          <a:xfrm>
            <a:off x="53206" y="1110640"/>
            <a:ext cx="7259482" cy="2896924"/>
            <a:chOff x="2510769" y="3294672"/>
            <a:chExt cx="5084090" cy="1630996"/>
          </a:xfrm>
        </p:grpSpPr>
        <p:sp>
          <p:nvSpPr>
            <p:cNvPr id="20" name="矩形 188">
              <a:extLst>
                <a:ext uri="{FF2B5EF4-FFF2-40B4-BE49-F238E27FC236}">
                  <a16:creationId xmlns:a16="http://schemas.microsoft.com/office/drawing/2014/main" id="{DED42972-9F3D-3046-8683-DC7FF8198975}"/>
                </a:ext>
              </a:extLst>
            </p:cNvPr>
            <p:cNvSpPr/>
            <p:nvPr/>
          </p:nvSpPr>
          <p:spPr>
            <a:xfrm>
              <a:off x="2607306" y="3444064"/>
              <a:ext cx="4976926" cy="1481604"/>
            </a:xfrm>
            <a:prstGeom prst="rect">
              <a:avLst/>
            </a:prstGeom>
            <a:solidFill>
              <a:srgbClr val="65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21" name="直角三角形 196">
              <a:extLst>
                <a:ext uri="{FF2B5EF4-FFF2-40B4-BE49-F238E27FC236}">
                  <a16:creationId xmlns:a16="http://schemas.microsoft.com/office/drawing/2014/main" id="{CE8AFB45-12F3-E14E-B218-6A3B89204D76}"/>
                </a:ext>
              </a:extLst>
            </p:cNvPr>
            <p:cNvSpPr/>
            <p:nvPr/>
          </p:nvSpPr>
          <p:spPr>
            <a:xfrm rot="5649530" flipH="1">
              <a:off x="7419305" y="3331650"/>
              <a:ext cx="196096" cy="151599"/>
            </a:xfrm>
            <a:prstGeom prst="rtTriangle">
              <a:avLst/>
            </a:prstGeom>
            <a:solidFill>
              <a:srgbClr val="65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cxnSp>
          <p:nvCxnSpPr>
            <p:cNvPr id="22" name="直接连接符 197">
              <a:extLst>
                <a:ext uri="{FF2B5EF4-FFF2-40B4-BE49-F238E27FC236}">
                  <a16:creationId xmlns:a16="http://schemas.microsoft.com/office/drawing/2014/main" id="{FB1CD1E9-BE1E-D042-A233-68AF566DDCD2}"/>
                </a:ext>
              </a:extLst>
            </p:cNvPr>
            <p:cNvCxnSpPr>
              <a:cxnSpLocks/>
            </p:cNvCxnSpPr>
            <p:nvPr/>
          </p:nvCxnSpPr>
          <p:spPr>
            <a:xfrm>
              <a:off x="7400711" y="4728200"/>
              <a:ext cx="194148" cy="191619"/>
            </a:xfrm>
            <a:prstGeom prst="line">
              <a:avLst/>
            </a:prstGeom>
            <a:solidFill>
              <a:srgbClr val="653977"/>
            </a:solidFill>
            <a:ln w="3175">
              <a:solidFill>
                <a:srgbClr val="AA78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直角三角形 195">
              <a:extLst>
                <a:ext uri="{FF2B5EF4-FFF2-40B4-BE49-F238E27FC236}">
                  <a16:creationId xmlns:a16="http://schemas.microsoft.com/office/drawing/2014/main" id="{07A4CA99-836B-3C40-BA51-FEB9F4FFC258}"/>
                </a:ext>
              </a:extLst>
            </p:cNvPr>
            <p:cNvSpPr/>
            <p:nvPr/>
          </p:nvSpPr>
          <p:spPr>
            <a:xfrm rot="16200000" flipH="1">
              <a:off x="2513790" y="4621205"/>
              <a:ext cx="193252" cy="199293"/>
            </a:xfrm>
            <a:prstGeom prst="rtTriangle">
              <a:avLst/>
            </a:prstGeom>
            <a:solidFill>
              <a:srgbClr val="65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190">
              <a:extLst>
                <a:ext uri="{FF2B5EF4-FFF2-40B4-BE49-F238E27FC236}">
                  <a16:creationId xmlns:a16="http://schemas.microsoft.com/office/drawing/2014/main" id="{5AC15EA3-E98A-7E4F-91ED-19285038C60D}"/>
                </a:ext>
              </a:extLst>
            </p:cNvPr>
            <p:cNvSpPr/>
            <p:nvPr/>
          </p:nvSpPr>
          <p:spPr>
            <a:xfrm>
              <a:off x="3809393" y="3294672"/>
              <a:ext cx="3646790" cy="1481604"/>
            </a:xfrm>
            <a:prstGeom prst="rect">
              <a:avLst/>
            </a:prstGeom>
            <a:solidFill>
              <a:srgbClr val="AA7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sp>
          <p:nvSpPr>
            <p:cNvPr id="35" name="等腰三角形 191">
              <a:extLst>
                <a:ext uri="{FF2B5EF4-FFF2-40B4-BE49-F238E27FC236}">
                  <a16:creationId xmlns:a16="http://schemas.microsoft.com/office/drawing/2014/main" id="{B1CF121A-7716-8E40-B987-462C380E8F1C}"/>
                </a:ext>
              </a:extLst>
            </p:cNvPr>
            <p:cNvSpPr/>
            <p:nvPr/>
          </p:nvSpPr>
          <p:spPr>
            <a:xfrm rot="16200000">
              <a:off x="3640468" y="3800438"/>
              <a:ext cx="214985" cy="185332"/>
            </a:xfrm>
            <a:prstGeom prst="triangle">
              <a:avLst/>
            </a:prstGeom>
            <a:solidFill>
              <a:srgbClr val="F2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DD9FBD78-6775-6A43-8368-AEAD5F0C8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519" y="3655646"/>
              <a:ext cx="3594689" cy="745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4000" dirty="0"/>
                <a:t>Keep improving on Shiny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6923BE-FAF5-B545-A0EB-3E7D24D0C646}"/>
              </a:ext>
            </a:extLst>
          </p:cNvPr>
          <p:cNvGrpSpPr/>
          <p:nvPr/>
        </p:nvGrpSpPr>
        <p:grpSpPr>
          <a:xfrm>
            <a:off x="4186432" y="5017665"/>
            <a:ext cx="5216045" cy="1740072"/>
            <a:chOff x="4186432" y="5017665"/>
            <a:chExt cx="5216045" cy="1740072"/>
          </a:xfrm>
        </p:grpSpPr>
        <p:sp>
          <p:nvSpPr>
            <p:cNvPr id="30" name="矩形 226">
              <a:extLst>
                <a:ext uri="{FF2B5EF4-FFF2-40B4-BE49-F238E27FC236}">
                  <a16:creationId xmlns:a16="http://schemas.microsoft.com/office/drawing/2014/main" id="{8D9348B0-86DE-B443-9E71-6C094745AA15}"/>
                </a:ext>
              </a:extLst>
            </p:cNvPr>
            <p:cNvSpPr/>
            <p:nvPr/>
          </p:nvSpPr>
          <p:spPr>
            <a:xfrm>
              <a:off x="4415746" y="5262917"/>
              <a:ext cx="4833498" cy="1481604"/>
            </a:xfrm>
            <a:prstGeom prst="rect">
              <a:avLst/>
            </a:prstGeom>
            <a:solidFill>
              <a:srgbClr val="FFA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1" name="直角三角形 233">
              <a:extLst>
                <a:ext uri="{FF2B5EF4-FFF2-40B4-BE49-F238E27FC236}">
                  <a16:creationId xmlns:a16="http://schemas.microsoft.com/office/drawing/2014/main" id="{CBC67E79-7020-2947-8FCA-99221F8B1CBA}"/>
                </a:ext>
              </a:extLst>
            </p:cNvPr>
            <p:cNvSpPr/>
            <p:nvPr/>
          </p:nvSpPr>
          <p:spPr>
            <a:xfrm rot="16200000" flipH="1">
              <a:off x="4222494" y="6551847"/>
              <a:ext cx="193252" cy="199293"/>
            </a:xfrm>
            <a:prstGeom prst="rtTriangle">
              <a:avLst/>
            </a:prstGeom>
            <a:solidFill>
              <a:srgbClr val="FFA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2" name="直角三角形 234">
              <a:extLst>
                <a:ext uri="{FF2B5EF4-FFF2-40B4-BE49-F238E27FC236}">
                  <a16:creationId xmlns:a16="http://schemas.microsoft.com/office/drawing/2014/main" id="{41D7CEC8-32BF-C744-99DC-EB8960C2D9E0}"/>
                </a:ext>
              </a:extLst>
            </p:cNvPr>
            <p:cNvSpPr/>
            <p:nvPr/>
          </p:nvSpPr>
          <p:spPr>
            <a:xfrm rot="5400000" flipH="1">
              <a:off x="9046978" y="5073038"/>
              <a:ext cx="196096" cy="190505"/>
            </a:xfrm>
            <a:prstGeom prst="rtTriangle">
              <a:avLst/>
            </a:prstGeom>
            <a:solidFill>
              <a:srgbClr val="FFA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cxnSp>
          <p:nvCxnSpPr>
            <p:cNvPr id="33" name="直接连接符 235">
              <a:extLst>
                <a:ext uri="{FF2B5EF4-FFF2-40B4-BE49-F238E27FC236}">
                  <a16:creationId xmlns:a16="http://schemas.microsoft.com/office/drawing/2014/main" id="{9982E16C-62F7-3842-B46C-C11A4E91635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204" y="6545250"/>
              <a:ext cx="194148" cy="191619"/>
            </a:xfrm>
            <a:prstGeom prst="line">
              <a:avLst/>
            </a:prstGeom>
            <a:solidFill>
              <a:srgbClr val="FFA219"/>
            </a:solidFill>
            <a:ln w="3175">
              <a:solidFill>
                <a:srgbClr val="FFB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图片 227">
              <a:extLst>
                <a:ext uri="{FF2B5EF4-FFF2-40B4-BE49-F238E27FC236}">
                  <a16:creationId xmlns:a16="http://schemas.microsoft.com/office/drawing/2014/main" id="{4F5B63F9-4548-4F45-AED9-0CFE7CFB4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7415" y="5066645"/>
              <a:ext cx="1221914" cy="1478605"/>
            </a:xfrm>
            <a:prstGeom prst="rect">
              <a:avLst/>
            </a:prstGeom>
          </p:spPr>
        </p:pic>
        <p:sp>
          <p:nvSpPr>
            <p:cNvPr id="48" name="矩形 228">
              <a:extLst>
                <a:ext uri="{FF2B5EF4-FFF2-40B4-BE49-F238E27FC236}">
                  <a16:creationId xmlns:a16="http://schemas.microsoft.com/office/drawing/2014/main" id="{9F113FE0-FEA3-9846-AF60-8CDB4717FBCC}"/>
                </a:ext>
              </a:extLst>
            </p:cNvPr>
            <p:cNvSpPr/>
            <p:nvPr/>
          </p:nvSpPr>
          <p:spPr>
            <a:xfrm>
              <a:off x="5549330" y="5070244"/>
              <a:ext cx="3507587" cy="1481604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9" name="等腰三角形 229">
              <a:extLst>
                <a:ext uri="{FF2B5EF4-FFF2-40B4-BE49-F238E27FC236}">
                  <a16:creationId xmlns:a16="http://schemas.microsoft.com/office/drawing/2014/main" id="{1F0CA983-2AA7-D349-81C9-3DC4CECE8AB4}"/>
                </a:ext>
              </a:extLst>
            </p:cNvPr>
            <p:cNvSpPr/>
            <p:nvPr/>
          </p:nvSpPr>
          <p:spPr>
            <a:xfrm rot="16200000">
              <a:off x="5349172" y="5718380"/>
              <a:ext cx="214985" cy="185332"/>
            </a:xfrm>
            <a:prstGeom prst="triangle">
              <a:avLst/>
            </a:prstGeom>
            <a:solidFill>
              <a:srgbClr val="F2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87A2A959-A3A9-F74B-930D-54BC36F03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6634" y="5380186"/>
              <a:ext cx="26460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1000" dirty="0"/>
                <a:t>Identify new potential suppliers by leveraging global infrastructure</a:t>
              </a:r>
              <a:endParaRPr lang="en-GB" altLang="zh-CN" sz="1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1" name="任意多边形: 形状 231">
              <a:extLst>
                <a:ext uri="{FF2B5EF4-FFF2-40B4-BE49-F238E27FC236}">
                  <a16:creationId xmlns:a16="http://schemas.microsoft.com/office/drawing/2014/main" id="{1C7A831A-9624-EC47-9EE5-5DD8CC329890}"/>
                </a:ext>
              </a:extLst>
            </p:cNvPr>
            <p:cNvSpPr/>
            <p:nvPr/>
          </p:nvSpPr>
          <p:spPr>
            <a:xfrm rot="10800000">
              <a:off x="8499386" y="6146721"/>
              <a:ext cx="270571" cy="300210"/>
            </a:xfrm>
            <a:custGeom>
              <a:avLst/>
              <a:gdLst/>
              <a:ahLst/>
              <a:cxnLst/>
              <a:rect l="l" t="t" r="r" b="b"/>
              <a:pathLst>
                <a:path w="714327" h="792575">
                  <a:moveTo>
                    <a:pt x="661321" y="0"/>
                  </a:moveTo>
                  <a:lnTo>
                    <a:pt x="714327" y="85820"/>
                  </a:lnTo>
                  <a:cubicBezTo>
                    <a:pt x="584756" y="149764"/>
                    <a:pt x="519970" y="296164"/>
                    <a:pt x="519970" y="525018"/>
                  </a:cubicBezTo>
                  <a:lnTo>
                    <a:pt x="666369" y="525018"/>
                  </a:lnTo>
                  <a:lnTo>
                    <a:pt x="666369" y="792575"/>
                  </a:lnTo>
                  <a:lnTo>
                    <a:pt x="403860" y="792575"/>
                  </a:lnTo>
                  <a:lnTo>
                    <a:pt x="403860" y="545211"/>
                  </a:lnTo>
                  <a:cubicBezTo>
                    <a:pt x="403860" y="425735"/>
                    <a:pt x="426156" y="315515"/>
                    <a:pt x="470749" y="214550"/>
                  </a:cubicBezTo>
                  <a:cubicBezTo>
                    <a:pt x="515342" y="113585"/>
                    <a:pt x="578866" y="42068"/>
                    <a:pt x="661321" y="0"/>
                  </a:cubicBezTo>
                  <a:close/>
                  <a:moveTo>
                    <a:pt x="257461" y="0"/>
                  </a:moveTo>
                  <a:lnTo>
                    <a:pt x="310467" y="85820"/>
                  </a:lnTo>
                  <a:cubicBezTo>
                    <a:pt x="180896" y="149764"/>
                    <a:pt x="116110" y="296164"/>
                    <a:pt x="116110" y="525018"/>
                  </a:cubicBezTo>
                  <a:lnTo>
                    <a:pt x="262509" y="525018"/>
                  </a:lnTo>
                  <a:lnTo>
                    <a:pt x="262509" y="792575"/>
                  </a:lnTo>
                  <a:lnTo>
                    <a:pt x="0" y="792575"/>
                  </a:lnTo>
                  <a:lnTo>
                    <a:pt x="0" y="545211"/>
                  </a:lnTo>
                  <a:cubicBezTo>
                    <a:pt x="0" y="425735"/>
                    <a:pt x="22296" y="315515"/>
                    <a:pt x="66889" y="214550"/>
                  </a:cubicBezTo>
                  <a:cubicBezTo>
                    <a:pt x="111482" y="113585"/>
                    <a:pt x="175006" y="42068"/>
                    <a:pt x="2574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2" name="任意多边形: 形状 232">
              <a:extLst>
                <a:ext uri="{FF2B5EF4-FFF2-40B4-BE49-F238E27FC236}">
                  <a16:creationId xmlns:a16="http://schemas.microsoft.com/office/drawing/2014/main" id="{D87226E6-09AB-3F4C-AA80-430CE8BCA8B1}"/>
                </a:ext>
              </a:extLst>
            </p:cNvPr>
            <p:cNvSpPr/>
            <p:nvPr/>
          </p:nvSpPr>
          <p:spPr>
            <a:xfrm>
              <a:off x="5645959" y="5168290"/>
              <a:ext cx="270571" cy="300210"/>
            </a:xfrm>
            <a:custGeom>
              <a:avLst/>
              <a:gdLst/>
              <a:ahLst/>
              <a:cxnLst/>
              <a:rect l="l" t="t" r="r" b="b"/>
              <a:pathLst>
                <a:path w="714327" h="792575">
                  <a:moveTo>
                    <a:pt x="661321" y="0"/>
                  </a:moveTo>
                  <a:lnTo>
                    <a:pt x="714327" y="85820"/>
                  </a:lnTo>
                  <a:cubicBezTo>
                    <a:pt x="584756" y="149764"/>
                    <a:pt x="519970" y="296164"/>
                    <a:pt x="519970" y="525018"/>
                  </a:cubicBezTo>
                  <a:lnTo>
                    <a:pt x="666369" y="525018"/>
                  </a:lnTo>
                  <a:lnTo>
                    <a:pt x="666369" y="792575"/>
                  </a:lnTo>
                  <a:lnTo>
                    <a:pt x="403860" y="792575"/>
                  </a:lnTo>
                  <a:lnTo>
                    <a:pt x="403860" y="545211"/>
                  </a:lnTo>
                  <a:cubicBezTo>
                    <a:pt x="403860" y="425735"/>
                    <a:pt x="426156" y="315515"/>
                    <a:pt x="470749" y="214550"/>
                  </a:cubicBezTo>
                  <a:cubicBezTo>
                    <a:pt x="515342" y="113585"/>
                    <a:pt x="578866" y="42068"/>
                    <a:pt x="661321" y="0"/>
                  </a:cubicBezTo>
                  <a:close/>
                  <a:moveTo>
                    <a:pt x="257461" y="0"/>
                  </a:moveTo>
                  <a:lnTo>
                    <a:pt x="310467" y="85820"/>
                  </a:lnTo>
                  <a:cubicBezTo>
                    <a:pt x="180896" y="149764"/>
                    <a:pt x="116110" y="296164"/>
                    <a:pt x="116110" y="525018"/>
                  </a:cubicBezTo>
                  <a:lnTo>
                    <a:pt x="262509" y="525018"/>
                  </a:lnTo>
                  <a:lnTo>
                    <a:pt x="262509" y="792575"/>
                  </a:lnTo>
                  <a:lnTo>
                    <a:pt x="0" y="792575"/>
                  </a:lnTo>
                  <a:lnTo>
                    <a:pt x="0" y="545211"/>
                  </a:lnTo>
                  <a:cubicBezTo>
                    <a:pt x="0" y="425735"/>
                    <a:pt x="22296" y="315515"/>
                    <a:pt x="66889" y="214550"/>
                  </a:cubicBezTo>
                  <a:cubicBezTo>
                    <a:pt x="111482" y="113585"/>
                    <a:pt x="175006" y="42068"/>
                    <a:pt x="2574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045849-C83C-264A-8A71-243C3CBD9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6432" y="5017665"/>
              <a:ext cx="5216045" cy="174007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040801-8060-8743-B6C0-82AB774D60BB}"/>
              </a:ext>
            </a:extLst>
          </p:cNvPr>
          <p:cNvGrpSpPr/>
          <p:nvPr/>
        </p:nvGrpSpPr>
        <p:grpSpPr>
          <a:xfrm>
            <a:off x="366325" y="4948981"/>
            <a:ext cx="3362062" cy="1718180"/>
            <a:chOff x="549724" y="5029940"/>
            <a:chExt cx="3362062" cy="1718180"/>
          </a:xfrm>
        </p:grpSpPr>
        <p:sp>
          <p:nvSpPr>
            <p:cNvPr id="25" name="矩形 214">
              <a:extLst>
                <a:ext uri="{FF2B5EF4-FFF2-40B4-BE49-F238E27FC236}">
                  <a16:creationId xmlns:a16="http://schemas.microsoft.com/office/drawing/2014/main" id="{F7BF7EF2-DA14-D74A-8844-FC9ED438CAB0}"/>
                </a:ext>
              </a:extLst>
            </p:cNvPr>
            <p:cNvSpPr/>
            <p:nvPr/>
          </p:nvSpPr>
          <p:spPr>
            <a:xfrm>
              <a:off x="792148" y="5262917"/>
              <a:ext cx="3118810" cy="1481604"/>
            </a:xfrm>
            <a:prstGeom prst="rect">
              <a:avLst/>
            </a:prstGeom>
            <a:solidFill>
              <a:srgbClr val="018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26" name="直角三角形 221">
              <a:extLst>
                <a:ext uri="{FF2B5EF4-FFF2-40B4-BE49-F238E27FC236}">
                  <a16:creationId xmlns:a16="http://schemas.microsoft.com/office/drawing/2014/main" id="{17648287-BE37-3040-8015-2E500916F82E}"/>
                </a:ext>
              </a:extLst>
            </p:cNvPr>
            <p:cNvSpPr/>
            <p:nvPr/>
          </p:nvSpPr>
          <p:spPr>
            <a:xfrm rot="16200000" flipH="1">
              <a:off x="598896" y="6551847"/>
              <a:ext cx="193252" cy="199293"/>
            </a:xfrm>
            <a:prstGeom prst="rtTriangle">
              <a:avLst/>
            </a:prstGeom>
            <a:solidFill>
              <a:srgbClr val="018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27" name="直角三角形 222">
              <a:extLst>
                <a:ext uri="{FF2B5EF4-FFF2-40B4-BE49-F238E27FC236}">
                  <a16:creationId xmlns:a16="http://schemas.microsoft.com/office/drawing/2014/main" id="{5F181199-F6EF-744B-9EFF-ABDD74CC14E4}"/>
                </a:ext>
              </a:extLst>
            </p:cNvPr>
            <p:cNvSpPr/>
            <p:nvPr/>
          </p:nvSpPr>
          <p:spPr>
            <a:xfrm rot="5400000" flipH="1">
              <a:off x="3715875" y="5071256"/>
              <a:ext cx="196096" cy="194070"/>
            </a:xfrm>
            <a:prstGeom prst="rtTriangle">
              <a:avLst/>
            </a:prstGeom>
            <a:solidFill>
              <a:srgbClr val="018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cxnSp>
          <p:nvCxnSpPr>
            <p:cNvPr id="28" name="直接连接符 223">
              <a:extLst>
                <a:ext uri="{FF2B5EF4-FFF2-40B4-BE49-F238E27FC236}">
                  <a16:creationId xmlns:a16="http://schemas.microsoft.com/office/drawing/2014/main" id="{109A5AD2-A244-5A4F-99A5-1C0BB0A00C3E}"/>
                </a:ext>
              </a:extLst>
            </p:cNvPr>
            <p:cNvCxnSpPr>
              <a:cxnSpLocks/>
            </p:cNvCxnSpPr>
            <p:nvPr/>
          </p:nvCxnSpPr>
          <p:spPr>
            <a:xfrm>
              <a:off x="3703694" y="6545250"/>
              <a:ext cx="194148" cy="191619"/>
            </a:xfrm>
            <a:prstGeom prst="line">
              <a:avLst/>
            </a:prstGeom>
            <a:solidFill>
              <a:srgbClr val="018795"/>
            </a:solidFill>
            <a:ln w="3175">
              <a:solidFill>
                <a:srgbClr val="65BE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图片 215">
              <a:extLst>
                <a:ext uri="{FF2B5EF4-FFF2-40B4-BE49-F238E27FC236}">
                  <a16:creationId xmlns:a16="http://schemas.microsoft.com/office/drawing/2014/main" id="{181320EF-EBBB-A346-AAC8-28F38273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868" y="5066644"/>
              <a:ext cx="1324864" cy="1485203"/>
            </a:xfrm>
            <a:prstGeom prst="rect">
              <a:avLst/>
            </a:prstGeom>
          </p:spPr>
        </p:pic>
        <p:sp>
          <p:nvSpPr>
            <p:cNvPr id="41" name="矩形 216">
              <a:extLst>
                <a:ext uri="{FF2B5EF4-FFF2-40B4-BE49-F238E27FC236}">
                  <a16:creationId xmlns:a16="http://schemas.microsoft.com/office/drawing/2014/main" id="{60EEC9CB-EAE6-C54A-9EC5-65C26ACD38D0}"/>
                </a:ext>
              </a:extLst>
            </p:cNvPr>
            <p:cNvSpPr/>
            <p:nvPr/>
          </p:nvSpPr>
          <p:spPr>
            <a:xfrm>
              <a:off x="1925733" y="5070244"/>
              <a:ext cx="1791155" cy="1481604"/>
            </a:xfrm>
            <a:prstGeom prst="rect">
              <a:avLst/>
            </a:prstGeom>
            <a:solidFill>
              <a:srgbClr val="65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2" name="等腰三角形 217">
              <a:extLst>
                <a:ext uri="{FF2B5EF4-FFF2-40B4-BE49-F238E27FC236}">
                  <a16:creationId xmlns:a16="http://schemas.microsoft.com/office/drawing/2014/main" id="{7ED3EC38-5DAD-4641-835A-D023CF1B0887}"/>
                </a:ext>
              </a:extLst>
            </p:cNvPr>
            <p:cNvSpPr/>
            <p:nvPr/>
          </p:nvSpPr>
          <p:spPr>
            <a:xfrm rot="16200000">
              <a:off x="1725574" y="5718380"/>
              <a:ext cx="214985" cy="185332"/>
            </a:xfrm>
            <a:prstGeom prst="triangle">
              <a:avLst/>
            </a:prstGeom>
            <a:solidFill>
              <a:srgbClr val="FFD8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3" name="TextBox 8">
              <a:extLst>
                <a:ext uri="{FF2B5EF4-FFF2-40B4-BE49-F238E27FC236}">
                  <a16:creationId xmlns:a16="http://schemas.microsoft.com/office/drawing/2014/main" id="{F86644F6-7B32-C246-B5C8-E4190D98E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407" y="5628154"/>
              <a:ext cx="14372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GB" altLang="zh-CN" sz="900" dirty="0">
                  <a:ea typeface="华文细黑" panose="02010600040101010101" pitchFamily="2" charset="-122"/>
                  <a:cs typeface="Calibri" panose="020F0502020204030204" pitchFamily="34" charset="0"/>
                </a:rPr>
                <a:t>Demand Forecast</a:t>
              </a:r>
            </a:p>
          </p:txBody>
        </p:sp>
        <p:sp>
          <p:nvSpPr>
            <p:cNvPr id="44" name="任意多边形: 形状 219">
              <a:extLst>
                <a:ext uri="{FF2B5EF4-FFF2-40B4-BE49-F238E27FC236}">
                  <a16:creationId xmlns:a16="http://schemas.microsoft.com/office/drawing/2014/main" id="{7A5CE4A8-C354-EE49-8E53-FE5935A55367}"/>
                </a:ext>
              </a:extLst>
            </p:cNvPr>
            <p:cNvSpPr/>
            <p:nvPr/>
          </p:nvSpPr>
          <p:spPr>
            <a:xfrm rot="10800000">
              <a:off x="3123315" y="6146721"/>
              <a:ext cx="270571" cy="300210"/>
            </a:xfrm>
            <a:custGeom>
              <a:avLst/>
              <a:gdLst/>
              <a:ahLst/>
              <a:cxnLst/>
              <a:rect l="l" t="t" r="r" b="b"/>
              <a:pathLst>
                <a:path w="714327" h="792575">
                  <a:moveTo>
                    <a:pt x="661321" y="0"/>
                  </a:moveTo>
                  <a:lnTo>
                    <a:pt x="714327" y="85820"/>
                  </a:lnTo>
                  <a:cubicBezTo>
                    <a:pt x="584756" y="149764"/>
                    <a:pt x="519970" y="296164"/>
                    <a:pt x="519970" y="525018"/>
                  </a:cubicBezTo>
                  <a:lnTo>
                    <a:pt x="666369" y="525018"/>
                  </a:lnTo>
                  <a:lnTo>
                    <a:pt x="666369" y="792575"/>
                  </a:lnTo>
                  <a:lnTo>
                    <a:pt x="403860" y="792575"/>
                  </a:lnTo>
                  <a:lnTo>
                    <a:pt x="403860" y="545211"/>
                  </a:lnTo>
                  <a:cubicBezTo>
                    <a:pt x="403860" y="425735"/>
                    <a:pt x="426156" y="315515"/>
                    <a:pt x="470749" y="214550"/>
                  </a:cubicBezTo>
                  <a:cubicBezTo>
                    <a:pt x="515342" y="113585"/>
                    <a:pt x="578866" y="42068"/>
                    <a:pt x="661321" y="0"/>
                  </a:cubicBezTo>
                  <a:close/>
                  <a:moveTo>
                    <a:pt x="257461" y="0"/>
                  </a:moveTo>
                  <a:lnTo>
                    <a:pt x="310467" y="85820"/>
                  </a:lnTo>
                  <a:cubicBezTo>
                    <a:pt x="180896" y="149764"/>
                    <a:pt x="116110" y="296164"/>
                    <a:pt x="116110" y="525018"/>
                  </a:cubicBezTo>
                  <a:lnTo>
                    <a:pt x="262509" y="525018"/>
                  </a:lnTo>
                  <a:lnTo>
                    <a:pt x="262509" y="792575"/>
                  </a:lnTo>
                  <a:lnTo>
                    <a:pt x="0" y="792575"/>
                  </a:lnTo>
                  <a:lnTo>
                    <a:pt x="0" y="545211"/>
                  </a:lnTo>
                  <a:cubicBezTo>
                    <a:pt x="0" y="425735"/>
                    <a:pt x="22296" y="315515"/>
                    <a:pt x="66889" y="214550"/>
                  </a:cubicBezTo>
                  <a:cubicBezTo>
                    <a:pt x="111482" y="113585"/>
                    <a:pt x="175006" y="42068"/>
                    <a:pt x="2574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5" name="任意多边形: 形状 220">
              <a:extLst>
                <a:ext uri="{FF2B5EF4-FFF2-40B4-BE49-F238E27FC236}">
                  <a16:creationId xmlns:a16="http://schemas.microsoft.com/office/drawing/2014/main" id="{1BC3E660-B8AC-CB4B-8B14-54B27AF1B85E}"/>
                </a:ext>
              </a:extLst>
            </p:cNvPr>
            <p:cNvSpPr/>
            <p:nvPr/>
          </p:nvSpPr>
          <p:spPr>
            <a:xfrm>
              <a:off x="2022361" y="5168290"/>
              <a:ext cx="270571" cy="300210"/>
            </a:xfrm>
            <a:custGeom>
              <a:avLst/>
              <a:gdLst/>
              <a:ahLst/>
              <a:cxnLst/>
              <a:rect l="l" t="t" r="r" b="b"/>
              <a:pathLst>
                <a:path w="714327" h="792575">
                  <a:moveTo>
                    <a:pt x="661321" y="0"/>
                  </a:moveTo>
                  <a:lnTo>
                    <a:pt x="714327" y="85820"/>
                  </a:lnTo>
                  <a:cubicBezTo>
                    <a:pt x="584756" y="149764"/>
                    <a:pt x="519970" y="296164"/>
                    <a:pt x="519970" y="525018"/>
                  </a:cubicBezTo>
                  <a:lnTo>
                    <a:pt x="666369" y="525018"/>
                  </a:lnTo>
                  <a:lnTo>
                    <a:pt x="666369" y="792575"/>
                  </a:lnTo>
                  <a:lnTo>
                    <a:pt x="403860" y="792575"/>
                  </a:lnTo>
                  <a:lnTo>
                    <a:pt x="403860" y="545211"/>
                  </a:lnTo>
                  <a:cubicBezTo>
                    <a:pt x="403860" y="425735"/>
                    <a:pt x="426156" y="315515"/>
                    <a:pt x="470749" y="214550"/>
                  </a:cubicBezTo>
                  <a:cubicBezTo>
                    <a:pt x="515342" y="113585"/>
                    <a:pt x="578866" y="42068"/>
                    <a:pt x="661321" y="0"/>
                  </a:cubicBezTo>
                  <a:close/>
                  <a:moveTo>
                    <a:pt x="257461" y="0"/>
                  </a:moveTo>
                  <a:lnTo>
                    <a:pt x="310467" y="85820"/>
                  </a:lnTo>
                  <a:cubicBezTo>
                    <a:pt x="180896" y="149764"/>
                    <a:pt x="116110" y="296164"/>
                    <a:pt x="116110" y="525018"/>
                  </a:cubicBezTo>
                  <a:lnTo>
                    <a:pt x="262509" y="525018"/>
                  </a:lnTo>
                  <a:lnTo>
                    <a:pt x="262509" y="792575"/>
                  </a:lnTo>
                  <a:lnTo>
                    <a:pt x="0" y="792575"/>
                  </a:lnTo>
                  <a:lnTo>
                    <a:pt x="0" y="545211"/>
                  </a:lnTo>
                  <a:cubicBezTo>
                    <a:pt x="0" y="425735"/>
                    <a:pt x="22296" y="315515"/>
                    <a:pt x="66889" y="214550"/>
                  </a:cubicBezTo>
                  <a:cubicBezTo>
                    <a:pt x="111482" y="113585"/>
                    <a:pt x="175006" y="42068"/>
                    <a:pt x="2574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ABD1AD-BC19-D045-A9C5-24740A0C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724" y="5029940"/>
              <a:ext cx="3362062" cy="1716496"/>
            </a:xfrm>
            <a:prstGeom prst="rect">
              <a:avLst/>
            </a:prstGeom>
          </p:spPr>
        </p:pic>
      </p:grpSp>
      <p:pic>
        <p:nvPicPr>
          <p:cNvPr id="2050" name="Picture 2" descr="à¸à¸¥à¸à¸²à¸£à¸à¹à¸à¸«à¸²à¸£à¸¹à¸à¸ à¸²à¸à¸ªà¸³à¸«à¸£à¸±à¸ r shiny">
            <a:extLst>
              <a:ext uri="{FF2B5EF4-FFF2-40B4-BE49-F238E27FC236}">
                <a16:creationId xmlns:a16="http://schemas.microsoft.com/office/drawing/2014/main" id="{5B1E64C5-BDAC-4993-A603-8849FA37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379" y="1086254"/>
            <a:ext cx="2471593" cy="265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5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" presetClass="emph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3E7E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6" presetID="3" presetClass="emph" presetSubtype="2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3F9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DCF5CC-7ABB-A444-BD97-09831E0B7217}"/>
              </a:ext>
            </a:extLst>
          </p:cNvPr>
          <p:cNvGrpSpPr/>
          <p:nvPr/>
        </p:nvGrpSpPr>
        <p:grpSpPr>
          <a:xfrm>
            <a:off x="4415746" y="1497224"/>
            <a:ext cx="5594145" cy="2875008"/>
            <a:chOff x="7922690" y="3152025"/>
            <a:chExt cx="3315083" cy="1677877"/>
          </a:xfrm>
        </p:grpSpPr>
        <p:sp>
          <p:nvSpPr>
            <p:cNvPr id="62" name="矩形 249">
              <a:extLst>
                <a:ext uri="{FF2B5EF4-FFF2-40B4-BE49-F238E27FC236}">
                  <a16:creationId xmlns:a16="http://schemas.microsoft.com/office/drawing/2014/main" id="{538C9FF8-AE95-5D40-BB1B-9E66642CF4FD}"/>
                </a:ext>
              </a:extLst>
            </p:cNvPr>
            <p:cNvSpPr/>
            <p:nvPr/>
          </p:nvSpPr>
          <p:spPr>
            <a:xfrm>
              <a:off x="8118963" y="3344699"/>
              <a:ext cx="3118810" cy="1481604"/>
            </a:xfrm>
            <a:prstGeom prst="rect">
              <a:avLst/>
            </a:prstGeom>
            <a:solidFill>
              <a:srgbClr val="E76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3" name="直角三角形 250">
              <a:extLst>
                <a:ext uri="{FF2B5EF4-FFF2-40B4-BE49-F238E27FC236}">
                  <a16:creationId xmlns:a16="http://schemas.microsoft.com/office/drawing/2014/main" id="{79FDBC71-F32D-B443-A6DF-B534BF13D14E}"/>
                </a:ext>
              </a:extLst>
            </p:cNvPr>
            <p:cNvSpPr/>
            <p:nvPr/>
          </p:nvSpPr>
          <p:spPr>
            <a:xfrm rot="16200000" flipH="1">
              <a:off x="7925711" y="4633629"/>
              <a:ext cx="193252" cy="199293"/>
            </a:xfrm>
            <a:prstGeom prst="rtTriangle">
              <a:avLst/>
            </a:prstGeom>
            <a:solidFill>
              <a:srgbClr val="E76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4" name="直角三角形 251">
              <a:extLst>
                <a:ext uri="{FF2B5EF4-FFF2-40B4-BE49-F238E27FC236}">
                  <a16:creationId xmlns:a16="http://schemas.microsoft.com/office/drawing/2014/main" id="{F2CB1844-08BA-6D49-90DB-65277F8DCD3D}"/>
                </a:ext>
              </a:extLst>
            </p:cNvPr>
            <p:cNvSpPr/>
            <p:nvPr/>
          </p:nvSpPr>
          <p:spPr>
            <a:xfrm rot="5400000" flipH="1">
              <a:off x="11042690" y="3153038"/>
              <a:ext cx="196096" cy="194070"/>
            </a:xfrm>
            <a:prstGeom prst="rtTriangle">
              <a:avLst/>
            </a:prstGeom>
            <a:solidFill>
              <a:srgbClr val="E76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cxnSp>
          <p:nvCxnSpPr>
            <p:cNvPr id="65" name="直接连接符 252">
              <a:extLst>
                <a:ext uri="{FF2B5EF4-FFF2-40B4-BE49-F238E27FC236}">
                  <a16:creationId xmlns:a16="http://schemas.microsoft.com/office/drawing/2014/main" id="{9FE840FC-189F-9C4A-B757-12296FC95206}"/>
                </a:ext>
              </a:extLst>
            </p:cNvPr>
            <p:cNvCxnSpPr>
              <a:cxnSpLocks/>
            </p:cNvCxnSpPr>
            <p:nvPr/>
          </p:nvCxnSpPr>
          <p:spPr>
            <a:xfrm>
              <a:off x="11030509" y="4627032"/>
              <a:ext cx="194148" cy="191619"/>
            </a:xfrm>
            <a:prstGeom prst="line">
              <a:avLst/>
            </a:prstGeom>
            <a:solidFill>
              <a:srgbClr val="E76E66"/>
            </a:solidFill>
            <a:ln w="3175">
              <a:solidFill>
                <a:srgbClr val="F2B1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图片 253">
              <a:extLst>
                <a:ext uri="{FF2B5EF4-FFF2-40B4-BE49-F238E27FC236}">
                  <a16:creationId xmlns:a16="http://schemas.microsoft.com/office/drawing/2014/main" id="{0FA97BA1-6C9E-3F4C-A2F5-FD6D84EB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7683" y="3155169"/>
              <a:ext cx="1324864" cy="1454788"/>
            </a:xfrm>
            <a:prstGeom prst="rect">
              <a:avLst/>
            </a:prstGeom>
          </p:spPr>
        </p:pic>
        <p:sp>
          <p:nvSpPr>
            <p:cNvPr id="67" name="矩形 254">
              <a:extLst>
                <a:ext uri="{FF2B5EF4-FFF2-40B4-BE49-F238E27FC236}">
                  <a16:creationId xmlns:a16="http://schemas.microsoft.com/office/drawing/2014/main" id="{9548A66E-E671-2C40-BAF0-6113C13BEACB}"/>
                </a:ext>
              </a:extLst>
            </p:cNvPr>
            <p:cNvSpPr/>
            <p:nvPr/>
          </p:nvSpPr>
          <p:spPr>
            <a:xfrm>
              <a:off x="9252548" y="3152026"/>
              <a:ext cx="1791155" cy="1481604"/>
            </a:xfrm>
            <a:prstGeom prst="rect">
              <a:avLst/>
            </a:prstGeom>
            <a:solidFill>
              <a:srgbClr val="F2B1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8" name="等腰三角形 255">
              <a:extLst>
                <a:ext uri="{FF2B5EF4-FFF2-40B4-BE49-F238E27FC236}">
                  <a16:creationId xmlns:a16="http://schemas.microsoft.com/office/drawing/2014/main" id="{C1612103-F644-3440-96B3-43E8C33D329D}"/>
                </a:ext>
              </a:extLst>
            </p:cNvPr>
            <p:cNvSpPr/>
            <p:nvPr/>
          </p:nvSpPr>
          <p:spPr>
            <a:xfrm rot="16200000">
              <a:off x="9052389" y="3800162"/>
              <a:ext cx="214985" cy="185332"/>
            </a:xfrm>
            <a:prstGeom prst="triangle">
              <a:avLst/>
            </a:prstGeom>
            <a:solidFill>
              <a:srgbClr val="FFD8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9" name="TextBox 8">
              <a:extLst>
                <a:ext uri="{FF2B5EF4-FFF2-40B4-BE49-F238E27FC236}">
                  <a16:creationId xmlns:a16="http://schemas.microsoft.com/office/drawing/2014/main" id="{57544185-6B9B-934F-BE1C-A87CDBB0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2088" y="3435075"/>
              <a:ext cx="1697423" cy="700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sz="3600" dirty="0"/>
                <a:t>Better time management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F446BB-0557-6E44-9FD2-F3DEFA71F895}"/>
              </a:ext>
            </a:extLst>
          </p:cNvPr>
          <p:cNvGrpSpPr/>
          <p:nvPr/>
        </p:nvGrpSpPr>
        <p:grpSpPr>
          <a:xfrm>
            <a:off x="428405" y="4881490"/>
            <a:ext cx="3362062" cy="1718295"/>
            <a:chOff x="577813" y="5029825"/>
            <a:chExt cx="3362062" cy="1718295"/>
          </a:xfrm>
        </p:grpSpPr>
        <p:sp>
          <p:nvSpPr>
            <p:cNvPr id="25" name="矩形 214">
              <a:extLst>
                <a:ext uri="{FF2B5EF4-FFF2-40B4-BE49-F238E27FC236}">
                  <a16:creationId xmlns:a16="http://schemas.microsoft.com/office/drawing/2014/main" id="{F7BF7EF2-DA14-D74A-8844-FC9ED438CAB0}"/>
                </a:ext>
              </a:extLst>
            </p:cNvPr>
            <p:cNvSpPr/>
            <p:nvPr/>
          </p:nvSpPr>
          <p:spPr>
            <a:xfrm>
              <a:off x="792148" y="5262917"/>
              <a:ext cx="3118810" cy="1481604"/>
            </a:xfrm>
            <a:prstGeom prst="rect">
              <a:avLst/>
            </a:prstGeom>
            <a:solidFill>
              <a:srgbClr val="018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26" name="直角三角形 221">
              <a:extLst>
                <a:ext uri="{FF2B5EF4-FFF2-40B4-BE49-F238E27FC236}">
                  <a16:creationId xmlns:a16="http://schemas.microsoft.com/office/drawing/2014/main" id="{17648287-BE37-3040-8015-2E500916F82E}"/>
                </a:ext>
              </a:extLst>
            </p:cNvPr>
            <p:cNvSpPr/>
            <p:nvPr/>
          </p:nvSpPr>
          <p:spPr>
            <a:xfrm rot="16200000" flipH="1">
              <a:off x="598896" y="6551847"/>
              <a:ext cx="193252" cy="199293"/>
            </a:xfrm>
            <a:prstGeom prst="rtTriangle">
              <a:avLst/>
            </a:prstGeom>
            <a:solidFill>
              <a:srgbClr val="018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27" name="直角三角形 222">
              <a:extLst>
                <a:ext uri="{FF2B5EF4-FFF2-40B4-BE49-F238E27FC236}">
                  <a16:creationId xmlns:a16="http://schemas.microsoft.com/office/drawing/2014/main" id="{5F181199-F6EF-744B-9EFF-ABDD74CC14E4}"/>
                </a:ext>
              </a:extLst>
            </p:cNvPr>
            <p:cNvSpPr/>
            <p:nvPr/>
          </p:nvSpPr>
          <p:spPr>
            <a:xfrm rot="5400000" flipH="1">
              <a:off x="3715875" y="5071256"/>
              <a:ext cx="196096" cy="194070"/>
            </a:xfrm>
            <a:prstGeom prst="rtTriangle">
              <a:avLst/>
            </a:prstGeom>
            <a:solidFill>
              <a:srgbClr val="018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cxnSp>
          <p:nvCxnSpPr>
            <p:cNvPr id="28" name="直接连接符 223">
              <a:extLst>
                <a:ext uri="{FF2B5EF4-FFF2-40B4-BE49-F238E27FC236}">
                  <a16:creationId xmlns:a16="http://schemas.microsoft.com/office/drawing/2014/main" id="{109A5AD2-A244-5A4F-99A5-1C0BB0A00C3E}"/>
                </a:ext>
              </a:extLst>
            </p:cNvPr>
            <p:cNvCxnSpPr>
              <a:cxnSpLocks/>
            </p:cNvCxnSpPr>
            <p:nvPr/>
          </p:nvCxnSpPr>
          <p:spPr>
            <a:xfrm>
              <a:off x="3703694" y="6545250"/>
              <a:ext cx="194148" cy="191619"/>
            </a:xfrm>
            <a:prstGeom prst="line">
              <a:avLst/>
            </a:prstGeom>
            <a:solidFill>
              <a:srgbClr val="018795"/>
            </a:solidFill>
            <a:ln w="3175">
              <a:solidFill>
                <a:srgbClr val="65BE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图片 215">
              <a:extLst>
                <a:ext uri="{FF2B5EF4-FFF2-40B4-BE49-F238E27FC236}">
                  <a16:creationId xmlns:a16="http://schemas.microsoft.com/office/drawing/2014/main" id="{181320EF-EBBB-A346-AAC8-28F38273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868" y="5066644"/>
              <a:ext cx="1324864" cy="1485203"/>
            </a:xfrm>
            <a:prstGeom prst="rect">
              <a:avLst/>
            </a:prstGeom>
          </p:spPr>
        </p:pic>
        <p:sp>
          <p:nvSpPr>
            <p:cNvPr id="41" name="矩形 216">
              <a:extLst>
                <a:ext uri="{FF2B5EF4-FFF2-40B4-BE49-F238E27FC236}">
                  <a16:creationId xmlns:a16="http://schemas.microsoft.com/office/drawing/2014/main" id="{60EEC9CB-EAE6-C54A-9EC5-65C26ACD38D0}"/>
                </a:ext>
              </a:extLst>
            </p:cNvPr>
            <p:cNvSpPr/>
            <p:nvPr/>
          </p:nvSpPr>
          <p:spPr>
            <a:xfrm>
              <a:off x="1925733" y="5070244"/>
              <a:ext cx="1791155" cy="1481604"/>
            </a:xfrm>
            <a:prstGeom prst="rect">
              <a:avLst/>
            </a:prstGeom>
            <a:solidFill>
              <a:srgbClr val="65B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2" name="等腰三角形 217">
              <a:extLst>
                <a:ext uri="{FF2B5EF4-FFF2-40B4-BE49-F238E27FC236}">
                  <a16:creationId xmlns:a16="http://schemas.microsoft.com/office/drawing/2014/main" id="{7ED3EC38-5DAD-4641-835A-D023CF1B0887}"/>
                </a:ext>
              </a:extLst>
            </p:cNvPr>
            <p:cNvSpPr/>
            <p:nvPr/>
          </p:nvSpPr>
          <p:spPr>
            <a:xfrm rot="16200000">
              <a:off x="1725574" y="5718380"/>
              <a:ext cx="214985" cy="185332"/>
            </a:xfrm>
            <a:prstGeom prst="triangle">
              <a:avLst/>
            </a:prstGeom>
            <a:solidFill>
              <a:srgbClr val="FFD8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3" name="TextBox 8">
              <a:extLst>
                <a:ext uri="{FF2B5EF4-FFF2-40B4-BE49-F238E27FC236}">
                  <a16:creationId xmlns:a16="http://schemas.microsoft.com/office/drawing/2014/main" id="{F86644F6-7B32-C246-B5C8-E4190D98E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407" y="5628154"/>
              <a:ext cx="143721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GB" altLang="zh-CN" sz="900" dirty="0">
                  <a:ea typeface="华文细黑" panose="02010600040101010101" pitchFamily="2" charset="-122"/>
                  <a:cs typeface="Calibri" panose="020F0502020204030204" pitchFamily="34" charset="0"/>
                </a:rPr>
                <a:t>Demand Forecast</a:t>
              </a:r>
            </a:p>
          </p:txBody>
        </p:sp>
        <p:sp>
          <p:nvSpPr>
            <p:cNvPr id="44" name="任意多边形: 形状 219">
              <a:extLst>
                <a:ext uri="{FF2B5EF4-FFF2-40B4-BE49-F238E27FC236}">
                  <a16:creationId xmlns:a16="http://schemas.microsoft.com/office/drawing/2014/main" id="{7A5CE4A8-C354-EE49-8E53-FE5935A55367}"/>
                </a:ext>
              </a:extLst>
            </p:cNvPr>
            <p:cNvSpPr/>
            <p:nvPr/>
          </p:nvSpPr>
          <p:spPr>
            <a:xfrm rot="10800000">
              <a:off x="3123315" y="6146721"/>
              <a:ext cx="270571" cy="300210"/>
            </a:xfrm>
            <a:custGeom>
              <a:avLst/>
              <a:gdLst/>
              <a:ahLst/>
              <a:cxnLst/>
              <a:rect l="l" t="t" r="r" b="b"/>
              <a:pathLst>
                <a:path w="714327" h="792575">
                  <a:moveTo>
                    <a:pt x="661321" y="0"/>
                  </a:moveTo>
                  <a:lnTo>
                    <a:pt x="714327" y="85820"/>
                  </a:lnTo>
                  <a:cubicBezTo>
                    <a:pt x="584756" y="149764"/>
                    <a:pt x="519970" y="296164"/>
                    <a:pt x="519970" y="525018"/>
                  </a:cubicBezTo>
                  <a:lnTo>
                    <a:pt x="666369" y="525018"/>
                  </a:lnTo>
                  <a:lnTo>
                    <a:pt x="666369" y="792575"/>
                  </a:lnTo>
                  <a:lnTo>
                    <a:pt x="403860" y="792575"/>
                  </a:lnTo>
                  <a:lnTo>
                    <a:pt x="403860" y="545211"/>
                  </a:lnTo>
                  <a:cubicBezTo>
                    <a:pt x="403860" y="425735"/>
                    <a:pt x="426156" y="315515"/>
                    <a:pt x="470749" y="214550"/>
                  </a:cubicBezTo>
                  <a:cubicBezTo>
                    <a:pt x="515342" y="113585"/>
                    <a:pt x="578866" y="42068"/>
                    <a:pt x="661321" y="0"/>
                  </a:cubicBezTo>
                  <a:close/>
                  <a:moveTo>
                    <a:pt x="257461" y="0"/>
                  </a:moveTo>
                  <a:lnTo>
                    <a:pt x="310467" y="85820"/>
                  </a:lnTo>
                  <a:cubicBezTo>
                    <a:pt x="180896" y="149764"/>
                    <a:pt x="116110" y="296164"/>
                    <a:pt x="116110" y="525018"/>
                  </a:cubicBezTo>
                  <a:lnTo>
                    <a:pt x="262509" y="525018"/>
                  </a:lnTo>
                  <a:lnTo>
                    <a:pt x="262509" y="792575"/>
                  </a:lnTo>
                  <a:lnTo>
                    <a:pt x="0" y="792575"/>
                  </a:lnTo>
                  <a:lnTo>
                    <a:pt x="0" y="545211"/>
                  </a:lnTo>
                  <a:cubicBezTo>
                    <a:pt x="0" y="425735"/>
                    <a:pt x="22296" y="315515"/>
                    <a:pt x="66889" y="214550"/>
                  </a:cubicBezTo>
                  <a:cubicBezTo>
                    <a:pt x="111482" y="113585"/>
                    <a:pt x="175006" y="42068"/>
                    <a:pt x="2574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5" name="任意多边形: 形状 220">
              <a:extLst>
                <a:ext uri="{FF2B5EF4-FFF2-40B4-BE49-F238E27FC236}">
                  <a16:creationId xmlns:a16="http://schemas.microsoft.com/office/drawing/2014/main" id="{1BC3E660-B8AC-CB4B-8B14-54B27AF1B85E}"/>
                </a:ext>
              </a:extLst>
            </p:cNvPr>
            <p:cNvSpPr/>
            <p:nvPr/>
          </p:nvSpPr>
          <p:spPr>
            <a:xfrm>
              <a:off x="2022361" y="5168290"/>
              <a:ext cx="270571" cy="300210"/>
            </a:xfrm>
            <a:custGeom>
              <a:avLst/>
              <a:gdLst/>
              <a:ahLst/>
              <a:cxnLst/>
              <a:rect l="l" t="t" r="r" b="b"/>
              <a:pathLst>
                <a:path w="714327" h="792575">
                  <a:moveTo>
                    <a:pt x="661321" y="0"/>
                  </a:moveTo>
                  <a:lnTo>
                    <a:pt x="714327" y="85820"/>
                  </a:lnTo>
                  <a:cubicBezTo>
                    <a:pt x="584756" y="149764"/>
                    <a:pt x="519970" y="296164"/>
                    <a:pt x="519970" y="525018"/>
                  </a:cubicBezTo>
                  <a:lnTo>
                    <a:pt x="666369" y="525018"/>
                  </a:lnTo>
                  <a:lnTo>
                    <a:pt x="666369" y="792575"/>
                  </a:lnTo>
                  <a:lnTo>
                    <a:pt x="403860" y="792575"/>
                  </a:lnTo>
                  <a:lnTo>
                    <a:pt x="403860" y="545211"/>
                  </a:lnTo>
                  <a:cubicBezTo>
                    <a:pt x="403860" y="425735"/>
                    <a:pt x="426156" y="315515"/>
                    <a:pt x="470749" y="214550"/>
                  </a:cubicBezTo>
                  <a:cubicBezTo>
                    <a:pt x="515342" y="113585"/>
                    <a:pt x="578866" y="42068"/>
                    <a:pt x="661321" y="0"/>
                  </a:cubicBezTo>
                  <a:close/>
                  <a:moveTo>
                    <a:pt x="257461" y="0"/>
                  </a:moveTo>
                  <a:lnTo>
                    <a:pt x="310467" y="85820"/>
                  </a:lnTo>
                  <a:cubicBezTo>
                    <a:pt x="180896" y="149764"/>
                    <a:pt x="116110" y="296164"/>
                    <a:pt x="116110" y="525018"/>
                  </a:cubicBezTo>
                  <a:lnTo>
                    <a:pt x="262509" y="525018"/>
                  </a:lnTo>
                  <a:lnTo>
                    <a:pt x="262509" y="792575"/>
                  </a:lnTo>
                  <a:lnTo>
                    <a:pt x="0" y="792575"/>
                  </a:lnTo>
                  <a:lnTo>
                    <a:pt x="0" y="545211"/>
                  </a:lnTo>
                  <a:cubicBezTo>
                    <a:pt x="0" y="425735"/>
                    <a:pt x="22296" y="315515"/>
                    <a:pt x="66889" y="214550"/>
                  </a:cubicBezTo>
                  <a:cubicBezTo>
                    <a:pt x="111482" y="113585"/>
                    <a:pt x="175006" y="42068"/>
                    <a:pt x="2574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ABD1AD-BC19-D045-A9C5-24740A0C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7813" y="5029825"/>
              <a:ext cx="3362062" cy="171649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B31D1A7-64D2-5848-A2D7-3E89212C97BF}"/>
              </a:ext>
            </a:extLst>
          </p:cNvPr>
          <p:cNvGrpSpPr/>
          <p:nvPr/>
        </p:nvGrpSpPr>
        <p:grpSpPr>
          <a:xfrm>
            <a:off x="316655" y="2795379"/>
            <a:ext cx="3707928" cy="1570685"/>
            <a:chOff x="316655" y="2795379"/>
            <a:chExt cx="3707928" cy="15706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F81EEE-D508-9546-9474-B47F64CBF9B5}"/>
                </a:ext>
              </a:extLst>
            </p:cNvPr>
            <p:cNvGrpSpPr/>
            <p:nvPr/>
          </p:nvGrpSpPr>
          <p:grpSpPr>
            <a:xfrm>
              <a:off x="316655" y="2805921"/>
              <a:ext cx="3699503" cy="1491119"/>
              <a:chOff x="2451956" y="3293338"/>
              <a:chExt cx="5142903" cy="1632330"/>
            </a:xfrm>
          </p:grpSpPr>
          <p:sp>
            <p:nvSpPr>
              <p:cNvPr id="20" name="矩形 188">
                <a:extLst>
                  <a:ext uri="{FF2B5EF4-FFF2-40B4-BE49-F238E27FC236}">
                    <a16:creationId xmlns:a16="http://schemas.microsoft.com/office/drawing/2014/main" id="{DED42972-9F3D-3046-8683-DC7FF8198975}"/>
                  </a:ext>
                </a:extLst>
              </p:cNvPr>
              <p:cNvSpPr/>
              <p:nvPr/>
            </p:nvSpPr>
            <p:spPr>
              <a:xfrm>
                <a:off x="2607306" y="3444064"/>
                <a:ext cx="4976926" cy="1481604"/>
              </a:xfrm>
              <a:prstGeom prst="rect">
                <a:avLst/>
              </a:prstGeom>
              <a:solidFill>
                <a:srgbClr val="653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1" name="直角三角形 196">
                <a:extLst>
                  <a:ext uri="{FF2B5EF4-FFF2-40B4-BE49-F238E27FC236}">
                    <a16:creationId xmlns:a16="http://schemas.microsoft.com/office/drawing/2014/main" id="{CE8AFB45-12F3-E14E-B218-6A3B89204D76}"/>
                  </a:ext>
                </a:extLst>
              </p:cNvPr>
              <p:cNvSpPr/>
              <p:nvPr/>
            </p:nvSpPr>
            <p:spPr>
              <a:xfrm rot="5649530" flipH="1">
                <a:off x="7419305" y="3331650"/>
                <a:ext cx="196096" cy="151599"/>
              </a:xfrm>
              <a:prstGeom prst="rtTriangle">
                <a:avLst/>
              </a:prstGeom>
              <a:solidFill>
                <a:srgbClr val="653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cxnSp>
            <p:nvCxnSpPr>
              <p:cNvPr id="22" name="直接连接符 197">
                <a:extLst>
                  <a:ext uri="{FF2B5EF4-FFF2-40B4-BE49-F238E27FC236}">
                    <a16:creationId xmlns:a16="http://schemas.microsoft.com/office/drawing/2014/main" id="{FB1CD1E9-BE1E-D042-A233-68AF566DD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0711" y="4728200"/>
                <a:ext cx="194148" cy="191619"/>
              </a:xfrm>
              <a:prstGeom prst="line">
                <a:avLst/>
              </a:prstGeom>
              <a:solidFill>
                <a:srgbClr val="653977"/>
              </a:solidFill>
              <a:ln w="3175">
                <a:solidFill>
                  <a:srgbClr val="AA78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直角三角形 195">
                <a:extLst>
                  <a:ext uri="{FF2B5EF4-FFF2-40B4-BE49-F238E27FC236}">
                    <a16:creationId xmlns:a16="http://schemas.microsoft.com/office/drawing/2014/main" id="{07A4CA99-836B-3C40-BA51-FEB9F4FFC258}"/>
                  </a:ext>
                </a:extLst>
              </p:cNvPr>
              <p:cNvSpPr/>
              <p:nvPr/>
            </p:nvSpPr>
            <p:spPr>
              <a:xfrm rot="16200000" flipH="1">
                <a:off x="2513790" y="4621205"/>
                <a:ext cx="193252" cy="199293"/>
              </a:xfrm>
              <a:prstGeom prst="rtTriangle">
                <a:avLst/>
              </a:prstGeom>
              <a:solidFill>
                <a:srgbClr val="653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4" name="矩形 190">
                <a:extLst>
                  <a:ext uri="{FF2B5EF4-FFF2-40B4-BE49-F238E27FC236}">
                    <a16:creationId xmlns:a16="http://schemas.microsoft.com/office/drawing/2014/main" id="{5AC15EA3-E98A-7E4F-91ED-19285038C60D}"/>
                  </a:ext>
                </a:extLst>
              </p:cNvPr>
              <p:cNvSpPr/>
              <p:nvPr/>
            </p:nvSpPr>
            <p:spPr>
              <a:xfrm>
                <a:off x="3809393" y="3294672"/>
                <a:ext cx="3646790" cy="1481604"/>
              </a:xfrm>
              <a:prstGeom prst="rect">
                <a:avLst/>
              </a:prstGeom>
              <a:solidFill>
                <a:srgbClr val="AA7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5" name="等腰三角形 191">
                <a:extLst>
                  <a:ext uri="{FF2B5EF4-FFF2-40B4-BE49-F238E27FC236}">
                    <a16:creationId xmlns:a16="http://schemas.microsoft.com/office/drawing/2014/main" id="{B1CF121A-7716-8E40-B987-462C380E8F1C}"/>
                  </a:ext>
                </a:extLst>
              </p:cNvPr>
              <p:cNvSpPr/>
              <p:nvPr/>
            </p:nvSpPr>
            <p:spPr>
              <a:xfrm rot="16200000">
                <a:off x="3640468" y="3800438"/>
                <a:ext cx="214985" cy="185332"/>
              </a:xfrm>
              <a:prstGeom prst="triangle">
                <a:avLst/>
              </a:prstGeom>
              <a:solidFill>
                <a:srgbClr val="F2B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6" name="TextBox 8">
                <a:extLst>
                  <a:ext uri="{FF2B5EF4-FFF2-40B4-BE49-F238E27FC236}">
                    <a16:creationId xmlns:a16="http://schemas.microsoft.com/office/drawing/2014/main" id="{DD9FBD78-6775-6A43-8368-AEAD5F0C8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1519" y="3655646"/>
                <a:ext cx="3594690" cy="70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400">
                    <a:solidFill>
                      <a:schemeClr val="bg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sz="1800" dirty="0"/>
                  <a:t>R&amp;D for EUV Power </a:t>
                </a:r>
              </a:p>
              <a:p>
                <a:pPr algn="ctr"/>
                <a:r>
                  <a:rPr lang="en-US" sz="1800" dirty="0"/>
                  <a:t>Efficiency </a:t>
                </a:r>
              </a:p>
            </p:txBody>
          </p:sp>
          <p:pic>
            <p:nvPicPr>
              <p:cNvPr id="39" name="图片 189">
                <a:extLst>
                  <a:ext uri="{FF2B5EF4-FFF2-40B4-BE49-F238E27FC236}">
                    <a16:creationId xmlns:a16="http://schemas.microsoft.com/office/drawing/2014/main" id="{B597191C-4C77-7641-9672-4D2DE897A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1956" y="3293338"/>
                <a:ext cx="1351950" cy="1479994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0D4E2A-E06D-E248-88A5-7E424B56C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2255" y="2795379"/>
              <a:ext cx="3702328" cy="1570685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620713-060F-BA4E-A9FC-F4F70886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3037" y="4997571"/>
            <a:ext cx="5216045" cy="1740072"/>
          </a:xfrm>
          <a:prstGeom prst="rect">
            <a:avLst/>
          </a:prstGeom>
        </p:spPr>
      </p:pic>
      <p:sp>
        <p:nvSpPr>
          <p:cNvPr id="37" name="Shape 835">
            <a:extLst>
              <a:ext uri="{FF2B5EF4-FFF2-40B4-BE49-F238E27FC236}">
                <a16:creationId xmlns:a16="http://schemas.microsoft.com/office/drawing/2014/main" id="{61BD8CDF-10FC-4E59-9732-4F4350A3132F}"/>
              </a:ext>
            </a:extLst>
          </p:cNvPr>
          <p:cNvSpPr txBox="1"/>
          <p:nvPr/>
        </p:nvSpPr>
        <p:spPr>
          <a:xfrm>
            <a:off x="4828047" y="-638847"/>
            <a:ext cx="7363953" cy="22082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4 Things to improve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38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3E7E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3" presetClass="emph" presetSubtype="2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3F9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DCF5CC-7ABB-A444-BD97-09831E0B7217}"/>
              </a:ext>
            </a:extLst>
          </p:cNvPr>
          <p:cNvGrpSpPr/>
          <p:nvPr/>
        </p:nvGrpSpPr>
        <p:grpSpPr>
          <a:xfrm>
            <a:off x="190708" y="3101227"/>
            <a:ext cx="3775734" cy="1762732"/>
            <a:chOff x="7922690" y="3132076"/>
            <a:chExt cx="3315083" cy="1697826"/>
          </a:xfrm>
        </p:grpSpPr>
        <p:sp>
          <p:nvSpPr>
            <p:cNvPr id="62" name="矩形 249">
              <a:extLst>
                <a:ext uri="{FF2B5EF4-FFF2-40B4-BE49-F238E27FC236}">
                  <a16:creationId xmlns:a16="http://schemas.microsoft.com/office/drawing/2014/main" id="{538C9FF8-AE95-5D40-BB1B-9E66642CF4FD}"/>
                </a:ext>
              </a:extLst>
            </p:cNvPr>
            <p:cNvSpPr/>
            <p:nvPr/>
          </p:nvSpPr>
          <p:spPr>
            <a:xfrm>
              <a:off x="8118963" y="3344699"/>
              <a:ext cx="3118810" cy="1481604"/>
            </a:xfrm>
            <a:prstGeom prst="rect">
              <a:avLst/>
            </a:prstGeom>
            <a:solidFill>
              <a:srgbClr val="E76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3" name="直角三角形 250">
              <a:extLst>
                <a:ext uri="{FF2B5EF4-FFF2-40B4-BE49-F238E27FC236}">
                  <a16:creationId xmlns:a16="http://schemas.microsoft.com/office/drawing/2014/main" id="{79FDBC71-F32D-B443-A6DF-B534BF13D14E}"/>
                </a:ext>
              </a:extLst>
            </p:cNvPr>
            <p:cNvSpPr/>
            <p:nvPr/>
          </p:nvSpPr>
          <p:spPr>
            <a:xfrm rot="16200000" flipH="1">
              <a:off x="7925711" y="4633629"/>
              <a:ext cx="193252" cy="199293"/>
            </a:xfrm>
            <a:prstGeom prst="rtTriangle">
              <a:avLst/>
            </a:prstGeom>
            <a:solidFill>
              <a:srgbClr val="E76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4" name="直角三角形 251">
              <a:extLst>
                <a:ext uri="{FF2B5EF4-FFF2-40B4-BE49-F238E27FC236}">
                  <a16:creationId xmlns:a16="http://schemas.microsoft.com/office/drawing/2014/main" id="{F2CB1844-08BA-6D49-90DB-65277F8DCD3D}"/>
                </a:ext>
              </a:extLst>
            </p:cNvPr>
            <p:cNvSpPr/>
            <p:nvPr/>
          </p:nvSpPr>
          <p:spPr>
            <a:xfrm rot="5400000" flipH="1">
              <a:off x="11042690" y="3153038"/>
              <a:ext cx="196096" cy="194070"/>
            </a:xfrm>
            <a:prstGeom prst="rtTriangle">
              <a:avLst/>
            </a:prstGeom>
            <a:solidFill>
              <a:srgbClr val="E76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cxnSp>
          <p:nvCxnSpPr>
            <p:cNvPr id="65" name="直接连接符 252">
              <a:extLst>
                <a:ext uri="{FF2B5EF4-FFF2-40B4-BE49-F238E27FC236}">
                  <a16:creationId xmlns:a16="http://schemas.microsoft.com/office/drawing/2014/main" id="{9FE840FC-189F-9C4A-B757-12296FC95206}"/>
                </a:ext>
              </a:extLst>
            </p:cNvPr>
            <p:cNvCxnSpPr>
              <a:cxnSpLocks/>
            </p:cNvCxnSpPr>
            <p:nvPr/>
          </p:nvCxnSpPr>
          <p:spPr>
            <a:xfrm>
              <a:off x="11030509" y="4627032"/>
              <a:ext cx="194148" cy="191619"/>
            </a:xfrm>
            <a:prstGeom prst="line">
              <a:avLst/>
            </a:prstGeom>
            <a:solidFill>
              <a:srgbClr val="E76E66"/>
            </a:solidFill>
            <a:ln w="3175">
              <a:solidFill>
                <a:srgbClr val="F2B1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图片 253">
              <a:extLst>
                <a:ext uri="{FF2B5EF4-FFF2-40B4-BE49-F238E27FC236}">
                  <a16:creationId xmlns:a16="http://schemas.microsoft.com/office/drawing/2014/main" id="{0FA97BA1-6C9E-3F4C-A2F5-FD6D84EB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7683" y="3132076"/>
              <a:ext cx="1324864" cy="1500974"/>
            </a:xfrm>
            <a:prstGeom prst="rect">
              <a:avLst/>
            </a:prstGeom>
          </p:spPr>
        </p:pic>
        <p:sp>
          <p:nvSpPr>
            <p:cNvPr id="67" name="矩形 254">
              <a:extLst>
                <a:ext uri="{FF2B5EF4-FFF2-40B4-BE49-F238E27FC236}">
                  <a16:creationId xmlns:a16="http://schemas.microsoft.com/office/drawing/2014/main" id="{9548A66E-E671-2C40-BAF0-6113C13BEACB}"/>
                </a:ext>
              </a:extLst>
            </p:cNvPr>
            <p:cNvSpPr/>
            <p:nvPr/>
          </p:nvSpPr>
          <p:spPr>
            <a:xfrm>
              <a:off x="9252548" y="3152026"/>
              <a:ext cx="1791155" cy="1481604"/>
            </a:xfrm>
            <a:prstGeom prst="rect">
              <a:avLst/>
            </a:prstGeom>
            <a:solidFill>
              <a:srgbClr val="F2B1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8" name="等腰三角形 255">
              <a:extLst>
                <a:ext uri="{FF2B5EF4-FFF2-40B4-BE49-F238E27FC236}">
                  <a16:creationId xmlns:a16="http://schemas.microsoft.com/office/drawing/2014/main" id="{C1612103-F644-3440-96B3-43E8C33D329D}"/>
                </a:ext>
              </a:extLst>
            </p:cNvPr>
            <p:cNvSpPr/>
            <p:nvPr/>
          </p:nvSpPr>
          <p:spPr>
            <a:xfrm rot="16200000">
              <a:off x="9052389" y="3800162"/>
              <a:ext cx="214985" cy="185332"/>
            </a:xfrm>
            <a:prstGeom prst="triangle">
              <a:avLst/>
            </a:prstGeom>
            <a:solidFill>
              <a:srgbClr val="FFD8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9" name="TextBox 8">
              <a:extLst>
                <a:ext uri="{FF2B5EF4-FFF2-40B4-BE49-F238E27FC236}">
                  <a16:creationId xmlns:a16="http://schemas.microsoft.com/office/drawing/2014/main" id="{57544185-6B9B-934F-BE1C-A87CDBB0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8096" y="3236268"/>
              <a:ext cx="1697423" cy="428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1200" dirty="0"/>
                <a:t>Reach out to suppliers &amp; Talk about EUV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F81EEE-D508-9546-9474-B47F64CBF9B5}"/>
              </a:ext>
            </a:extLst>
          </p:cNvPr>
          <p:cNvGrpSpPr/>
          <p:nvPr/>
        </p:nvGrpSpPr>
        <p:grpSpPr>
          <a:xfrm>
            <a:off x="228613" y="5212584"/>
            <a:ext cx="3754138" cy="1491119"/>
            <a:chOff x="2510769" y="3293338"/>
            <a:chExt cx="5084090" cy="1632330"/>
          </a:xfrm>
        </p:grpSpPr>
        <p:sp>
          <p:nvSpPr>
            <p:cNvPr id="20" name="矩形 188">
              <a:extLst>
                <a:ext uri="{FF2B5EF4-FFF2-40B4-BE49-F238E27FC236}">
                  <a16:creationId xmlns:a16="http://schemas.microsoft.com/office/drawing/2014/main" id="{DED42972-9F3D-3046-8683-DC7FF8198975}"/>
                </a:ext>
              </a:extLst>
            </p:cNvPr>
            <p:cNvSpPr/>
            <p:nvPr/>
          </p:nvSpPr>
          <p:spPr>
            <a:xfrm>
              <a:off x="2607306" y="3444064"/>
              <a:ext cx="4976926" cy="1481604"/>
            </a:xfrm>
            <a:prstGeom prst="rect">
              <a:avLst/>
            </a:prstGeom>
            <a:solidFill>
              <a:srgbClr val="65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21" name="直角三角形 196">
              <a:extLst>
                <a:ext uri="{FF2B5EF4-FFF2-40B4-BE49-F238E27FC236}">
                  <a16:creationId xmlns:a16="http://schemas.microsoft.com/office/drawing/2014/main" id="{CE8AFB45-12F3-E14E-B218-6A3B89204D76}"/>
                </a:ext>
              </a:extLst>
            </p:cNvPr>
            <p:cNvSpPr/>
            <p:nvPr/>
          </p:nvSpPr>
          <p:spPr>
            <a:xfrm rot="5649530" flipH="1">
              <a:off x="7419305" y="3331650"/>
              <a:ext cx="196096" cy="151599"/>
            </a:xfrm>
            <a:prstGeom prst="rtTriangle">
              <a:avLst/>
            </a:prstGeom>
            <a:solidFill>
              <a:srgbClr val="65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cxnSp>
          <p:nvCxnSpPr>
            <p:cNvPr id="22" name="直接连接符 197">
              <a:extLst>
                <a:ext uri="{FF2B5EF4-FFF2-40B4-BE49-F238E27FC236}">
                  <a16:creationId xmlns:a16="http://schemas.microsoft.com/office/drawing/2014/main" id="{FB1CD1E9-BE1E-D042-A233-68AF566DDCD2}"/>
                </a:ext>
              </a:extLst>
            </p:cNvPr>
            <p:cNvCxnSpPr>
              <a:cxnSpLocks/>
            </p:cNvCxnSpPr>
            <p:nvPr/>
          </p:nvCxnSpPr>
          <p:spPr>
            <a:xfrm>
              <a:off x="7400711" y="4728200"/>
              <a:ext cx="194148" cy="191619"/>
            </a:xfrm>
            <a:prstGeom prst="line">
              <a:avLst/>
            </a:prstGeom>
            <a:solidFill>
              <a:srgbClr val="653977"/>
            </a:solidFill>
            <a:ln w="3175">
              <a:solidFill>
                <a:srgbClr val="AA78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直角三角形 195">
              <a:extLst>
                <a:ext uri="{FF2B5EF4-FFF2-40B4-BE49-F238E27FC236}">
                  <a16:creationId xmlns:a16="http://schemas.microsoft.com/office/drawing/2014/main" id="{07A4CA99-836B-3C40-BA51-FEB9F4FFC258}"/>
                </a:ext>
              </a:extLst>
            </p:cNvPr>
            <p:cNvSpPr/>
            <p:nvPr/>
          </p:nvSpPr>
          <p:spPr>
            <a:xfrm rot="16200000" flipH="1">
              <a:off x="2513790" y="4621205"/>
              <a:ext cx="193252" cy="199293"/>
            </a:xfrm>
            <a:prstGeom prst="rtTriangle">
              <a:avLst/>
            </a:prstGeom>
            <a:solidFill>
              <a:srgbClr val="65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190">
              <a:extLst>
                <a:ext uri="{FF2B5EF4-FFF2-40B4-BE49-F238E27FC236}">
                  <a16:creationId xmlns:a16="http://schemas.microsoft.com/office/drawing/2014/main" id="{5AC15EA3-E98A-7E4F-91ED-19285038C60D}"/>
                </a:ext>
              </a:extLst>
            </p:cNvPr>
            <p:cNvSpPr/>
            <p:nvPr/>
          </p:nvSpPr>
          <p:spPr>
            <a:xfrm>
              <a:off x="3809393" y="3294672"/>
              <a:ext cx="3646790" cy="1481604"/>
            </a:xfrm>
            <a:prstGeom prst="rect">
              <a:avLst/>
            </a:prstGeom>
            <a:solidFill>
              <a:srgbClr val="AA7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sp>
          <p:nvSpPr>
            <p:cNvPr id="35" name="等腰三角形 191">
              <a:extLst>
                <a:ext uri="{FF2B5EF4-FFF2-40B4-BE49-F238E27FC236}">
                  <a16:creationId xmlns:a16="http://schemas.microsoft.com/office/drawing/2014/main" id="{B1CF121A-7716-8E40-B987-462C380E8F1C}"/>
                </a:ext>
              </a:extLst>
            </p:cNvPr>
            <p:cNvSpPr/>
            <p:nvPr/>
          </p:nvSpPr>
          <p:spPr>
            <a:xfrm rot="16200000">
              <a:off x="3640468" y="3800438"/>
              <a:ext cx="214985" cy="185332"/>
            </a:xfrm>
            <a:prstGeom prst="triangle">
              <a:avLst/>
            </a:prstGeom>
            <a:solidFill>
              <a:srgbClr val="F2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DD9FBD78-6775-6A43-8368-AEAD5F0C8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519" y="3655646"/>
              <a:ext cx="3594690" cy="707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1800" dirty="0"/>
                <a:t>R&amp;D for EUV Power </a:t>
              </a:r>
            </a:p>
            <a:p>
              <a:pPr algn="ctr"/>
              <a:r>
                <a:rPr lang="en-US" sz="1800" dirty="0"/>
                <a:t>Efficiency </a:t>
              </a:r>
            </a:p>
          </p:txBody>
        </p:sp>
        <p:pic>
          <p:nvPicPr>
            <p:cNvPr id="39" name="图片 189">
              <a:extLst>
                <a:ext uri="{FF2B5EF4-FFF2-40B4-BE49-F238E27FC236}">
                  <a16:creationId xmlns:a16="http://schemas.microsoft.com/office/drawing/2014/main" id="{B597191C-4C77-7641-9672-4D2DE897A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174" y="3293338"/>
              <a:ext cx="1041730" cy="1479994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20D4E2A-E06D-E248-88A5-7E424B56C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505" y="5216321"/>
            <a:ext cx="3746216" cy="154826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620713-060F-BA4E-A9FC-F4F708868D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3037" y="4997571"/>
            <a:ext cx="5216045" cy="17400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919CF1-8BB8-2D4B-85A5-D59B48D263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190" y="3086154"/>
            <a:ext cx="3791313" cy="176495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A0C943A-64D3-2147-8618-795CA00C8C53}"/>
              </a:ext>
            </a:extLst>
          </p:cNvPr>
          <p:cNvGrpSpPr/>
          <p:nvPr/>
        </p:nvGrpSpPr>
        <p:grpSpPr>
          <a:xfrm>
            <a:off x="3003196" y="1620520"/>
            <a:ext cx="7440968" cy="3192117"/>
            <a:chOff x="3003196" y="1620520"/>
            <a:chExt cx="7440968" cy="319211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975416E-2038-2441-ACD0-3701B8E3215E}"/>
                </a:ext>
              </a:extLst>
            </p:cNvPr>
            <p:cNvGrpSpPr/>
            <p:nvPr/>
          </p:nvGrpSpPr>
          <p:grpSpPr>
            <a:xfrm>
              <a:off x="3003196" y="1633369"/>
              <a:ext cx="7440968" cy="3179268"/>
              <a:chOff x="595875" y="5070243"/>
              <a:chExt cx="3315083" cy="1677877"/>
            </a:xfrm>
          </p:grpSpPr>
          <p:sp>
            <p:nvSpPr>
              <p:cNvPr id="48" name="矩形 214">
                <a:extLst>
                  <a:ext uri="{FF2B5EF4-FFF2-40B4-BE49-F238E27FC236}">
                    <a16:creationId xmlns:a16="http://schemas.microsoft.com/office/drawing/2014/main" id="{116858B5-9616-AA48-90AD-C40E2AA0CFC8}"/>
                  </a:ext>
                </a:extLst>
              </p:cNvPr>
              <p:cNvSpPr/>
              <p:nvPr/>
            </p:nvSpPr>
            <p:spPr>
              <a:xfrm>
                <a:off x="792148" y="5262917"/>
                <a:ext cx="3118810" cy="1481604"/>
              </a:xfrm>
              <a:prstGeom prst="rect">
                <a:avLst/>
              </a:prstGeom>
              <a:solidFill>
                <a:srgbClr val="0187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9" name="直角三角形 221">
                <a:extLst>
                  <a:ext uri="{FF2B5EF4-FFF2-40B4-BE49-F238E27FC236}">
                    <a16:creationId xmlns:a16="http://schemas.microsoft.com/office/drawing/2014/main" id="{DAEB66D7-06D2-2D47-9842-E3A346A5EBB6}"/>
                  </a:ext>
                </a:extLst>
              </p:cNvPr>
              <p:cNvSpPr/>
              <p:nvPr/>
            </p:nvSpPr>
            <p:spPr>
              <a:xfrm rot="16200000" flipH="1">
                <a:off x="598896" y="6551847"/>
                <a:ext cx="193252" cy="199293"/>
              </a:xfrm>
              <a:prstGeom prst="rtTriangle">
                <a:avLst/>
              </a:prstGeom>
              <a:solidFill>
                <a:srgbClr val="0187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0" name="直角三角形 222">
                <a:extLst>
                  <a:ext uri="{FF2B5EF4-FFF2-40B4-BE49-F238E27FC236}">
                    <a16:creationId xmlns:a16="http://schemas.microsoft.com/office/drawing/2014/main" id="{82DD6DAC-8F0E-AD4A-9AE7-C2E9B788F462}"/>
                  </a:ext>
                </a:extLst>
              </p:cNvPr>
              <p:cNvSpPr/>
              <p:nvPr/>
            </p:nvSpPr>
            <p:spPr>
              <a:xfrm rot="5400000" flipH="1">
                <a:off x="3715875" y="5071256"/>
                <a:ext cx="196096" cy="194070"/>
              </a:xfrm>
              <a:prstGeom prst="rtTriangle">
                <a:avLst/>
              </a:prstGeom>
              <a:solidFill>
                <a:srgbClr val="0187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51" name="直接连接符 223">
                <a:extLst>
                  <a:ext uri="{FF2B5EF4-FFF2-40B4-BE49-F238E27FC236}">
                    <a16:creationId xmlns:a16="http://schemas.microsoft.com/office/drawing/2014/main" id="{956BAE20-7D96-EE4C-B9E6-BD78D5938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694" y="6545250"/>
                <a:ext cx="194148" cy="191619"/>
              </a:xfrm>
              <a:prstGeom prst="line">
                <a:avLst/>
              </a:prstGeom>
              <a:solidFill>
                <a:srgbClr val="018795"/>
              </a:solidFill>
              <a:ln w="3175">
                <a:solidFill>
                  <a:srgbClr val="65BE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216">
                <a:extLst>
                  <a:ext uri="{FF2B5EF4-FFF2-40B4-BE49-F238E27FC236}">
                    <a16:creationId xmlns:a16="http://schemas.microsoft.com/office/drawing/2014/main" id="{7A15C914-37E4-124D-AEFB-84F8E9113F9F}"/>
                  </a:ext>
                </a:extLst>
              </p:cNvPr>
              <p:cNvSpPr/>
              <p:nvPr/>
            </p:nvSpPr>
            <p:spPr>
              <a:xfrm>
                <a:off x="1925733" y="5070244"/>
                <a:ext cx="1791155" cy="1481604"/>
              </a:xfrm>
              <a:prstGeom prst="rect">
                <a:avLst/>
              </a:prstGeom>
              <a:solidFill>
                <a:srgbClr val="65BE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4" name="等腰三角形 217">
                <a:extLst>
                  <a:ext uri="{FF2B5EF4-FFF2-40B4-BE49-F238E27FC236}">
                    <a16:creationId xmlns:a16="http://schemas.microsoft.com/office/drawing/2014/main" id="{544D6AA2-C336-684B-A852-9FB7A47B3BB8}"/>
                  </a:ext>
                </a:extLst>
              </p:cNvPr>
              <p:cNvSpPr/>
              <p:nvPr/>
            </p:nvSpPr>
            <p:spPr>
              <a:xfrm rot="16200000">
                <a:off x="1725574" y="5718380"/>
                <a:ext cx="214985" cy="185332"/>
              </a:xfrm>
              <a:prstGeom prst="triangle">
                <a:avLst/>
              </a:prstGeom>
              <a:solidFill>
                <a:srgbClr val="FFD8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5" name="TextBox 8">
                <a:extLst>
                  <a:ext uri="{FF2B5EF4-FFF2-40B4-BE49-F238E27FC236}">
                    <a16:creationId xmlns:a16="http://schemas.microsoft.com/office/drawing/2014/main" id="{42EF0C6E-78C8-9A4F-AF64-3383CB3B4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711" y="5459013"/>
                <a:ext cx="1773654" cy="633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400">
                    <a:solidFill>
                      <a:schemeClr val="bg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9pPr>
              </a:lstStyle>
              <a:p>
                <a:r>
                  <a:rPr lang="en-GB" altLang="zh-CN" sz="3600" dirty="0">
                    <a:ea typeface="华文细黑" panose="02010600040101010101" pitchFamily="2" charset="-122"/>
                    <a:cs typeface="Calibri" panose="020F0502020204030204" pitchFamily="34" charset="0"/>
                  </a:rPr>
                  <a:t>Start struggling on Regression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7CC24F2-7A18-4540-9A85-A870DE52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03198" y="1620520"/>
              <a:ext cx="2980168" cy="2807366"/>
            </a:xfrm>
            <a:prstGeom prst="rect">
              <a:avLst/>
            </a:prstGeom>
          </p:spPr>
        </p:pic>
      </p:grpSp>
      <p:sp>
        <p:nvSpPr>
          <p:cNvPr id="42" name="Shape 835">
            <a:extLst>
              <a:ext uri="{FF2B5EF4-FFF2-40B4-BE49-F238E27FC236}">
                <a16:creationId xmlns:a16="http://schemas.microsoft.com/office/drawing/2014/main" id="{A7765A12-F224-4F56-969E-2AF37B921E0B}"/>
              </a:ext>
            </a:extLst>
          </p:cNvPr>
          <p:cNvSpPr txBox="1"/>
          <p:nvPr/>
        </p:nvSpPr>
        <p:spPr>
          <a:xfrm>
            <a:off x="4768509" y="-414626"/>
            <a:ext cx="7363953" cy="22082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4 Things to improve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31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3E7E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3" presetClass="emph" presetSubtype="2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3F9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4F81EEE-D508-9546-9474-B47F64CBF9B5}"/>
              </a:ext>
            </a:extLst>
          </p:cNvPr>
          <p:cNvGrpSpPr/>
          <p:nvPr/>
        </p:nvGrpSpPr>
        <p:grpSpPr>
          <a:xfrm>
            <a:off x="5099806" y="5071143"/>
            <a:ext cx="3754138" cy="1491119"/>
            <a:chOff x="2510769" y="3293338"/>
            <a:chExt cx="5084090" cy="1632330"/>
          </a:xfrm>
        </p:grpSpPr>
        <p:sp>
          <p:nvSpPr>
            <p:cNvPr id="20" name="矩形 188">
              <a:extLst>
                <a:ext uri="{FF2B5EF4-FFF2-40B4-BE49-F238E27FC236}">
                  <a16:creationId xmlns:a16="http://schemas.microsoft.com/office/drawing/2014/main" id="{DED42972-9F3D-3046-8683-DC7FF8198975}"/>
                </a:ext>
              </a:extLst>
            </p:cNvPr>
            <p:cNvSpPr/>
            <p:nvPr/>
          </p:nvSpPr>
          <p:spPr>
            <a:xfrm>
              <a:off x="2607306" y="3444064"/>
              <a:ext cx="4976926" cy="1481604"/>
            </a:xfrm>
            <a:prstGeom prst="rect">
              <a:avLst/>
            </a:prstGeom>
            <a:solidFill>
              <a:srgbClr val="65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21" name="直角三角形 196">
              <a:extLst>
                <a:ext uri="{FF2B5EF4-FFF2-40B4-BE49-F238E27FC236}">
                  <a16:creationId xmlns:a16="http://schemas.microsoft.com/office/drawing/2014/main" id="{CE8AFB45-12F3-E14E-B218-6A3B89204D76}"/>
                </a:ext>
              </a:extLst>
            </p:cNvPr>
            <p:cNvSpPr/>
            <p:nvPr/>
          </p:nvSpPr>
          <p:spPr>
            <a:xfrm rot="5649530" flipH="1">
              <a:off x="7419305" y="3331650"/>
              <a:ext cx="196096" cy="151599"/>
            </a:xfrm>
            <a:prstGeom prst="rtTriangle">
              <a:avLst/>
            </a:prstGeom>
            <a:solidFill>
              <a:srgbClr val="65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cxnSp>
          <p:nvCxnSpPr>
            <p:cNvPr id="22" name="直接连接符 197">
              <a:extLst>
                <a:ext uri="{FF2B5EF4-FFF2-40B4-BE49-F238E27FC236}">
                  <a16:creationId xmlns:a16="http://schemas.microsoft.com/office/drawing/2014/main" id="{FB1CD1E9-BE1E-D042-A233-68AF566DDCD2}"/>
                </a:ext>
              </a:extLst>
            </p:cNvPr>
            <p:cNvCxnSpPr>
              <a:cxnSpLocks/>
            </p:cNvCxnSpPr>
            <p:nvPr/>
          </p:nvCxnSpPr>
          <p:spPr>
            <a:xfrm>
              <a:off x="7400711" y="4728200"/>
              <a:ext cx="194148" cy="191619"/>
            </a:xfrm>
            <a:prstGeom prst="line">
              <a:avLst/>
            </a:prstGeom>
            <a:solidFill>
              <a:srgbClr val="653977"/>
            </a:solidFill>
            <a:ln w="3175">
              <a:solidFill>
                <a:srgbClr val="AA78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直角三角形 195">
              <a:extLst>
                <a:ext uri="{FF2B5EF4-FFF2-40B4-BE49-F238E27FC236}">
                  <a16:creationId xmlns:a16="http://schemas.microsoft.com/office/drawing/2014/main" id="{07A4CA99-836B-3C40-BA51-FEB9F4FFC258}"/>
                </a:ext>
              </a:extLst>
            </p:cNvPr>
            <p:cNvSpPr/>
            <p:nvPr/>
          </p:nvSpPr>
          <p:spPr>
            <a:xfrm rot="16200000" flipH="1">
              <a:off x="2513790" y="4621205"/>
              <a:ext cx="193252" cy="199293"/>
            </a:xfrm>
            <a:prstGeom prst="rtTriangle">
              <a:avLst/>
            </a:prstGeom>
            <a:solidFill>
              <a:srgbClr val="65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190">
              <a:extLst>
                <a:ext uri="{FF2B5EF4-FFF2-40B4-BE49-F238E27FC236}">
                  <a16:creationId xmlns:a16="http://schemas.microsoft.com/office/drawing/2014/main" id="{5AC15EA3-E98A-7E4F-91ED-19285038C60D}"/>
                </a:ext>
              </a:extLst>
            </p:cNvPr>
            <p:cNvSpPr/>
            <p:nvPr/>
          </p:nvSpPr>
          <p:spPr>
            <a:xfrm>
              <a:off x="3809393" y="3294672"/>
              <a:ext cx="3646790" cy="1481604"/>
            </a:xfrm>
            <a:prstGeom prst="rect">
              <a:avLst/>
            </a:prstGeom>
            <a:solidFill>
              <a:srgbClr val="AA7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sp>
          <p:nvSpPr>
            <p:cNvPr id="35" name="等腰三角形 191">
              <a:extLst>
                <a:ext uri="{FF2B5EF4-FFF2-40B4-BE49-F238E27FC236}">
                  <a16:creationId xmlns:a16="http://schemas.microsoft.com/office/drawing/2014/main" id="{B1CF121A-7716-8E40-B987-462C380E8F1C}"/>
                </a:ext>
              </a:extLst>
            </p:cNvPr>
            <p:cNvSpPr/>
            <p:nvPr/>
          </p:nvSpPr>
          <p:spPr>
            <a:xfrm rot="16200000">
              <a:off x="3640468" y="3800438"/>
              <a:ext cx="214985" cy="185332"/>
            </a:xfrm>
            <a:prstGeom prst="triangle">
              <a:avLst/>
            </a:prstGeom>
            <a:solidFill>
              <a:srgbClr val="F2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DD9FBD78-6775-6A43-8368-AEAD5F0C8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519" y="3655646"/>
              <a:ext cx="3594690" cy="707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1800" dirty="0"/>
                <a:t>R&amp;D for EUV Power </a:t>
              </a:r>
            </a:p>
            <a:p>
              <a:pPr algn="ctr"/>
              <a:r>
                <a:rPr lang="en-US" sz="1800" dirty="0"/>
                <a:t>Efficiency </a:t>
              </a:r>
            </a:p>
          </p:txBody>
        </p:sp>
        <p:pic>
          <p:nvPicPr>
            <p:cNvPr id="39" name="图片 189">
              <a:extLst>
                <a:ext uri="{FF2B5EF4-FFF2-40B4-BE49-F238E27FC236}">
                  <a16:creationId xmlns:a16="http://schemas.microsoft.com/office/drawing/2014/main" id="{B597191C-4C77-7641-9672-4D2DE897A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174" y="3293338"/>
              <a:ext cx="1041730" cy="1479994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20D4E2A-E06D-E248-88A5-7E424B56C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8232" y="5008655"/>
            <a:ext cx="3746216" cy="154826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3B381CA-43EA-F042-A854-BDA72E2D2756}"/>
              </a:ext>
            </a:extLst>
          </p:cNvPr>
          <p:cNvGrpSpPr/>
          <p:nvPr/>
        </p:nvGrpSpPr>
        <p:grpSpPr>
          <a:xfrm>
            <a:off x="713242" y="4985523"/>
            <a:ext cx="3434200" cy="1849345"/>
            <a:chOff x="164517" y="4957396"/>
            <a:chExt cx="3791313" cy="17766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DCF5CC-7ABB-A444-BD97-09831E0B7217}"/>
                </a:ext>
              </a:extLst>
            </p:cNvPr>
            <p:cNvGrpSpPr/>
            <p:nvPr/>
          </p:nvGrpSpPr>
          <p:grpSpPr>
            <a:xfrm>
              <a:off x="180096" y="4971299"/>
              <a:ext cx="3775734" cy="1762732"/>
              <a:chOff x="7922690" y="3132076"/>
              <a:chExt cx="3315083" cy="1697826"/>
            </a:xfrm>
          </p:grpSpPr>
          <p:sp>
            <p:nvSpPr>
              <p:cNvPr id="62" name="矩形 249">
                <a:extLst>
                  <a:ext uri="{FF2B5EF4-FFF2-40B4-BE49-F238E27FC236}">
                    <a16:creationId xmlns:a16="http://schemas.microsoft.com/office/drawing/2014/main" id="{538C9FF8-AE95-5D40-BB1B-9E66642CF4FD}"/>
                  </a:ext>
                </a:extLst>
              </p:cNvPr>
              <p:cNvSpPr/>
              <p:nvPr/>
            </p:nvSpPr>
            <p:spPr>
              <a:xfrm>
                <a:off x="8118963" y="3344699"/>
                <a:ext cx="3118810" cy="1481604"/>
              </a:xfrm>
              <a:prstGeom prst="rect">
                <a:avLst/>
              </a:prstGeom>
              <a:solidFill>
                <a:srgbClr val="E76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3" name="直角三角形 250">
                <a:extLst>
                  <a:ext uri="{FF2B5EF4-FFF2-40B4-BE49-F238E27FC236}">
                    <a16:creationId xmlns:a16="http://schemas.microsoft.com/office/drawing/2014/main" id="{79FDBC71-F32D-B443-A6DF-B534BF13D14E}"/>
                  </a:ext>
                </a:extLst>
              </p:cNvPr>
              <p:cNvSpPr/>
              <p:nvPr/>
            </p:nvSpPr>
            <p:spPr>
              <a:xfrm rot="16200000" flipH="1">
                <a:off x="7925711" y="4633629"/>
                <a:ext cx="193252" cy="199293"/>
              </a:xfrm>
              <a:prstGeom prst="rtTriangle">
                <a:avLst/>
              </a:prstGeom>
              <a:solidFill>
                <a:srgbClr val="E76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4" name="直角三角形 251">
                <a:extLst>
                  <a:ext uri="{FF2B5EF4-FFF2-40B4-BE49-F238E27FC236}">
                    <a16:creationId xmlns:a16="http://schemas.microsoft.com/office/drawing/2014/main" id="{F2CB1844-08BA-6D49-90DB-65277F8DCD3D}"/>
                  </a:ext>
                </a:extLst>
              </p:cNvPr>
              <p:cNvSpPr/>
              <p:nvPr/>
            </p:nvSpPr>
            <p:spPr>
              <a:xfrm rot="5400000" flipH="1">
                <a:off x="11042690" y="3153038"/>
                <a:ext cx="196096" cy="194070"/>
              </a:xfrm>
              <a:prstGeom prst="rtTriangle">
                <a:avLst/>
              </a:prstGeom>
              <a:solidFill>
                <a:srgbClr val="E76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65" name="直接连接符 252">
                <a:extLst>
                  <a:ext uri="{FF2B5EF4-FFF2-40B4-BE49-F238E27FC236}">
                    <a16:creationId xmlns:a16="http://schemas.microsoft.com/office/drawing/2014/main" id="{9FE840FC-189F-9C4A-B757-12296FC95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0509" y="4627032"/>
                <a:ext cx="194148" cy="191619"/>
              </a:xfrm>
              <a:prstGeom prst="line">
                <a:avLst/>
              </a:prstGeom>
              <a:solidFill>
                <a:srgbClr val="E76E66"/>
              </a:solidFill>
              <a:ln w="3175">
                <a:solidFill>
                  <a:srgbClr val="F2B1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图片 253">
                <a:extLst>
                  <a:ext uri="{FF2B5EF4-FFF2-40B4-BE49-F238E27FC236}">
                    <a16:creationId xmlns:a16="http://schemas.microsoft.com/office/drawing/2014/main" id="{0FA97BA1-6C9E-3F4C-A2F5-FD6D84EB9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7683" y="3132076"/>
                <a:ext cx="1324864" cy="1500974"/>
              </a:xfrm>
              <a:prstGeom prst="rect">
                <a:avLst/>
              </a:prstGeom>
            </p:spPr>
          </p:pic>
          <p:sp>
            <p:nvSpPr>
              <p:cNvPr id="67" name="矩形 254">
                <a:extLst>
                  <a:ext uri="{FF2B5EF4-FFF2-40B4-BE49-F238E27FC236}">
                    <a16:creationId xmlns:a16="http://schemas.microsoft.com/office/drawing/2014/main" id="{9548A66E-E671-2C40-BAF0-6113C13BEACB}"/>
                  </a:ext>
                </a:extLst>
              </p:cNvPr>
              <p:cNvSpPr/>
              <p:nvPr/>
            </p:nvSpPr>
            <p:spPr>
              <a:xfrm>
                <a:off x="9252548" y="3152026"/>
                <a:ext cx="1791155" cy="1481604"/>
              </a:xfrm>
              <a:prstGeom prst="rect">
                <a:avLst/>
              </a:prstGeom>
              <a:solidFill>
                <a:srgbClr val="F2B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8" name="等腰三角形 255">
                <a:extLst>
                  <a:ext uri="{FF2B5EF4-FFF2-40B4-BE49-F238E27FC236}">
                    <a16:creationId xmlns:a16="http://schemas.microsoft.com/office/drawing/2014/main" id="{C1612103-F644-3440-96B3-43E8C33D329D}"/>
                  </a:ext>
                </a:extLst>
              </p:cNvPr>
              <p:cNvSpPr/>
              <p:nvPr/>
            </p:nvSpPr>
            <p:spPr>
              <a:xfrm rot="16200000">
                <a:off x="9052389" y="3800162"/>
                <a:ext cx="214985" cy="185332"/>
              </a:xfrm>
              <a:prstGeom prst="triangle">
                <a:avLst/>
              </a:prstGeom>
              <a:solidFill>
                <a:srgbClr val="FFD8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9" name="TextBox 8">
                <a:extLst>
                  <a:ext uri="{FF2B5EF4-FFF2-40B4-BE49-F238E27FC236}">
                    <a16:creationId xmlns:a16="http://schemas.microsoft.com/office/drawing/2014/main" id="{57544185-6B9B-934F-BE1C-A87CDBB04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8096" y="3236268"/>
                <a:ext cx="1697423" cy="428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400">
                    <a:solidFill>
                      <a:schemeClr val="bg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sz="1200" dirty="0"/>
                  <a:t>Reach out to suppliers &amp; Talk about EUV</a:t>
                </a: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6919CF1-8BB8-2D4B-85A5-D59B48D26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4517" y="4957396"/>
              <a:ext cx="3791313" cy="176495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0C943A-64D3-2147-8618-795CA00C8C53}"/>
              </a:ext>
            </a:extLst>
          </p:cNvPr>
          <p:cNvGrpSpPr/>
          <p:nvPr/>
        </p:nvGrpSpPr>
        <p:grpSpPr>
          <a:xfrm>
            <a:off x="705863" y="3169541"/>
            <a:ext cx="3775733" cy="1610374"/>
            <a:chOff x="3003196" y="1633369"/>
            <a:chExt cx="7440968" cy="317926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975416E-2038-2441-ACD0-3701B8E3215E}"/>
                </a:ext>
              </a:extLst>
            </p:cNvPr>
            <p:cNvGrpSpPr/>
            <p:nvPr/>
          </p:nvGrpSpPr>
          <p:grpSpPr>
            <a:xfrm>
              <a:off x="3003196" y="1633369"/>
              <a:ext cx="7440968" cy="3179268"/>
              <a:chOff x="595875" y="5070243"/>
              <a:chExt cx="3315083" cy="1677877"/>
            </a:xfrm>
          </p:grpSpPr>
          <p:sp>
            <p:nvSpPr>
              <p:cNvPr id="48" name="矩形 214">
                <a:extLst>
                  <a:ext uri="{FF2B5EF4-FFF2-40B4-BE49-F238E27FC236}">
                    <a16:creationId xmlns:a16="http://schemas.microsoft.com/office/drawing/2014/main" id="{116858B5-9616-AA48-90AD-C40E2AA0CFC8}"/>
                  </a:ext>
                </a:extLst>
              </p:cNvPr>
              <p:cNvSpPr/>
              <p:nvPr/>
            </p:nvSpPr>
            <p:spPr>
              <a:xfrm>
                <a:off x="792148" y="5262917"/>
                <a:ext cx="3118810" cy="1481604"/>
              </a:xfrm>
              <a:prstGeom prst="rect">
                <a:avLst/>
              </a:prstGeom>
              <a:solidFill>
                <a:srgbClr val="0187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9" name="直角三角形 221">
                <a:extLst>
                  <a:ext uri="{FF2B5EF4-FFF2-40B4-BE49-F238E27FC236}">
                    <a16:creationId xmlns:a16="http://schemas.microsoft.com/office/drawing/2014/main" id="{DAEB66D7-06D2-2D47-9842-E3A346A5EBB6}"/>
                  </a:ext>
                </a:extLst>
              </p:cNvPr>
              <p:cNvSpPr/>
              <p:nvPr/>
            </p:nvSpPr>
            <p:spPr>
              <a:xfrm rot="16200000" flipH="1">
                <a:off x="598896" y="6551847"/>
                <a:ext cx="193252" cy="199293"/>
              </a:xfrm>
              <a:prstGeom prst="rtTriangle">
                <a:avLst/>
              </a:prstGeom>
              <a:solidFill>
                <a:srgbClr val="0187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0" name="直角三角形 222">
                <a:extLst>
                  <a:ext uri="{FF2B5EF4-FFF2-40B4-BE49-F238E27FC236}">
                    <a16:creationId xmlns:a16="http://schemas.microsoft.com/office/drawing/2014/main" id="{82DD6DAC-8F0E-AD4A-9AE7-C2E9B788F462}"/>
                  </a:ext>
                </a:extLst>
              </p:cNvPr>
              <p:cNvSpPr/>
              <p:nvPr/>
            </p:nvSpPr>
            <p:spPr>
              <a:xfrm rot="5400000" flipH="1">
                <a:off x="3715875" y="5071256"/>
                <a:ext cx="196096" cy="194070"/>
              </a:xfrm>
              <a:prstGeom prst="rtTriangle">
                <a:avLst/>
              </a:prstGeom>
              <a:solidFill>
                <a:srgbClr val="0187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51" name="直接连接符 223">
                <a:extLst>
                  <a:ext uri="{FF2B5EF4-FFF2-40B4-BE49-F238E27FC236}">
                    <a16:creationId xmlns:a16="http://schemas.microsoft.com/office/drawing/2014/main" id="{956BAE20-7D96-EE4C-B9E6-BD78D5938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694" y="6545250"/>
                <a:ext cx="194148" cy="191619"/>
              </a:xfrm>
              <a:prstGeom prst="line">
                <a:avLst/>
              </a:prstGeom>
              <a:solidFill>
                <a:srgbClr val="018795"/>
              </a:solidFill>
              <a:ln w="3175">
                <a:solidFill>
                  <a:srgbClr val="65BE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216">
                <a:extLst>
                  <a:ext uri="{FF2B5EF4-FFF2-40B4-BE49-F238E27FC236}">
                    <a16:creationId xmlns:a16="http://schemas.microsoft.com/office/drawing/2014/main" id="{7A15C914-37E4-124D-AEFB-84F8E9113F9F}"/>
                  </a:ext>
                </a:extLst>
              </p:cNvPr>
              <p:cNvSpPr/>
              <p:nvPr/>
            </p:nvSpPr>
            <p:spPr>
              <a:xfrm>
                <a:off x="1925733" y="5070244"/>
                <a:ext cx="1791155" cy="1481604"/>
              </a:xfrm>
              <a:prstGeom prst="rect">
                <a:avLst/>
              </a:prstGeom>
              <a:solidFill>
                <a:srgbClr val="65BE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4" name="等腰三角形 217">
                <a:extLst>
                  <a:ext uri="{FF2B5EF4-FFF2-40B4-BE49-F238E27FC236}">
                    <a16:creationId xmlns:a16="http://schemas.microsoft.com/office/drawing/2014/main" id="{544D6AA2-C336-684B-A852-9FB7A47B3BB8}"/>
                  </a:ext>
                </a:extLst>
              </p:cNvPr>
              <p:cNvSpPr/>
              <p:nvPr/>
            </p:nvSpPr>
            <p:spPr>
              <a:xfrm rot="16200000">
                <a:off x="1725574" y="5718380"/>
                <a:ext cx="214985" cy="185332"/>
              </a:xfrm>
              <a:prstGeom prst="triangle">
                <a:avLst/>
              </a:prstGeom>
              <a:solidFill>
                <a:srgbClr val="FFD8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5" name="TextBox 8">
                <a:extLst>
                  <a:ext uri="{FF2B5EF4-FFF2-40B4-BE49-F238E27FC236}">
                    <a16:creationId xmlns:a16="http://schemas.microsoft.com/office/drawing/2014/main" id="{42EF0C6E-78C8-9A4F-AF64-3383CB3B4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711" y="5561680"/>
                <a:ext cx="1773654" cy="250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400">
                    <a:solidFill>
                      <a:schemeClr val="bg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</a:defRPr>
                </a:lvl9pPr>
              </a:lstStyle>
              <a:p>
                <a:r>
                  <a:rPr lang="en-GB" altLang="zh-CN" sz="1200" dirty="0">
                    <a:ea typeface="华文细黑" panose="02010600040101010101" pitchFamily="2" charset="-122"/>
                    <a:cs typeface="Calibri" panose="020F0502020204030204" pitchFamily="34" charset="0"/>
                  </a:rPr>
                  <a:t>Demand Forecast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7CC24F2-7A18-4540-9A85-A870DE52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3198" y="1633369"/>
              <a:ext cx="2980168" cy="279923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40732C4-6803-8340-BA29-B613075A6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132" y="2900649"/>
            <a:ext cx="3953027" cy="201821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F821FAB-120F-DE4E-A51B-507EFEDFF07F}"/>
              </a:ext>
            </a:extLst>
          </p:cNvPr>
          <p:cNvGrpSpPr/>
          <p:nvPr/>
        </p:nvGrpSpPr>
        <p:grpSpPr>
          <a:xfrm>
            <a:off x="3216683" y="1355640"/>
            <a:ext cx="8376900" cy="3584171"/>
            <a:chOff x="2023566" y="2028751"/>
            <a:chExt cx="8376900" cy="3584171"/>
          </a:xfrm>
        </p:grpSpPr>
        <p:sp>
          <p:nvSpPr>
            <p:cNvPr id="41" name="矩形 226">
              <a:extLst>
                <a:ext uri="{FF2B5EF4-FFF2-40B4-BE49-F238E27FC236}">
                  <a16:creationId xmlns:a16="http://schemas.microsoft.com/office/drawing/2014/main" id="{6FDACD2F-A95B-C143-A473-1FC3BD7EC2E4}"/>
                </a:ext>
              </a:extLst>
            </p:cNvPr>
            <p:cNvSpPr/>
            <p:nvPr/>
          </p:nvSpPr>
          <p:spPr>
            <a:xfrm>
              <a:off x="2457661" y="2470715"/>
              <a:ext cx="7930621" cy="3134564"/>
            </a:xfrm>
            <a:prstGeom prst="rect">
              <a:avLst/>
            </a:prstGeom>
            <a:solidFill>
              <a:srgbClr val="FFA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2" name="直角三角形 233">
              <a:extLst>
                <a:ext uri="{FF2B5EF4-FFF2-40B4-BE49-F238E27FC236}">
                  <a16:creationId xmlns:a16="http://schemas.microsoft.com/office/drawing/2014/main" id="{6AD10403-F73E-604E-829C-8C476D915783}"/>
                </a:ext>
              </a:extLst>
            </p:cNvPr>
            <p:cNvSpPr/>
            <p:nvPr/>
          </p:nvSpPr>
          <p:spPr>
            <a:xfrm rot="16200000" flipH="1">
              <a:off x="2093343" y="5239368"/>
              <a:ext cx="414907" cy="332202"/>
            </a:xfrm>
            <a:prstGeom prst="rtTriangle">
              <a:avLst/>
            </a:prstGeom>
            <a:solidFill>
              <a:srgbClr val="FFA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E551FB3-2658-1342-806B-DF946D06EEAE}"/>
                </a:ext>
              </a:extLst>
            </p:cNvPr>
            <p:cNvGrpSpPr/>
            <p:nvPr/>
          </p:nvGrpSpPr>
          <p:grpSpPr>
            <a:xfrm>
              <a:off x="2023566" y="2028751"/>
              <a:ext cx="8376900" cy="3560274"/>
              <a:chOff x="2023566" y="2028751"/>
              <a:chExt cx="8376900" cy="356027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2CADF71-A61F-BF46-812C-7415A37ABFBB}"/>
                  </a:ext>
                </a:extLst>
              </p:cNvPr>
              <p:cNvGrpSpPr/>
              <p:nvPr/>
            </p:nvGrpSpPr>
            <p:grpSpPr>
              <a:xfrm>
                <a:off x="4236100" y="2044391"/>
                <a:ext cx="6164366" cy="3544634"/>
                <a:chOff x="4236100" y="2044391"/>
                <a:chExt cx="6164366" cy="3544634"/>
              </a:xfrm>
            </p:grpSpPr>
            <p:sp>
              <p:nvSpPr>
                <p:cNvPr id="56" name="直角三角形 234">
                  <a:extLst>
                    <a:ext uri="{FF2B5EF4-FFF2-40B4-BE49-F238E27FC236}">
                      <a16:creationId xmlns:a16="http://schemas.microsoft.com/office/drawing/2014/main" id="{2FC0DBC3-B42F-CC48-AAEB-E32C59E60216}"/>
                    </a:ext>
                  </a:extLst>
                </p:cNvPr>
                <p:cNvSpPr/>
                <p:nvPr/>
              </p:nvSpPr>
              <p:spPr>
                <a:xfrm rot="5400000" flipH="1">
                  <a:off x="10031183" y="2096121"/>
                  <a:ext cx="421013" cy="317553"/>
                </a:xfrm>
                <a:prstGeom prst="rtTriangle">
                  <a:avLst/>
                </a:prstGeom>
                <a:solidFill>
                  <a:srgbClr val="FFA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/>
                </a:p>
              </p:txBody>
            </p:sp>
            <p:cxnSp>
              <p:nvCxnSpPr>
                <p:cNvPr id="57" name="直接连接符 235">
                  <a:extLst>
                    <a:ext uri="{FF2B5EF4-FFF2-40B4-BE49-F238E27FC236}">
                      <a16:creationId xmlns:a16="http://schemas.microsoft.com/office/drawing/2014/main" id="{72D0BDD8-7CE6-7144-8079-C5815B852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68813" y="5181998"/>
                  <a:ext cx="319469" cy="407027"/>
                </a:xfrm>
                <a:prstGeom prst="line">
                  <a:avLst/>
                </a:prstGeom>
                <a:solidFill>
                  <a:srgbClr val="FFA219"/>
                </a:solidFill>
                <a:ln w="3175">
                  <a:solidFill>
                    <a:srgbClr val="FFB8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矩形 228">
                  <a:extLst>
                    <a:ext uri="{FF2B5EF4-FFF2-40B4-BE49-F238E27FC236}">
                      <a16:creationId xmlns:a16="http://schemas.microsoft.com/office/drawing/2014/main" id="{5C1ABB44-9FD0-534C-B3BE-FF3B353FA247}"/>
                    </a:ext>
                  </a:extLst>
                </p:cNvPr>
                <p:cNvSpPr/>
                <p:nvPr/>
              </p:nvSpPr>
              <p:spPr>
                <a:xfrm>
                  <a:off x="4236100" y="2049702"/>
                  <a:ext cx="5846813" cy="3180969"/>
                </a:xfrm>
                <a:prstGeom prst="rect">
                  <a:avLst/>
                </a:prstGeom>
                <a:solidFill>
                  <a:srgbClr val="FFB8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59" name="TextBox 8">
                  <a:extLst>
                    <a:ext uri="{FF2B5EF4-FFF2-40B4-BE49-F238E27FC236}">
                      <a16:creationId xmlns:a16="http://schemas.microsoft.com/office/drawing/2014/main" id="{A432BE53-822B-8A46-A326-EDE69F69F8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0058" y="2932300"/>
                  <a:ext cx="5258283" cy="1323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>
                    <a:defRPr sz="1400">
                      <a:solidFill>
                        <a:schemeClr val="bg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</a:defRPr>
                  </a:lvl9pPr>
                </a:lstStyle>
                <a:p>
                  <a:pPr algn="ctr"/>
                  <a:r>
                    <a:rPr lang="en-US" altLang="zh-CN" sz="40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Scrape more challenging website</a:t>
                  </a:r>
                  <a:endParaRPr lang="en-GB" altLang="zh-CN" sz="4000" dirty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pic>
            <p:nvPicPr>
              <p:cNvPr id="45" name="图片 227">
                <a:extLst>
                  <a:ext uri="{FF2B5EF4-FFF2-40B4-BE49-F238E27FC236}">
                    <a16:creationId xmlns:a16="http://schemas.microsoft.com/office/drawing/2014/main" id="{8749F37B-C447-E044-AD67-83DB2D8A7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23566" y="2028751"/>
                <a:ext cx="2212534" cy="3216260"/>
              </a:xfrm>
              <a:prstGeom prst="rect">
                <a:avLst/>
              </a:prstGeom>
            </p:spPr>
          </p:pic>
        </p:grpSp>
      </p:grpSp>
      <p:sp>
        <p:nvSpPr>
          <p:cNvPr id="53" name="Shape 835">
            <a:extLst>
              <a:ext uri="{FF2B5EF4-FFF2-40B4-BE49-F238E27FC236}">
                <a16:creationId xmlns:a16="http://schemas.microsoft.com/office/drawing/2014/main" id="{5A45130B-63D0-44D4-A4BE-63CD3E1C2A68}"/>
              </a:ext>
            </a:extLst>
          </p:cNvPr>
          <p:cNvSpPr txBox="1"/>
          <p:nvPr/>
        </p:nvSpPr>
        <p:spPr>
          <a:xfrm>
            <a:off x="4768509" y="-414626"/>
            <a:ext cx="7363953" cy="22082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4 Things to improve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71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3E7E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3" presetClass="emph" presetSubtype="2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3F9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BB48B-94B7-49CD-A072-E778D9FE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90776"/>
            <a:ext cx="10364452" cy="1447800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1075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28371"/>
            <a:ext cx="6096000" cy="7680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Workflow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-104119" y="2163073"/>
            <a:ext cx="11393477" cy="4449219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550643" y="2598263"/>
            <a:ext cx="1680000" cy="17136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2906860" y="2283299"/>
            <a:ext cx="1440000" cy="144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5213081" y="2164451"/>
            <a:ext cx="1200000" cy="12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7583377" y="1975555"/>
            <a:ext cx="960000" cy="9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7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EC3E771-308B-4C5E-9899-CFE9EA50BB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67" t="24035" r="23801" b="23685"/>
          <a:stretch>
            <a:fillRect/>
          </a:stretch>
        </p:blipFill>
        <p:spPr>
          <a:xfrm>
            <a:off x="-32628" y="2127598"/>
            <a:ext cx="2772036" cy="2753557"/>
          </a:xfrm>
          <a:prstGeom prst="rect">
            <a:avLst/>
          </a:prstGeom>
        </p:spPr>
      </p:pic>
      <p:sp>
        <p:nvSpPr>
          <p:cNvPr id="18" name="同心圆 249">
            <a:extLst>
              <a:ext uri="{FF2B5EF4-FFF2-40B4-BE49-F238E27FC236}">
                <a16:creationId xmlns:a16="http://schemas.microsoft.com/office/drawing/2014/main" id="{8E99746A-9B89-43DE-AF1C-9A11310C4ACF}"/>
              </a:ext>
            </a:extLst>
          </p:cNvPr>
          <p:cNvSpPr/>
          <p:nvPr/>
        </p:nvSpPr>
        <p:spPr>
          <a:xfrm rot="4878113">
            <a:off x="-47415" y="2133526"/>
            <a:ext cx="2833498" cy="2675703"/>
          </a:xfrm>
          <a:prstGeom prst="donut">
            <a:avLst>
              <a:gd name="adj" fmla="val 3497"/>
            </a:avLst>
          </a:prstGeom>
          <a:gradFill>
            <a:gsLst>
              <a:gs pos="0">
                <a:srgbClr val="DFA117"/>
              </a:gs>
              <a:gs pos="100000">
                <a:srgbClr val="AE4638">
                  <a:alpha val="78000"/>
                  <a:lumMod val="91000"/>
                  <a:lumOff val="9000"/>
                </a:srgbClr>
              </a:gs>
            </a:gsLst>
            <a:lin ang="0" scaled="0"/>
          </a:gradFill>
          <a:ln w="127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350" dirty="0">
              <a:latin typeface="冬青黑体简体中文 W6" panose="020B0600000000000000" pitchFamily="34" charset="-122"/>
              <a:ea typeface="冬青黑体简体中文 W6" panose="020B0600000000000000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C81B-9A48-473D-8BA4-9ECAC81696FC}"/>
              </a:ext>
            </a:extLst>
          </p:cNvPr>
          <p:cNvSpPr txBox="1"/>
          <p:nvPr/>
        </p:nvSpPr>
        <p:spPr>
          <a:xfrm rot="21024820">
            <a:off x="9886091" y="1230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99EC141-A554-4180-BFE3-D9F11FFEDD45}"/>
              </a:ext>
            </a:extLst>
          </p:cNvPr>
          <p:cNvSpPr>
            <a:spLocks/>
          </p:cNvSpPr>
          <p:nvPr/>
        </p:nvSpPr>
        <p:spPr bwMode="auto">
          <a:xfrm rot="5746120">
            <a:off x="9803032" y="1218732"/>
            <a:ext cx="635000" cy="755650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8C834984-74BD-44F3-963B-F872D7061D0C}"/>
              </a:ext>
            </a:extLst>
          </p:cNvPr>
          <p:cNvSpPr>
            <a:spLocks/>
          </p:cNvSpPr>
          <p:nvPr/>
        </p:nvSpPr>
        <p:spPr bwMode="auto">
          <a:xfrm rot="5400000">
            <a:off x="9005680" y="1295514"/>
            <a:ext cx="522288" cy="623887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B156E9E-CB5A-454E-B644-B918102EE5C0}"/>
              </a:ext>
            </a:extLst>
          </p:cNvPr>
          <p:cNvSpPr>
            <a:spLocks/>
          </p:cNvSpPr>
          <p:nvPr/>
        </p:nvSpPr>
        <p:spPr bwMode="auto">
          <a:xfrm rot="11500404">
            <a:off x="11122244" y="1034582"/>
            <a:ext cx="482600" cy="574675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18088B8-28C3-4610-9D68-910807BE2D3A}"/>
              </a:ext>
            </a:extLst>
          </p:cNvPr>
          <p:cNvSpPr>
            <a:spLocks/>
          </p:cNvSpPr>
          <p:nvPr/>
        </p:nvSpPr>
        <p:spPr bwMode="auto">
          <a:xfrm rot="8825982">
            <a:off x="10539632" y="1077444"/>
            <a:ext cx="482600" cy="574675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4AC90ECC-FD03-4D54-BB89-79D9434D54E6}"/>
              </a:ext>
            </a:extLst>
          </p:cNvPr>
          <p:cNvSpPr>
            <a:spLocks/>
          </p:cNvSpPr>
          <p:nvPr/>
        </p:nvSpPr>
        <p:spPr bwMode="auto">
          <a:xfrm rot="11500404">
            <a:off x="11631832" y="929807"/>
            <a:ext cx="576262" cy="684212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98D87A1A-A79A-460B-9865-EA3E55234873}"/>
              </a:ext>
            </a:extLst>
          </p:cNvPr>
          <p:cNvSpPr>
            <a:spLocks/>
          </p:cNvSpPr>
          <p:nvPr/>
        </p:nvSpPr>
        <p:spPr bwMode="auto">
          <a:xfrm rot="9949913">
            <a:off x="10784906" y="499810"/>
            <a:ext cx="576262" cy="685800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4BACC6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pic>
        <p:nvPicPr>
          <p:cNvPr id="31" name="Picture 10">
            <a:extLst>
              <a:ext uri="{FF2B5EF4-FFF2-40B4-BE49-F238E27FC236}">
                <a16:creationId xmlns:a16="http://schemas.microsoft.com/office/drawing/2014/main" id="{84DC1B54-B8EF-466E-A5E2-08278E442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1" b="13718"/>
          <a:stretch>
            <a:fillRect/>
          </a:stretch>
        </p:blipFill>
        <p:spPr bwMode="auto">
          <a:xfrm>
            <a:off x="10496515" y="1555355"/>
            <a:ext cx="2073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11">
            <a:extLst>
              <a:ext uri="{FF2B5EF4-FFF2-40B4-BE49-F238E27FC236}">
                <a16:creationId xmlns:a16="http://schemas.microsoft.com/office/drawing/2014/main" id="{B26471B4-49C8-44CC-8893-61059434441A}"/>
              </a:ext>
            </a:extLst>
          </p:cNvPr>
          <p:cNvSpPr/>
          <p:nvPr/>
        </p:nvSpPr>
        <p:spPr>
          <a:xfrm>
            <a:off x="10801493" y="1691844"/>
            <a:ext cx="1436687" cy="8921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2689FBD6-738B-4262-8E2A-AA8C76669D3D}"/>
              </a:ext>
            </a:extLst>
          </p:cNvPr>
          <p:cNvSpPr>
            <a:spLocks/>
          </p:cNvSpPr>
          <p:nvPr/>
        </p:nvSpPr>
        <p:spPr bwMode="auto">
          <a:xfrm rot="12525405">
            <a:off x="12086850" y="574193"/>
            <a:ext cx="390432" cy="459495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C769EA8F-3421-46D2-B7BB-B5A3EC2A5880}"/>
              </a:ext>
            </a:extLst>
          </p:cNvPr>
          <p:cNvSpPr>
            <a:spLocks/>
          </p:cNvSpPr>
          <p:nvPr/>
        </p:nvSpPr>
        <p:spPr bwMode="auto">
          <a:xfrm rot="9059463">
            <a:off x="10007819" y="683744"/>
            <a:ext cx="576263" cy="685800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35" name="Oval 16">
            <a:extLst>
              <a:ext uri="{FF2B5EF4-FFF2-40B4-BE49-F238E27FC236}">
                <a16:creationId xmlns:a16="http://schemas.microsoft.com/office/drawing/2014/main" id="{93EB6FA9-E5DE-4B38-9851-8297706B1BF7}"/>
              </a:ext>
            </a:extLst>
          </p:cNvPr>
          <p:cNvSpPr/>
          <p:nvPr/>
        </p:nvSpPr>
        <p:spPr>
          <a:xfrm rot="21024820">
            <a:off x="8768855" y="38046"/>
            <a:ext cx="646113" cy="6492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36" name="Oval 18">
            <a:extLst>
              <a:ext uri="{FF2B5EF4-FFF2-40B4-BE49-F238E27FC236}">
                <a16:creationId xmlns:a16="http://schemas.microsoft.com/office/drawing/2014/main" id="{163D3444-BDC1-4ABC-A86B-E76C7DBAF963}"/>
              </a:ext>
            </a:extLst>
          </p:cNvPr>
          <p:cNvSpPr/>
          <p:nvPr/>
        </p:nvSpPr>
        <p:spPr>
          <a:xfrm rot="21024820">
            <a:off x="11339732" y="91607"/>
            <a:ext cx="806450" cy="811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37" name="Oval 19">
            <a:extLst>
              <a:ext uri="{FF2B5EF4-FFF2-40B4-BE49-F238E27FC236}">
                <a16:creationId xmlns:a16="http://schemas.microsoft.com/office/drawing/2014/main" id="{85BE068C-F6DB-4C60-A6CA-A8422C104E15}"/>
              </a:ext>
            </a:extLst>
          </p:cNvPr>
          <p:cNvSpPr/>
          <p:nvPr/>
        </p:nvSpPr>
        <p:spPr>
          <a:xfrm rot="21024820">
            <a:off x="10104657" y="-129056"/>
            <a:ext cx="806450" cy="8112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38" name="Oval 20">
            <a:extLst>
              <a:ext uri="{FF2B5EF4-FFF2-40B4-BE49-F238E27FC236}">
                <a16:creationId xmlns:a16="http://schemas.microsoft.com/office/drawing/2014/main" id="{5D7D2FC4-5A95-4580-A1C0-1272A08BB899}"/>
              </a:ext>
            </a:extLst>
          </p:cNvPr>
          <p:cNvSpPr/>
          <p:nvPr/>
        </p:nvSpPr>
        <p:spPr>
          <a:xfrm rot="21024820">
            <a:off x="9160507" y="566539"/>
            <a:ext cx="804863" cy="809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AAD20CA1-215A-4756-A2EA-FF6CD2673074}"/>
              </a:ext>
            </a:extLst>
          </p:cNvPr>
          <p:cNvSpPr/>
          <p:nvPr/>
        </p:nvSpPr>
        <p:spPr>
          <a:xfrm>
            <a:off x="9252538" y="1806197"/>
            <a:ext cx="644525" cy="649288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40" name="Oval 22">
            <a:extLst>
              <a:ext uri="{FF2B5EF4-FFF2-40B4-BE49-F238E27FC236}">
                <a16:creationId xmlns:a16="http://schemas.microsoft.com/office/drawing/2014/main" id="{D83F4302-354E-4AFF-BC7B-BFD55EA0E80B}"/>
              </a:ext>
            </a:extLst>
          </p:cNvPr>
          <p:cNvSpPr/>
          <p:nvPr/>
        </p:nvSpPr>
        <p:spPr>
          <a:xfrm rot="21024820">
            <a:off x="10021344" y="1971363"/>
            <a:ext cx="644525" cy="649287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41" name="Oval 25">
            <a:extLst>
              <a:ext uri="{FF2B5EF4-FFF2-40B4-BE49-F238E27FC236}">
                <a16:creationId xmlns:a16="http://schemas.microsoft.com/office/drawing/2014/main" id="{B8606CC1-1A34-4885-B44F-2DAF4A50FECF}"/>
              </a:ext>
            </a:extLst>
          </p:cNvPr>
          <p:cNvSpPr/>
          <p:nvPr/>
        </p:nvSpPr>
        <p:spPr>
          <a:xfrm rot="21024820">
            <a:off x="10961907" y="-103656"/>
            <a:ext cx="458787" cy="46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42" name="Oval 27">
            <a:extLst>
              <a:ext uri="{FF2B5EF4-FFF2-40B4-BE49-F238E27FC236}">
                <a16:creationId xmlns:a16="http://schemas.microsoft.com/office/drawing/2014/main" id="{9C11FE94-157E-4F42-AD82-FC3381C9F6C4}"/>
              </a:ext>
            </a:extLst>
          </p:cNvPr>
          <p:cNvSpPr/>
          <p:nvPr/>
        </p:nvSpPr>
        <p:spPr>
          <a:xfrm rot="21024820">
            <a:off x="9604594" y="145582"/>
            <a:ext cx="458788" cy="4619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71024F07-7D8E-4120-B30D-A97C6EF90000}"/>
              </a:ext>
            </a:extLst>
          </p:cNvPr>
          <p:cNvSpPr/>
          <p:nvPr/>
        </p:nvSpPr>
        <p:spPr>
          <a:xfrm rot="21024820">
            <a:off x="12100860" y="-218602"/>
            <a:ext cx="460375" cy="4619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grpSp>
        <p:nvGrpSpPr>
          <p:cNvPr id="44" name="Group 31">
            <a:extLst>
              <a:ext uri="{FF2B5EF4-FFF2-40B4-BE49-F238E27FC236}">
                <a16:creationId xmlns:a16="http://schemas.microsoft.com/office/drawing/2014/main" id="{519D22F3-D5C4-41F6-AA42-3836D9860DE2}"/>
              </a:ext>
            </a:extLst>
          </p:cNvPr>
          <p:cNvGrpSpPr/>
          <p:nvPr/>
        </p:nvGrpSpPr>
        <p:grpSpPr>
          <a:xfrm rot="21024820">
            <a:off x="10886501" y="650744"/>
            <a:ext cx="289712" cy="279837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82B6A373-F3C4-4865-BB7A-298EC2985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id="{159E4011-2ACA-4355-A55F-16AECE9A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CDA2C4AD-94B1-4F7F-894D-B5396C2B8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48" name="Rectangle 21">
              <a:extLst>
                <a:ext uri="{FF2B5EF4-FFF2-40B4-BE49-F238E27FC236}">
                  <a16:creationId xmlns:a16="http://schemas.microsoft.com/office/drawing/2014/main" id="{A021FCBF-814F-4CA4-9990-56503FD75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086376C5-5E12-4213-82F2-2B3EEF77E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A8B5E783-0506-41DF-8741-31263AF8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51" name="Rectangle 24">
              <a:extLst>
                <a:ext uri="{FF2B5EF4-FFF2-40B4-BE49-F238E27FC236}">
                  <a16:creationId xmlns:a16="http://schemas.microsoft.com/office/drawing/2014/main" id="{D03B16BC-ED1A-4649-ADD1-FF43362D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13B8912C-A3EC-4A94-97D6-B8A7614E5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53" name="Rectangle 26">
              <a:extLst>
                <a:ext uri="{FF2B5EF4-FFF2-40B4-BE49-F238E27FC236}">
                  <a16:creationId xmlns:a16="http://schemas.microsoft.com/office/drawing/2014/main" id="{653408CD-EF8D-4F91-8677-0DAF68792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6FF1A525-D736-447A-AD0A-40A24C1AC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232810F4-659D-4F74-9D8C-7F29171A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56" name="Freeform 29">
              <a:extLst>
                <a:ext uri="{FF2B5EF4-FFF2-40B4-BE49-F238E27FC236}">
                  <a16:creationId xmlns:a16="http://schemas.microsoft.com/office/drawing/2014/main" id="{787EBE0C-6B8D-478A-87E1-AF70B0022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57" name="Rectangle 30">
              <a:extLst>
                <a:ext uri="{FF2B5EF4-FFF2-40B4-BE49-F238E27FC236}">
                  <a16:creationId xmlns:a16="http://schemas.microsoft.com/office/drawing/2014/main" id="{29E08539-FCDE-4935-99C4-A0D9D4E06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58" name="Rectangle 31">
              <a:extLst>
                <a:ext uri="{FF2B5EF4-FFF2-40B4-BE49-F238E27FC236}">
                  <a16:creationId xmlns:a16="http://schemas.microsoft.com/office/drawing/2014/main" id="{892A346E-5ABA-406D-831F-3220B35A0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59" name="Group 47">
            <a:extLst>
              <a:ext uri="{FF2B5EF4-FFF2-40B4-BE49-F238E27FC236}">
                <a16:creationId xmlns:a16="http://schemas.microsoft.com/office/drawing/2014/main" id="{89326982-9695-4C7A-A5DE-37A098653BF6}"/>
              </a:ext>
            </a:extLst>
          </p:cNvPr>
          <p:cNvGrpSpPr/>
          <p:nvPr/>
        </p:nvGrpSpPr>
        <p:grpSpPr>
          <a:xfrm rot="21024820">
            <a:off x="10724956" y="2856547"/>
            <a:ext cx="341966" cy="348715"/>
            <a:chOff x="7160655" y="2178006"/>
            <a:chExt cx="379359" cy="386846"/>
          </a:xfrm>
          <a:solidFill>
            <a:schemeClr val="bg1"/>
          </a:solidFill>
        </p:grpSpPr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0AE29526-6565-4296-9BAA-CB8973D1E9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7956" y="2178006"/>
              <a:ext cx="262058" cy="262058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1 w 79"/>
                <a:gd name="T5" fmla="*/ 63 h 79"/>
                <a:gd name="T6" fmla="*/ 11 w 79"/>
                <a:gd name="T7" fmla="*/ 63 h 79"/>
                <a:gd name="T8" fmla="*/ 17 w 79"/>
                <a:gd name="T9" fmla="*/ 68 h 79"/>
                <a:gd name="T10" fmla="*/ 64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8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0" y="28"/>
                    <a:pt x="0" y="49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4" y="66"/>
                    <a:pt x="15" y="67"/>
                    <a:pt x="17" y="68"/>
                  </a:cubicBezTo>
                  <a:cubicBezTo>
                    <a:pt x="31" y="79"/>
                    <a:pt x="51" y="78"/>
                    <a:pt x="64" y="65"/>
                  </a:cubicBezTo>
                  <a:cubicBezTo>
                    <a:pt x="78" y="51"/>
                    <a:pt x="79" y="29"/>
                    <a:pt x="65" y="14"/>
                  </a:cubicBezTo>
                  <a:close/>
                  <a:moveTo>
                    <a:pt x="58" y="59"/>
                  </a:moveTo>
                  <a:cubicBezTo>
                    <a:pt x="47" y="69"/>
                    <a:pt x="30" y="69"/>
                    <a:pt x="20" y="59"/>
                  </a:cubicBezTo>
                  <a:cubicBezTo>
                    <a:pt x="9" y="48"/>
                    <a:pt x="9" y="31"/>
                    <a:pt x="20" y="21"/>
                  </a:cubicBezTo>
                  <a:cubicBezTo>
                    <a:pt x="31" y="10"/>
                    <a:pt x="48" y="10"/>
                    <a:pt x="58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34B1B3B1-ACC9-4CFD-89FE-A4D623E11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655" y="2400130"/>
              <a:ext cx="159730" cy="164722"/>
            </a:xfrm>
            <a:custGeom>
              <a:avLst/>
              <a:gdLst>
                <a:gd name="T0" fmla="*/ 0 w 64"/>
                <a:gd name="T1" fmla="*/ 52 h 66"/>
                <a:gd name="T2" fmla="*/ 12 w 64"/>
                <a:gd name="T3" fmla="*/ 66 h 66"/>
                <a:gd name="T4" fmla="*/ 64 w 64"/>
                <a:gd name="T5" fmla="*/ 8 h 66"/>
                <a:gd name="T6" fmla="*/ 55 w 64"/>
                <a:gd name="T7" fmla="*/ 0 h 66"/>
                <a:gd name="T8" fmla="*/ 0 w 64"/>
                <a:gd name="T9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0" y="52"/>
                  </a:moveTo>
                  <a:lnTo>
                    <a:pt x="12" y="66"/>
                  </a:lnTo>
                  <a:lnTo>
                    <a:pt x="64" y="8"/>
                  </a:lnTo>
                  <a:lnTo>
                    <a:pt x="55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974D718C-B15E-4CC2-B3A3-EDF3E73EE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728" y="2265358"/>
              <a:ext cx="99831" cy="119797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0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63" name="Group 51">
            <a:extLst>
              <a:ext uri="{FF2B5EF4-FFF2-40B4-BE49-F238E27FC236}">
                <a16:creationId xmlns:a16="http://schemas.microsoft.com/office/drawing/2014/main" id="{CCFD131F-FEE0-4536-9E60-6A914CD80724}"/>
              </a:ext>
            </a:extLst>
          </p:cNvPr>
          <p:cNvGrpSpPr/>
          <p:nvPr/>
        </p:nvGrpSpPr>
        <p:grpSpPr>
          <a:xfrm rot="21024820">
            <a:off x="11752896" y="1054038"/>
            <a:ext cx="366713" cy="366713"/>
            <a:chOff x="6352022" y="2360197"/>
            <a:chExt cx="406813" cy="406813"/>
          </a:xfrm>
          <a:solidFill>
            <a:schemeClr val="bg1"/>
          </a:solidFill>
        </p:grpSpPr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36BE5282-242E-49D5-9F8E-67E23C9C4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2022" y="2360197"/>
              <a:ext cx="406813" cy="406813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5 w 122"/>
                <a:gd name="T11" fmla="*/ 109 h 122"/>
                <a:gd name="T12" fmla="*/ 65 w 122"/>
                <a:gd name="T13" fmla="*/ 102 h 122"/>
                <a:gd name="T14" fmla="*/ 58 w 122"/>
                <a:gd name="T15" fmla="*/ 102 h 122"/>
                <a:gd name="T16" fmla="*/ 58 w 122"/>
                <a:gd name="T17" fmla="*/ 109 h 122"/>
                <a:gd name="T18" fmla="*/ 30 w 122"/>
                <a:gd name="T19" fmla="*/ 97 h 122"/>
                <a:gd name="T20" fmla="*/ 29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5 w 122"/>
                <a:gd name="T27" fmla="*/ 92 h 122"/>
                <a:gd name="T28" fmla="*/ 13 w 122"/>
                <a:gd name="T29" fmla="*/ 64 h 122"/>
                <a:gd name="T30" fmla="*/ 20 w 122"/>
                <a:gd name="T31" fmla="*/ 64 h 122"/>
                <a:gd name="T32" fmla="*/ 20 w 122"/>
                <a:gd name="T33" fmla="*/ 57 h 122"/>
                <a:gd name="T34" fmla="*/ 13 w 122"/>
                <a:gd name="T35" fmla="*/ 57 h 122"/>
                <a:gd name="T36" fmla="*/ 58 w 122"/>
                <a:gd name="T37" fmla="*/ 13 h 122"/>
                <a:gd name="T38" fmla="*/ 58 w 122"/>
                <a:gd name="T39" fmla="*/ 20 h 122"/>
                <a:gd name="T40" fmla="*/ 65 w 122"/>
                <a:gd name="T41" fmla="*/ 20 h 122"/>
                <a:gd name="T42" fmla="*/ 65 w 122"/>
                <a:gd name="T43" fmla="*/ 13 h 122"/>
                <a:gd name="T44" fmla="*/ 83 w 122"/>
                <a:gd name="T45" fmla="*/ 18 h 122"/>
                <a:gd name="T46" fmla="*/ 83 w 122"/>
                <a:gd name="T47" fmla="*/ 18 h 122"/>
                <a:gd name="T48" fmla="*/ 87 w 122"/>
                <a:gd name="T49" fmla="*/ 20 h 122"/>
                <a:gd name="T50" fmla="*/ 88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4 w 122"/>
                <a:gd name="T57" fmla="*/ 25 h 122"/>
                <a:gd name="T58" fmla="*/ 95 w 122"/>
                <a:gd name="T59" fmla="*/ 27 h 122"/>
                <a:gd name="T60" fmla="*/ 97 w 122"/>
                <a:gd name="T61" fmla="*/ 28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4 h 122"/>
                <a:gd name="T68" fmla="*/ 102 w 122"/>
                <a:gd name="T69" fmla="*/ 35 h 122"/>
                <a:gd name="T70" fmla="*/ 104 w 122"/>
                <a:gd name="T71" fmla="*/ 39 h 122"/>
                <a:gd name="T72" fmla="*/ 104 w 122"/>
                <a:gd name="T73" fmla="*/ 39 h 122"/>
                <a:gd name="T74" fmla="*/ 109 w 122"/>
                <a:gd name="T75" fmla="*/ 57 h 122"/>
                <a:gd name="T76" fmla="*/ 102 w 122"/>
                <a:gd name="T77" fmla="*/ 57 h 122"/>
                <a:gd name="T78" fmla="*/ 102 w 122"/>
                <a:gd name="T79" fmla="*/ 64 h 122"/>
                <a:gd name="T80" fmla="*/ 109 w 122"/>
                <a:gd name="T81" fmla="*/ 64 h 122"/>
                <a:gd name="T82" fmla="*/ 65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5" y="122"/>
                    <a:pt x="122" y="95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lose/>
                  <a:moveTo>
                    <a:pt x="65" y="109"/>
                  </a:moveTo>
                  <a:cubicBezTo>
                    <a:pt x="65" y="102"/>
                    <a:pt x="65" y="102"/>
                    <a:pt x="65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47" y="108"/>
                    <a:pt x="37" y="104"/>
                    <a:pt x="3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8" y="96"/>
                    <a:pt x="28" y="95"/>
                    <a:pt x="27" y="95"/>
                  </a:cubicBezTo>
                  <a:cubicBezTo>
                    <a:pt x="27" y="94"/>
                    <a:pt x="26" y="94"/>
                    <a:pt x="25" y="93"/>
                  </a:cubicBezTo>
                  <a:cubicBezTo>
                    <a:pt x="25" y="93"/>
                    <a:pt x="25" y="93"/>
                    <a:pt x="25" y="92"/>
                  </a:cubicBezTo>
                  <a:cubicBezTo>
                    <a:pt x="18" y="85"/>
                    <a:pt x="14" y="75"/>
                    <a:pt x="13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5" y="34"/>
                    <a:pt x="34" y="15"/>
                    <a:pt x="58" y="13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71" y="14"/>
                    <a:pt x="77" y="15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9"/>
                    <a:pt x="86" y="20"/>
                    <a:pt x="87" y="20"/>
                  </a:cubicBezTo>
                  <a:cubicBezTo>
                    <a:pt x="87" y="20"/>
                    <a:pt x="87" y="21"/>
                    <a:pt x="88" y="21"/>
                  </a:cubicBezTo>
                  <a:cubicBezTo>
                    <a:pt x="88" y="21"/>
                    <a:pt x="89" y="22"/>
                    <a:pt x="90" y="23"/>
                  </a:cubicBezTo>
                  <a:cubicBezTo>
                    <a:pt x="91" y="23"/>
                    <a:pt x="91" y="23"/>
                    <a:pt x="91" y="24"/>
                  </a:cubicBezTo>
                  <a:cubicBezTo>
                    <a:pt x="92" y="24"/>
                    <a:pt x="93" y="25"/>
                    <a:pt x="94" y="25"/>
                  </a:cubicBezTo>
                  <a:cubicBezTo>
                    <a:pt x="94" y="26"/>
                    <a:pt x="95" y="26"/>
                    <a:pt x="95" y="27"/>
                  </a:cubicBezTo>
                  <a:cubicBezTo>
                    <a:pt x="96" y="27"/>
                    <a:pt x="96" y="28"/>
                    <a:pt x="97" y="28"/>
                  </a:cubicBezTo>
                  <a:cubicBezTo>
                    <a:pt x="97" y="29"/>
                    <a:pt x="98" y="30"/>
                    <a:pt x="98" y="31"/>
                  </a:cubicBezTo>
                  <a:cubicBezTo>
                    <a:pt x="99" y="31"/>
                    <a:pt x="99" y="31"/>
                    <a:pt x="99" y="32"/>
                  </a:cubicBezTo>
                  <a:cubicBezTo>
                    <a:pt x="100" y="33"/>
                    <a:pt x="101" y="34"/>
                    <a:pt x="101" y="34"/>
                  </a:cubicBezTo>
                  <a:cubicBezTo>
                    <a:pt x="101" y="35"/>
                    <a:pt x="102" y="35"/>
                    <a:pt x="102" y="35"/>
                  </a:cubicBezTo>
                  <a:cubicBezTo>
                    <a:pt x="102" y="36"/>
                    <a:pt x="103" y="37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7" y="45"/>
                    <a:pt x="108" y="51"/>
                    <a:pt x="109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7" y="88"/>
                    <a:pt x="88" y="107"/>
                    <a:pt x="65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B0015D71-C84D-4ED2-8C8B-3747E53D9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6761" y="2460029"/>
              <a:ext cx="119797" cy="177201"/>
            </a:xfrm>
            <a:custGeom>
              <a:avLst/>
              <a:gdLst>
                <a:gd name="T0" fmla="*/ 8 w 36"/>
                <a:gd name="T1" fmla="*/ 29 h 53"/>
                <a:gd name="T2" fmla="*/ 8 w 36"/>
                <a:gd name="T3" fmla="*/ 29 h 53"/>
                <a:gd name="T4" fmla="*/ 0 w 36"/>
                <a:gd name="T5" fmla="*/ 53 h 53"/>
                <a:gd name="T6" fmla="*/ 19 w 36"/>
                <a:gd name="T7" fmla="*/ 36 h 53"/>
                <a:gd name="T8" fmla="*/ 19 w 36"/>
                <a:gd name="T9" fmla="*/ 36 h 53"/>
                <a:gd name="T10" fmla="*/ 22 w 36"/>
                <a:gd name="T11" fmla="*/ 33 h 53"/>
                <a:gd name="T12" fmla="*/ 36 w 36"/>
                <a:gd name="T13" fmla="*/ 0 h 53"/>
                <a:gd name="T14" fmla="*/ 11 w 36"/>
                <a:gd name="T15" fmla="*/ 25 h 53"/>
                <a:gd name="T16" fmla="*/ 8 w 36"/>
                <a:gd name="T17" fmla="*/ 29 h 53"/>
                <a:gd name="T18" fmla="*/ 15 w 36"/>
                <a:gd name="T19" fmla="*/ 28 h 53"/>
                <a:gd name="T20" fmla="*/ 18 w 36"/>
                <a:gd name="T21" fmla="*/ 31 h 53"/>
                <a:gd name="T22" fmla="*/ 15 w 36"/>
                <a:gd name="T23" fmla="*/ 34 h 53"/>
                <a:gd name="T24" fmla="*/ 12 w 36"/>
                <a:gd name="T25" fmla="*/ 31 h 53"/>
                <a:gd name="T26" fmla="*/ 15 w 36"/>
                <a:gd name="T27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3"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1" y="35"/>
                    <a:pt x="22" y="33"/>
                    <a:pt x="22" y="3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8"/>
                    <a:pt x="8" y="29"/>
                  </a:cubicBezTo>
                  <a:close/>
                  <a:moveTo>
                    <a:pt x="15" y="28"/>
                  </a:moveTo>
                  <a:cubicBezTo>
                    <a:pt x="17" y="28"/>
                    <a:pt x="18" y="29"/>
                    <a:pt x="18" y="31"/>
                  </a:cubicBezTo>
                  <a:cubicBezTo>
                    <a:pt x="18" y="33"/>
                    <a:pt x="17" y="34"/>
                    <a:pt x="15" y="34"/>
                  </a:cubicBezTo>
                  <a:cubicBezTo>
                    <a:pt x="13" y="34"/>
                    <a:pt x="12" y="33"/>
                    <a:pt x="12" y="31"/>
                  </a:cubicBezTo>
                  <a:cubicBezTo>
                    <a:pt x="12" y="29"/>
                    <a:pt x="13" y="28"/>
                    <a:pt x="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66" name="Oval 41">
              <a:extLst>
                <a:ext uri="{FF2B5EF4-FFF2-40B4-BE49-F238E27FC236}">
                  <a16:creationId xmlns:a16="http://schemas.microsoft.com/office/drawing/2014/main" id="{5DE55FAF-6110-4AD7-BFD4-E838E4F1C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85" y="2557365"/>
              <a:ext cx="9983" cy="99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67" name="Group 55">
            <a:extLst>
              <a:ext uri="{FF2B5EF4-FFF2-40B4-BE49-F238E27FC236}">
                <a16:creationId xmlns:a16="http://schemas.microsoft.com/office/drawing/2014/main" id="{481FAED6-59FB-4DC7-B3DA-DB4E421E7DF9}"/>
              </a:ext>
            </a:extLst>
          </p:cNvPr>
          <p:cNvGrpSpPr/>
          <p:nvPr/>
        </p:nvGrpSpPr>
        <p:grpSpPr>
          <a:xfrm rot="21024820">
            <a:off x="12187656" y="629184"/>
            <a:ext cx="230292" cy="273510"/>
            <a:chOff x="6726389" y="1486674"/>
            <a:chExt cx="411805" cy="376863"/>
          </a:xfrm>
          <a:solidFill>
            <a:schemeClr val="bg1"/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EE285AF-75F7-40D9-B396-227F91D26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C44E719-5699-4F66-B393-F0B86D4C1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70" name="Freeform 97">
              <a:extLst>
                <a:ext uri="{FF2B5EF4-FFF2-40B4-BE49-F238E27FC236}">
                  <a16:creationId xmlns:a16="http://schemas.microsoft.com/office/drawing/2014/main" id="{EC8A20E1-D90F-4766-BC85-9DED7A730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sp>
        <p:nvSpPr>
          <p:cNvPr id="71" name="Freeform 61">
            <a:extLst>
              <a:ext uri="{FF2B5EF4-FFF2-40B4-BE49-F238E27FC236}">
                <a16:creationId xmlns:a16="http://schemas.microsoft.com/office/drawing/2014/main" id="{47E2F9D5-6DF6-4314-BFC9-5A899EFA3247}"/>
              </a:ext>
            </a:extLst>
          </p:cNvPr>
          <p:cNvSpPr>
            <a:spLocks/>
          </p:cNvSpPr>
          <p:nvPr/>
        </p:nvSpPr>
        <p:spPr bwMode="auto">
          <a:xfrm rot="21024820">
            <a:off x="9381768" y="758626"/>
            <a:ext cx="409575" cy="425450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72" name="Freeform 62">
            <a:extLst>
              <a:ext uri="{FF2B5EF4-FFF2-40B4-BE49-F238E27FC236}">
                <a16:creationId xmlns:a16="http://schemas.microsoft.com/office/drawing/2014/main" id="{8A283918-9E39-47FF-9DB7-D7562496411D}"/>
              </a:ext>
            </a:extLst>
          </p:cNvPr>
          <p:cNvSpPr>
            <a:spLocks noEditPoints="1"/>
          </p:cNvSpPr>
          <p:nvPr/>
        </p:nvSpPr>
        <p:spPr bwMode="auto">
          <a:xfrm rot="21024820">
            <a:off x="11479047" y="-686277"/>
            <a:ext cx="323850" cy="436563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6 h 145"/>
              <a:gd name="T6" fmla="*/ 13 w 108"/>
              <a:gd name="T7" fmla="*/ 125 h 145"/>
              <a:gd name="T8" fmla="*/ 96 w 108"/>
              <a:gd name="T9" fmla="*/ 125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2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8 w 108"/>
              <a:gd name="T35" fmla="*/ 12 h 145"/>
              <a:gd name="T36" fmla="*/ 60 w 108"/>
              <a:gd name="T37" fmla="*/ 12 h 145"/>
              <a:gd name="T38" fmla="*/ 67 w 108"/>
              <a:gd name="T39" fmla="*/ 37 h 145"/>
              <a:gd name="T40" fmla="*/ 41 w 108"/>
              <a:gd name="T41" fmla="*/ 37 h 145"/>
              <a:gd name="T42" fmla="*/ 48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6"/>
                  <a:pt x="0" y="136"/>
                  <a:pt x="0" y="136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2" y="116"/>
                  <a:pt x="92" y="116"/>
                  <a:pt x="92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8" y="12"/>
                </a:moveTo>
                <a:cubicBezTo>
                  <a:pt x="48" y="12"/>
                  <a:pt x="54" y="0"/>
                  <a:pt x="60" y="12"/>
                </a:cubicBezTo>
                <a:cubicBezTo>
                  <a:pt x="67" y="37"/>
                  <a:pt x="67" y="37"/>
                  <a:pt x="67" y="37"/>
                </a:cubicBezTo>
                <a:cubicBezTo>
                  <a:pt x="41" y="37"/>
                  <a:pt x="41" y="37"/>
                  <a:pt x="41" y="37"/>
                </a:cubicBezTo>
                <a:lnTo>
                  <a:pt x="48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grpSp>
        <p:nvGrpSpPr>
          <p:cNvPr id="73" name="Group 62">
            <a:extLst>
              <a:ext uri="{FF2B5EF4-FFF2-40B4-BE49-F238E27FC236}">
                <a16:creationId xmlns:a16="http://schemas.microsoft.com/office/drawing/2014/main" id="{EA624954-7A65-42FA-9C2E-1F7A4A4F73EB}"/>
              </a:ext>
            </a:extLst>
          </p:cNvPr>
          <p:cNvGrpSpPr/>
          <p:nvPr/>
        </p:nvGrpSpPr>
        <p:grpSpPr>
          <a:xfrm rot="21024820">
            <a:off x="11523385" y="327153"/>
            <a:ext cx="427457" cy="317218"/>
            <a:chOff x="5129089" y="3156352"/>
            <a:chExt cx="474198" cy="351905"/>
          </a:xfrm>
          <a:solidFill>
            <a:schemeClr val="bg1"/>
          </a:solidFill>
        </p:grpSpPr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02889B79-655C-4010-87E7-CD02F99DC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BA0241F9-0D2E-4F55-8757-439755157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76" name="Group 65">
            <a:extLst>
              <a:ext uri="{FF2B5EF4-FFF2-40B4-BE49-F238E27FC236}">
                <a16:creationId xmlns:a16="http://schemas.microsoft.com/office/drawing/2014/main" id="{3B98DB87-78EB-4366-9521-65604CE06E1F}"/>
              </a:ext>
            </a:extLst>
          </p:cNvPr>
          <p:cNvGrpSpPr/>
          <p:nvPr/>
        </p:nvGrpSpPr>
        <p:grpSpPr>
          <a:xfrm rot="21024820">
            <a:off x="10073270" y="812089"/>
            <a:ext cx="362419" cy="328900"/>
            <a:chOff x="5159039" y="3837700"/>
            <a:chExt cx="431771" cy="391838"/>
          </a:xfrm>
          <a:solidFill>
            <a:schemeClr val="bg1"/>
          </a:solidFill>
        </p:grpSpPr>
        <p:sp>
          <p:nvSpPr>
            <p:cNvPr id="77" name="Rectangle 72">
              <a:extLst>
                <a:ext uri="{FF2B5EF4-FFF2-40B4-BE49-F238E27FC236}">
                  <a16:creationId xmlns:a16="http://schemas.microsoft.com/office/drawing/2014/main" id="{E04DEBE8-156F-46ED-8BE4-FE2650EC2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374" y="3837700"/>
              <a:ext cx="242092" cy="698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A41A952E-1F8C-4ACD-8D00-C6C35381E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039" y="3930044"/>
              <a:ext cx="431771" cy="177201"/>
            </a:xfrm>
            <a:custGeom>
              <a:avLst/>
              <a:gdLst>
                <a:gd name="T0" fmla="*/ 124 w 130"/>
                <a:gd name="T1" fmla="*/ 0 h 53"/>
                <a:gd name="T2" fmla="*/ 6 w 130"/>
                <a:gd name="T3" fmla="*/ 0 h 53"/>
                <a:gd name="T4" fmla="*/ 0 w 130"/>
                <a:gd name="T5" fmla="*/ 7 h 53"/>
                <a:gd name="T6" fmla="*/ 0 w 130"/>
                <a:gd name="T7" fmla="*/ 53 h 53"/>
                <a:gd name="T8" fmla="*/ 19 w 130"/>
                <a:gd name="T9" fmla="*/ 53 h 53"/>
                <a:gd name="T10" fmla="*/ 19 w 130"/>
                <a:gd name="T11" fmla="*/ 25 h 53"/>
                <a:gd name="T12" fmla="*/ 111 w 130"/>
                <a:gd name="T13" fmla="*/ 25 h 53"/>
                <a:gd name="T14" fmla="*/ 111 w 130"/>
                <a:gd name="T15" fmla="*/ 53 h 53"/>
                <a:gd name="T16" fmla="*/ 130 w 130"/>
                <a:gd name="T17" fmla="*/ 53 h 53"/>
                <a:gd name="T18" fmla="*/ 130 w 130"/>
                <a:gd name="T19" fmla="*/ 7 h 53"/>
                <a:gd name="T20" fmla="*/ 124 w 130"/>
                <a:gd name="T21" fmla="*/ 0 h 53"/>
                <a:gd name="T22" fmla="*/ 18 w 130"/>
                <a:gd name="T23" fmla="*/ 16 h 53"/>
                <a:gd name="T24" fmla="*/ 13 w 130"/>
                <a:gd name="T25" fmla="*/ 11 h 53"/>
                <a:gd name="T26" fmla="*/ 18 w 130"/>
                <a:gd name="T27" fmla="*/ 6 h 53"/>
                <a:gd name="T28" fmla="*/ 23 w 130"/>
                <a:gd name="T29" fmla="*/ 11 h 53"/>
                <a:gd name="T30" fmla="*/ 18 w 130"/>
                <a:gd name="T31" fmla="*/ 16 h 53"/>
                <a:gd name="T32" fmla="*/ 117 w 130"/>
                <a:gd name="T33" fmla="*/ 13 h 53"/>
                <a:gd name="T34" fmla="*/ 29 w 130"/>
                <a:gd name="T35" fmla="*/ 13 h 53"/>
                <a:gd name="T36" fmla="*/ 29 w 130"/>
                <a:gd name="T37" fmla="*/ 7 h 53"/>
                <a:gd name="T38" fmla="*/ 117 w 130"/>
                <a:gd name="T39" fmla="*/ 7 h 53"/>
                <a:gd name="T40" fmla="*/ 117 w 130"/>
                <a:gd name="T41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53">
                  <a:moveTo>
                    <a:pt x="1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3"/>
                    <a:pt x="127" y="0"/>
                    <a:pt x="124" y="0"/>
                  </a:cubicBezTo>
                  <a:close/>
                  <a:moveTo>
                    <a:pt x="18" y="16"/>
                  </a:moveTo>
                  <a:cubicBezTo>
                    <a:pt x="15" y="16"/>
                    <a:pt x="13" y="14"/>
                    <a:pt x="13" y="11"/>
                  </a:cubicBezTo>
                  <a:cubicBezTo>
                    <a:pt x="13" y="8"/>
                    <a:pt x="15" y="6"/>
                    <a:pt x="18" y="6"/>
                  </a:cubicBezTo>
                  <a:cubicBezTo>
                    <a:pt x="21" y="6"/>
                    <a:pt x="23" y="8"/>
                    <a:pt x="23" y="11"/>
                  </a:cubicBezTo>
                  <a:cubicBezTo>
                    <a:pt x="23" y="14"/>
                    <a:pt x="21" y="16"/>
                    <a:pt x="18" y="16"/>
                  </a:cubicBezTo>
                  <a:close/>
                  <a:moveTo>
                    <a:pt x="117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117" y="7"/>
                    <a:pt x="117" y="7"/>
                    <a:pt x="117" y="7"/>
                  </a:cubicBezTo>
                  <a:lnTo>
                    <a:pt x="1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8D474D77-8694-4D37-9CB7-5076BE355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887" y="4039859"/>
              <a:ext cx="252075" cy="189679"/>
            </a:xfrm>
            <a:custGeom>
              <a:avLst/>
              <a:gdLst>
                <a:gd name="T0" fmla="*/ 66 w 76"/>
                <a:gd name="T1" fmla="*/ 49 h 57"/>
                <a:gd name="T2" fmla="*/ 25 w 76"/>
                <a:gd name="T3" fmla="*/ 49 h 57"/>
                <a:gd name="T4" fmla="*/ 10 w 76"/>
                <a:gd name="T5" fmla="*/ 49 h 57"/>
                <a:gd name="T6" fmla="*/ 10 w 76"/>
                <a:gd name="T7" fmla="*/ 0 h 57"/>
                <a:gd name="T8" fmla="*/ 1 w 76"/>
                <a:gd name="T9" fmla="*/ 0 h 57"/>
                <a:gd name="T10" fmla="*/ 1 w 76"/>
                <a:gd name="T11" fmla="*/ 50 h 57"/>
                <a:gd name="T12" fmla="*/ 8 w 76"/>
                <a:gd name="T13" fmla="*/ 57 h 57"/>
                <a:gd name="T14" fmla="*/ 69 w 76"/>
                <a:gd name="T15" fmla="*/ 57 h 57"/>
                <a:gd name="T16" fmla="*/ 76 w 76"/>
                <a:gd name="T17" fmla="*/ 48 h 57"/>
                <a:gd name="T18" fmla="*/ 76 w 76"/>
                <a:gd name="T19" fmla="*/ 0 h 57"/>
                <a:gd name="T20" fmla="*/ 66 w 76"/>
                <a:gd name="T21" fmla="*/ 0 h 57"/>
                <a:gd name="T22" fmla="*/ 66 w 76"/>
                <a:gd name="T2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57">
                  <a:moveTo>
                    <a:pt x="66" y="49"/>
                  </a:moveTo>
                  <a:cubicBezTo>
                    <a:pt x="25" y="49"/>
                    <a:pt x="25" y="49"/>
                    <a:pt x="25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0" y="57"/>
                    <a:pt x="8" y="57"/>
                  </a:cubicBezTo>
                  <a:cubicBezTo>
                    <a:pt x="16" y="57"/>
                    <a:pt x="69" y="57"/>
                    <a:pt x="69" y="57"/>
                  </a:cubicBezTo>
                  <a:cubicBezTo>
                    <a:pt x="75" y="57"/>
                    <a:pt x="76" y="53"/>
                    <a:pt x="76" y="4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80" name="Rectangle 75">
              <a:extLst>
                <a:ext uri="{FF2B5EF4-FFF2-40B4-BE49-F238E27FC236}">
                  <a16:creationId xmlns:a16="http://schemas.microsoft.com/office/drawing/2014/main" id="{6D76E759-DA9C-4A55-A8F8-181F2E09C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811" y="4082286"/>
              <a:ext cx="157235" cy="274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81" name="Rectangle 76">
              <a:extLst>
                <a:ext uri="{FF2B5EF4-FFF2-40B4-BE49-F238E27FC236}">
                  <a16:creationId xmlns:a16="http://schemas.microsoft.com/office/drawing/2014/main" id="{1094703A-C9FF-4C68-B5CA-4C42F03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803" y="4142185"/>
              <a:ext cx="152243" cy="274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82" name="Group 71">
            <a:extLst>
              <a:ext uri="{FF2B5EF4-FFF2-40B4-BE49-F238E27FC236}">
                <a16:creationId xmlns:a16="http://schemas.microsoft.com/office/drawing/2014/main" id="{EACF05E4-41D6-47E1-B418-3237829E97B0}"/>
              </a:ext>
            </a:extLst>
          </p:cNvPr>
          <p:cNvGrpSpPr/>
          <p:nvPr/>
        </p:nvGrpSpPr>
        <p:grpSpPr>
          <a:xfrm rot="21024820">
            <a:off x="9905199" y="1403878"/>
            <a:ext cx="292471" cy="366713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42BBBC83-248A-4405-A092-9A3D87871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5FABE881-CA84-4BB6-A9B7-818FA1A25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508159F7-1DAF-4062-878E-6BBCEA13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86" name="Oval 83">
              <a:extLst>
                <a:ext uri="{FF2B5EF4-FFF2-40B4-BE49-F238E27FC236}">
                  <a16:creationId xmlns:a16="http://schemas.microsoft.com/office/drawing/2014/main" id="{07074DB6-DCEE-4217-9775-A6417FCE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87" name="Group 76">
            <a:extLst>
              <a:ext uri="{FF2B5EF4-FFF2-40B4-BE49-F238E27FC236}">
                <a16:creationId xmlns:a16="http://schemas.microsoft.com/office/drawing/2014/main" id="{8D787A8F-CA7C-4A3C-A2F0-CF511327B344}"/>
              </a:ext>
            </a:extLst>
          </p:cNvPr>
          <p:cNvGrpSpPr/>
          <p:nvPr/>
        </p:nvGrpSpPr>
        <p:grpSpPr>
          <a:xfrm rot="21024820">
            <a:off x="10296090" y="68880"/>
            <a:ext cx="470203" cy="413959"/>
            <a:chOff x="6040049" y="4182118"/>
            <a:chExt cx="521619" cy="459224"/>
          </a:xfrm>
          <a:solidFill>
            <a:schemeClr val="bg1"/>
          </a:solidFill>
        </p:grpSpPr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88B9FF8E-216C-44F4-950C-BE9B6A8EF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2230187A-0C49-44A9-9BFD-DDF7565F4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716C5D85-22C8-48B8-9CF1-D3554DAF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75D07D5D-5215-45B6-8EB6-68C9040FB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5A2F464E-FEA9-44BD-9409-518CABABE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93" name="Group 86">
            <a:extLst>
              <a:ext uri="{FF2B5EF4-FFF2-40B4-BE49-F238E27FC236}">
                <a16:creationId xmlns:a16="http://schemas.microsoft.com/office/drawing/2014/main" id="{925A2C11-60EB-4901-8B6D-9AE6B6993022}"/>
              </a:ext>
            </a:extLst>
          </p:cNvPr>
          <p:cNvGrpSpPr/>
          <p:nvPr/>
        </p:nvGrpSpPr>
        <p:grpSpPr>
          <a:xfrm rot="21024820">
            <a:off x="10168205" y="2112249"/>
            <a:ext cx="319837" cy="360747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94" name="Freeform 147">
              <a:extLst>
                <a:ext uri="{FF2B5EF4-FFF2-40B4-BE49-F238E27FC236}">
                  <a16:creationId xmlns:a16="http://schemas.microsoft.com/office/drawing/2014/main" id="{C9843FFC-54E7-4270-8212-2935B65F4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95" name="Freeform 148">
              <a:extLst>
                <a:ext uri="{FF2B5EF4-FFF2-40B4-BE49-F238E27FC236}">
                  <a16:creationId xmlns:a16="http://schemas.microsoft.com/office/drawing/2014/main" id="{E0F3EE9F-DB94-457D-9F34-05A2DF2ED5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96" name="Freeform 149">
              <a:extLst>
                <a:ext uri="{FF2B5EF4-FFF2-40B4-BE49-F238E27FC236}">
                  <a16:creationId xmlns:a16="http://schemas.microsoft.com/office/drawing/2014/main" id="{328BA414-251F-4AC2-B7ED-29B9871C4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97" name="Group 90">
            <a:extLst>
              <a:ext uri="{FF2B5EF4-FFF2-40B4-BE49-F238E27FC236}">
                <a16:creationId xmlns:a16="http://schemas.microsoft.com/office/drawing/2014/main" id="{5977082C-149E-489D-87EE-C0622AB51B52}"/>
              </a:ext>
            </a:extLst>
          </p:cNvPr>
          <p:cNvGrpSpPr/>
          <p:nvPr/>
        </p:nvGrpSpPr>
        <p:grpSpPr>
          <a:xfrm rot="12686149">
            <a:off x="9752666" y="-589949"/>
            <a:ext cx="341966" cy="339717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98" name="Freeform 150">
              <a:extLst>
                <a:ext uri="{FF2B5EF4-FFF2-40B4-BE49-F238E27FC236}">
                  <a16:creationId xmlns:a16="http://schemas.microsoft.com/office/drawing/2014/main" id="{0BE4957B-1DC5-449D-B767-13AD7C976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99" name="Rectangle 151">
              <a:extLst>
                <a:ext uri="{FF2B5EF4-FFF2-40B4-BE49-F238E27FC236}">
                  <a16:creationId xmlns:a16="http://schemas.microsoft.com/office/drawing/2014/main" id="{01136CE0-8B25-460F-867E-66486246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0" name="Rectangle 152">
              <a:extLst>
                <a:ext uri="{FF2B5EF4-FFF2-40B4-BE49-F238E27FC236}">
                  <a16:creationId xmlns:a16="http://schemas.microsoft.com/office/drawing/2014/main" id="{C84A86EE-5281-42AE-B0B7-A77782770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1" name="Rectangle 153">
              <a:extLst>
                <a:ext uri="{FF2B5EF4-FFF2-40B4-BE49-F238E27FC236}">
                  <a16:creationId xmlns:a16="http://schemas.microsoft.com/office/drawing/2014/main" id="{458FCAC3-327C-426A-B496-D991B4409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2" name="Freeform 154">
              <a:extLst>
                <a:ext uri="{FF2B5EF4-FFF2-40B4-BE49-F238E27FC236}">
                  <a16:creationId xmlns:a16="http://schemas.microsoft.com/office/drawing/2014/main" id="{0A3F091B-B9DF-4E4D-BEDD-34D0A4D2A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3" name="Freeform 155">
              <a:extLst>
                <a:ext uri="{FF2B5EF4-FFF2-40B4-BE49-F238E27FC236}">
                  <a16:creationId xmlns:a16="http://schemas.microsoft.com/office/drawing/2014/main" id="{7C75315C-F440-4BBF-AA05-A92F9604C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4" name="Freeform 156">
              <a:extLst>
                <a:ext uri="{FF2B5EF4-FFF2-40B4-BE49-F238E27FC236}">
                  <a16:creationId xmlns:a16="http://schemas.microsoft.com/office/drawing/2014/main" id="{615547DE-19B5-4FE9-9C7C-C111B281B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5" name="Freeform 157">
              <a:extLst>
                <a:ext uri="{FF2B5EF4-FFF2-40B4-BE49-F238E27FC236}">
                  <a16:creationId xmlns:a16="http://schemas.microsoft.com/office/drawing/2014/main" id="{9406CF7A-F083-499A-AFD9-5F12BD6F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6" name="Freeform 158">
              <a:extLst>
                <a:ext uri="{FF2B5EF4-FFF2-40B4-BE49-F238E27FC236}">
                  <a16:creationId xmlns:a16="http://schemas.microsoft.com/office/drawing/2014/main" id="{2E98D6A1-9EBF-47C1-BEC9-E4D609285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7" name="Rectangle 159">
              <a:extLst>
                <a:ext uri="{FF2B5EF4-FFF2-40B4-BE49-F238E27FC236}">
                  <a16:creationId xmlns:a16="http://schemas.microsoft.com/office/drawing/2014/main" id="{1F9245C6-223A-42F4-A354-7E9E8FF0A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8" name="Freeform 160">
              <a:extLst>
                <a:ext uri="{FF2B5EF4-FFF2-40B4-BE49-F238E27FC236}">
                  <a16:creationId xmlns:a16="http://schemas.microsoft.com/office/drawing/2014/main" id="{08A56A28-ABA6-4351-BB9B-9926965FE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09" name="Freeform 161">
              <a:extLst>
                <a:ext uri="{FF2B5EF4-FFF2-40B4-BE49-F238E27FC236}">
                  <a16:creationId xmlns:a16="http://schemas.microsoft.com/office/drawing/2014/main" id="{889FC246-BB6F-4A17-92A8-6B83A1E97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10" name="Freeform 162">
              <a:extLst>
                <a:ext uri="{FF2B5EF4-FFF2-40B4-BE49-F238E27FC236}">
                  <a16:creationId xmlns:a16="http://schemas.microsoft.com/office/drawing/2014/main" id="{A296D1FB-5252-4B28-89BF-ABC159C4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11" name="Freeform 163">
              <a:extLst>
                <a:ext uri="{FF2B5EF4-FFF2-40B4-BE49-F238E27FC236}">
                  <a16:creationId xmlns:a16="http://schemas.microsoft.com/office/drawing/2014/main" id="{8C0C17C5-1D28-45B2-9A9A-5ED1FCE55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12" name="Freeform 164">
              <a:extLst>
                <a:ext uri="{FF2B5EF4-FFF2-40B4-BE49-F238E27FC236}">
                  <a16:creationId xmlns:a16="http://schemas.microsoft.com/office/drawing/2014/main" id="{9E8EDB4D-50A4-4606-82DD-EC3018345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13" name="Freeform 165">
              <a:extLst>
                <a:ext uri="{FF2B5EF4-FFF2-40B4-BE49-F238E27FC236}">
                  <a16:creationId xmlns:a16="http://schemas.microsoft.com/office/drawing/2014/main" id="{BC2C9655-F511-4BC7-B533-4047D0F8B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14" name="Rectangle 166">
              <a:extLst>
                <a:ext uri="{FF2B5EF4-FFF2-40B4-BE49-F238E27FC236}">
                  <a16:creationId xmlns:a16="http://schemas.microsoft.com/office/drawing/2014/main" id="{5FFE1339-9345-459D-856F-38402317E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15" name="Rectangle 167">
              <a:extLst>
                <a:ext uri="{FF2B5EF4-FFF2-40B4-BE49-F238E27FC236}">
                  <a16:creationId xmlns:a16="http://schemas.microsoft.com/office/drawing/2014/main" id="{4F3A8933-8A98-48C1-A96D-CE0F876D5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116" name="Group 109">
            <a:extLst>
              <a:ext uri="{FF2B5EF4-FFF2-40B4-BE49-F238E27FC236}">
                <a16:creationId xmlns:a16="http://schemas.microsoft.com/office/drawing/2014/main" id="{5D6BAB88-F5D1-46B3-8402-68A58A7CCF42}"/>
              </a:ext>
            </a:extLst>
          </p:cNvPr>
          <p:cNvGrpSpPr/>
          <p:nvPr/>
        </p:nvGrpSpPr>
        <p:grpSpPr>
          <a:xfrm rot="21024820">
            <a:off x="9432298" y="1950850"/>
            <a:ext cx="269974" cy="350965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117" name="Freeform 170">
              <a:extLst>
                <a:ext uri="{FF2B5EF4-FFF2-40B4-BE49-F238E27FC236}">
                  <a16:creationId xmlns:a16="http://schemas.microsoft.com/office/drawing/2014/main" id="{6519FF88-5207-4C8E-BFB8-111BCD30D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18" name="Freeform 171">
              <a:extLst>
                <a:ext uri="{FF2B5EF4-FFF2-40B4-BE49-F238E27FC236}">
                  <a16:creationId xmlns:a16="http://schemas.microsoft.com/office/drawing/2014/main" id="{CF5F0D58-AF4E-4C02-9C02-37B0AC0D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119" name="Group 112">
            <a:extLst>
              <a:ext uri="{FF2B5EF4-FFF2-40B4-BE49-F238E27FC236}">
                <a16:creationId xmlns:a16="http://schemas.microsoft.com/office/drawing/2014/main" id="{8AD94EC4-A3D5-46BE-955A-BDEA1AF06B3F}"/>
              </a:ext>
            </a:extLst>
          </p:cNvPr>
          <p:cNvGrpSpPr/>
          <p:nvPr/>
        </p:nvGrpSpPr>
        <p:grpSpPr>
          <a:xfrm rot="21024820">
            <a:off x="12144220" y="-150337"/>
            <a:ext cx="344214" cy="280097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7D30C360-7C84-47F4-BBF5-41B99E289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3D112CD2-7B6A-41E2-BF82-5F237C193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22" name="Oval 7">
              <a:extLst>
                <a:ext uri="{FF2B5EF4-FFF2-40B4-BE49-F238E27FC236}">
                  <a16:creationId xmlns:a16="http://schemas.microsoft.com/office/drawing/2014/main" id="{489AB756-AF31-4F14-AA0F-E6CCC9801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123" name="Group 121">
            <a:extLst>
              <a:ext uri="{FF2B5EF4-FFF2-40B4-BE49-F238E27FC236}">
                <a16:creationId xmlns:a16="http://schemas.microsoft.com/office/drawing/2014/main" id="{63D6255F-4C88-4F3D-9097-D4C12ABAF7B0}"/>
              </a:ext>
            </a:extLst>
          </p:cNvPr>
          <p:cNvGrpSpPr/>
          <p:nvPr/>
        </p:nvGrpSpPr>
        <p:grpSpPr>
          <a:xfrm rot="21024820">
            <a:off x="11076947" y="17193"/>
            <a:ext cx="227827" cy="193481"/>
            <a:chOff x="2950272" y="1314466"/>
            <a:chExt cx="496661" cy="421788"/>
          </a:xfrm>
          <a:solidFill>
            <a:schemeClr val="bg1"/>
          </a:solidFill>
        </p:grpSpPr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D6376D7E-7EB9-45E6-9949-D75072378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507" y="1559052"/>
              <a:ext cx="89848" cy="89848"/>
            </a:xfrm>
            <a:custGeom>
              <a:avLst/>
              <a:gdLst>
                <a:gd name="T0" fmla="*/ 36 w 36"/>
                <a:gd name="T1" fmla="*/ 20 h 36"/>
                <a:gd name="T2" fmla="*/ 16 w 36"/>
                <a:gd name="T3" fmla="*/ 0 h 36"/>
                <a:gd name="T4" fmla="*/ 16 w 36"/>
                <a:gd name="T5" fmla="*/ 0 h 36"/>
                <a:gd name="T6" fmla="*/ 0 w 36"/>
                <a:gd name="T7" fmla="*/ 36 h 36"/>
                <a:gd name="T8" fmla="*/ 36 w 36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25" name="Rectangle 13">
              <a:extLst>
                <a:ext uri="{FF2B5EF4-FFF2-40B4-BE49-F238E27FC236}">
                  <a16:creationId xmlns:a16="http://schemas.microsoft.com/office/drawing/2014/main" id="{B4D86D30-4B70-419C-80DE-1883689D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355" y="1608968"/>
              <a:ext cx="2497" cy="24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8E423494-41FF-44EF-B41B-81A8C3A70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917" y="1344415"/>
              <a:ext cx="227117" cy="222125"/>
            </a:xfrm>
            <a:custGeom>
              <a:avLst/>
              <a:gdLst>
                <a:gd name="T0" fmla="*/ 81 w 91"/>
                <a:gd name="T1" fmla="*/ 0 h 89"/>
                <a:gd name="T2" fmla="*/ 0 w 91"/>
                <a:gd name="T3" fmla="*/ 81 h 89"/>
                <a:gd name="T4" fmla="*/ 8 w 91"/>
                <a:gd name="T5" fmla="*/ 89 h 89"/>
                <a:gd name="T6" fmla="*/ 91 w 91"/>
                <a:gd name="T7" fmla="*/ 8 h 89"/>
                <a:gd name="T8" fmla="*/ 81 w 9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60BE00D1-4248-48BA-9155-D2B79BC04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867" y="1374365"/>
              <a:ext cx="227117" cy="224620"/>
            </a:xfrm>
            <a:custGeom>
              <a:avLst/>
              <a:gdLst>
                <a:gd name="T0" fmla="*/ 0 w 91"/>
                <a:gd name="T1" fmla="*/ 82 h 90"/>
                <a:gd name="T2" fmla="*/ 8 w 91"/>
                <a:gd name="T3" fmla="*/ 90 h 90"/>
                <a:gd name="T4" fmla="*/ 91 w 91"/>
                <a:gd name="T5" fmla="*/ 8 h 90"/>
                <a:gd name="T6" fmla="*/ 83 w 91"/>
                <a:gd name="T7" fmla="*/ 0 h 90"/>
                <a:gd name="T8" fmla="*/ 0 w 9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ADD3D16B-3161-4235-B399-4D2D71ABC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051" y="1314466"/>
              <a:ext cx="69882" cy="64890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9B2A2AFA-C45B-4538-ADBC-C089E981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272" y="1324449"/>
              <a:ext cx="416796" cy="411805"/>
            </a:xfrm>
            <a:custGeom>
              <a:avLst/>
              <a:gdLst>
                <a:gd name="T0" fmla="*/ 147 w 167"/>
                <a:gd name="T1" fmla="*/ 145 h 165"/>
                <a:gd name="T2" fmla="*/ 20 w 167"/>
                <a:gd name="T3" fmla="*/ 145 h 165"/>
                <a:gd name="T4" fmla="*/ 20 w 167"/>
                <a:gd name="T5" fmla="*/ 20 h 165"/>
                <a:gd name="T6" fmla="*/ 139 w 167"/>
                <a:gd name="T7" fmla="*/ 20 h 165"/>
                <a:gd name="T8" fmla="*/ 160 w 167"/>
                <a:gd name="T9" fmla="*/ 0 h 165"/>
                <a:gd name="T10" fmla="*/ 0 w 167"/>
                <a:gd name="T11" fmla="*/ 0 h 165"/>
                <a:gd name="T12" fmla="*/ 0 w 167"/>
                <a:gd name="T13" fmla="*/ 165 h 165"/>
                <a:gd name="T14" fmla="*/ 167 w 167"/>
                <a:gd name="T15" fmla="*/ 165 h 165"/>
                <a:gd name="T16" fmla="*/ 167 w 167"/>
                <a:gd name="T17" fmla="*/ 61 h 165"/>
                <a:gd name="T18" fmla="*/ 147 w 167"/>
                <a:gd name="T19" fmla="*/ 81 h 165"/>
                <a:gd name="T20" fmla="*/ 147 w 167"/>
                <a:gd name="T21" fmla="*/ 14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sp>
        <p:nvSpPr>
          <p:cNvPr id="130" name="Freeform 45">
            <a:extLst>
              <a:ext uri="{FF2B5EF4-FFF2-40B4-BE49-F238E27FC236}">
                <a16:creationId xmlns:a16="http://schemas.microsoft.com/office/drawing/2014/main" id="{933AF3FB-634B-4CB4-B1DA-234B547A69BA}"/>
              </a:ext>
            </a:extLst>
          </p:cNvPr>
          <p:cNvSpPr>
            <a:spLocks noEditPoints="1"/>
          </p:cNvSpPr>
          <p:nvPr/>
        </p:nvSpPr>
        <p:spPr bwMode="auto">
          <a:xfrm rot="21024820">
            <a:off x="11255594" y="1136182"/>
            <a:ext cx="215900" cy="279400"/>
          </a:xfrm>
          <a:custGeom>
            <a:avLst/>
            <a:gdLst>
              <a:gd name="T0" fmla="*/ 104 w 109"/>
              <a:gd name="T1" fmla="*/ 67 h 141"/>
              <a:gd name="T2" fmla="*/ 96 w 109"/>
              <a:gd name="T3" fmla="*/ 67 h 141"/>
              <a:gd name="T4" fmla="*/ 96 w 109"/>
              <a:gd name="T5" fmla="*/ 44 h 141"/>
              <a:gd name="T6" fmla="*/ 84 w 109"/>
              <a:gd name="T7" fmla="*/ 13 h 141"/>
              <a:gd name="T8" fmla="*/ 55 w 109"/>
              <a:gd name="T9" fmla="*/ 0 h 141"/>
              <a:gd name="T10" fmla="*/ 25 w 109"/>
              <a:gd name="T11" fmla="*/ 13 h 141"/>
              <a:gd name="T12" fmla="*/ 13 w 109"/>
              <a:gd name="T13" fmla="*/ 44 h 141"/>
              <a:gd name="T14" fmla="*/ 13 w 109"/>
              <a:gd name="T15" fmla="*/ 67 h 141"/>
              <a:gd name="T16" fmla="*/ 6 w 109"/>
              <a:gd name="T17" fmla="*/ 67 h 141"/>
              <a:gd name="T18" fmla="*/ 0 w 109"/>
              <a:gd name="T19" fmla="*/ 73 h 141"/>
              <a:gd name="T20" fmla="*/ 0 w 109"/>
              <a:gd name="T21" fmla="*/ 136 h 141"/>
              <a:gd name="T22" fmla="*/ 6 w 109"/>
              <a:gd name="T23" fmla="*/ 141 h 141"/>
              <a:gd name="T24" fmla="*/ 104 w 109"/>
              <a:gd name="T25" fmla="*/ 141 h 141"/>
              <a:gd name="T26" fmla="*/ 109 w 109"/>
              <a:gd name="T27" fmla="*/ 136 h 141"/>
              <a:gd name="T28" fmla="*/ 109 w 109"/>
              <a:gd name="T29" fmla="*/ 73 h 141"/>
              <a:gd name="T30" fmla="*/ 104 w 109"/>
              <a:gd name="T31" fmla="*/ 67 h 141"/>
              <a:gd name="T32" fmla="*/ 67 w 109"/>
              <a:gd name="T33" fmla="*/ 124 h 141"/>
              <a:gd name="T34" fmla="*/ 55 w 109"/>
              <a:gd name="T35" fmla="*/ 136 h 141"/>
              <a:gd name="T36" fmla="*/ 43 w 109"/>
              <a:gd name="T37" fmla="*/ 124 h 141"/>
              <a:gd name="T38" fmla="*/ 43 w 109"/>
              <a:gd name="T39" fmla="*/ 102 h 141"/>
              <a:gd name="T40" fmla="*/ 55 w 109"/>
              <a:gd name="T41" fmla="*/ 90 h 141"/>
              <a:gd name="T42" fmla="*/ 67 w 109"/>
              <a:gd name="T43" fmla="*/ 102 h 141"/>
              <a:gd name="T44" fmla="*/ 67 w 109"/>
              <a:gd name="T45" fmla="*/ 124 h 141"/>
              <a:gd name="T46" fmla="*/ 77 w 109"/>
              <a:gd name="T47" fmla="*/ 67 h 141"/>
              <a:gd name="T48" fmla="*/ 33 w 109"/>
              <a:gd name="T49" fmla="*/ 67 h 141"/>
              <a:gd name="T50" fmla="*/ 33 w 109"/>
              <a:gd name="T51" fmla="*/ 44 h 141"/>
              <a:gd name="T52" fmla="*/ 39 w 109"/>
              <a:gd name="T53" fmla="*/ 26 h 141"/>
              <a:gd name="T54" fmla="*/ 55 w 109"/>
              <a:gd name="T55" fmla="*/ 19 h 141"/>
              <a:gd name="T56" fmla="*/ 70 w 109"/>
              <a:gd name="T57" fmla="*/ 26 h 141"/>
              <a:gd name="T58" fmla="*/ 77 w 109"/>
              <a:gd name="T59" fmla="*/ 44 h 141"/>
              <a:gd name="T60" fmla="*/ 77 w 109"/>
              <a:gd name="T61" fmla="*/ 6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9" h="141">
                <a:moveTo>
                  <a:pt x="104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2"/>
                  <a:pt x="92" y="21"/>
                  <a:pt x="84" y="13"/>
                </a:cubicBezTo>
                <a:cubicBezTo>
                  <a:pt x="77" y="5"/>
                  <a:pt x="66" y="0"/>
                  <a:pt x="55" y="0"/>
                </a:cubicBezTo>
                <a:cubicBezTo>
                  <a:pt x="43" y="0"/>
                  <a:pt x="32" y="5"/>
                  <a:pt x="25" y="13"/>
                </a:cubicBezTo>
                <a:cubicBezTo>
                  <a:pt x="18" y="21"/>
                  <a:pt x="13" y="32"/>
                  <a:pt x="13" y="44"/>
                </a:cubicBezTo>
                <a:cubicBezTo>
                  <a:pt x="13" y="67"/>
                  <a:pt x="13" y="67"/>
                  <a:pt x="13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3" y="67"/>
                  <a:pt x="0" y="70"/>
                  <a:pt x="0" y="7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9"/>
                  <a:pt x="3" y="141"/>
                  <a:pt x="6" y="141"/>
                </a:cubicBezTo>
                <a:cubicBezTo>
                  <a:pt x="104" y="141"/>
                  <a:pt x="104" y="141"/>
                  <a:pt x="104" y="141"/>
                </a:cubicBezTo>
                <a:cubicBezTo>
                  <a:pt x="107" y="141"/>
                  <a:pt x="109" y="139"/>
                  <a:pt x="109" y="136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70"/>
                  <a:pt x="107" y="67"/>
                  <a:pt x="104" y="67"/>
                </a:cubicBezTo>
                <a:close/>
                <a:moveTo>
                  <a:pt x="67" y="124"/>
                </a:moveTo>
                <a:cubicBezTo>
                  <a:pt x="67" y="130"/>
                  <a:pt x="61" y="136"/>
                  <a:pt x="55" y="136"/>
                </a:cubicBezTo>
                <a:cubicBezTo>
                  <a:pt x="48" y="136"/>
                  <a:pt x="43" y="130"/>
                  <a:pt x="43" y="124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95"/>
                  <a:pt x="48" y="90"/>
                  <a:pt x="55" y="90"/>
                </a:cubicBezTo>
                <a:cubicBezTo>
                  <a:pt x="61" y="90"/>
                  <a:pt x="67" y="95"/>
                  <a:pt x="67" y="102"/>
                </a:cubicBezTo>
                <a:lnTo>
                  <a:pt x="67" y="124"/>
                </a:lnTo>
                <a:close/>
                <a:moveTo>
                  <a:pt x="77" y="67"/>
                </a:moveTo>
                <a:cubicBezTo>
                  <a:pt x="33" y="67"/>
                  <a:pt x="33" y="67"/>
                  <a:pt x="33" y="67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37"/>
                  <a:pt x="35" y="31"/>
                  <a:pt x="39" y="26"/>
                </a:cubicBezTo>
                <a:cubicBezTo>
                  <a:pt x="44" y="22"/>
                  <a:pt x="49" y="19"/>
                  <a:pt x="55" y="19"/>
                </a:cubicBezTo>
                <a:cubicBezTo>
                  <a:pt x="61" y="19"/>
                  <a:pt x="66" y="22"/>
                  <a:pt x="70" y="26"/>
                </a:cubicBezTo>
                <a:cubicBezTo>
                  <a:pt x="74" y="31"/>
                  <a:pt x="77" y="37"/>
                  <a:pt x="77" y="44"/>
                </a:cubicBezTo>
                <a:lnTo>
                  <a:pt x="77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6AF0556-12E4-45D5-9CF1-BE7BEFFBFDAB}"/>
              </a:ext>
            </a:extLst>
          </p:cNvPr>
          <p:cNvGrpSpPr/>
          <p:nvPr/>
        </p:nvGrpSpPr>
        <p:grpSpPr>
          <a:xfrm rot="21024820">
            <a:off x="9111923" y="1453478"/>
            <a:ext cx="290920" cy="286303"/>
            <a:chOff x="1587575" y="2265358"/>
            <a:chExt cx="314468" cy="309477"/>
          </a:xfrm>
          <a:solidFill>
            <a:schemeClr val="bg1"/>
          </a:solidFill>
        </p:grpSpPr>
        <p:sp>
          <p:nvSpPr>
            <p:cNvPr id="132" name="Freeform 59">
              <a:extLst>
                <a:ext uri="{FF2B5EF4-FFF2-40B4-BE49-F238E27FC236}">
                  <a16:creationId xmlns:a16="http://schemas.microsoft.com/office/drawing/2014/main" id="{FA08781D-9D28-4191-8708-B8A742A3AD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33" name="Oval 60">
              <a:extLst>
                <a:ext uri="{FF2B5EF4-FFF2-40B4-BE49-F238E27FC236}">
                  <a16:creationId xmlns:a16="http://schemas.microsoft.com/office/drawing/2014/main" id="{238D25BF-D15D-47DD-AB93-E7F103D24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FA6ACEE-7E83-4D1F-8DB6-71CAE4A89E87}"/>
              </a:ext>
            </a:extLst>
          </p:cNvPr>
          <p:cNvGrpSpPr/>
          <p:nvPr/>
        </p:nvGrpSpPr>
        <p:grpSpPr>
          <a:xfrm rot="21024820">
            <a:off x="9733602" y="267746"/>
            <a:ext cx="201661" cy="229477"/>
            <a:chOff x="2927811" y="2108124"/>
            <a:chExt cx="361887" cy="411804"/>
          </a:xfrm>
          <a:solidFill>
            <a:schemeClr val="bg1"/>
          </a:solidFill>
        </p:grpSpPr>
        <p:sp>
          <p:nvSpPr>
            <p:cNvPr id="135" name="Freeform 68">
              <a:extLst>
                <a:ext uri="{FF2B5EF4-FFF2-40B4-BE49-F238E27FC236}">
                  <a16:creationId xmlns:a16="http://schemas.microsoft.com/office/drawing/2014/main" id="{A690AA03-D448-4E3D-8AEE-349036EC0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36" name="Freeform 69">
              <a:extLst>
                <a:ext uri="{FF2B5EF4-FFF2-40B4-BE49-F238E27FC236}">
                  <a16:creationId xmlns:a16="http://schemas.microsoft.com/office/drawing/2014/main" id="{5CF256DE-2083-4B69-B6BA-70B3D6F40C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37" name="Freeform 70">
              <a:extLst>
                <a:ext uri="{FF2B5EF4-FFF2-40B4-BE49-F238E27FC236}">
                  <a16:creationId xmlns:a16="http://schemas.microsoft.com/office/drawing/2014/main" id="{E7D64D9E-84C6-4392-9065-BF73FE8D7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38" name="Freeform 71">
              <a:extLst>
                <a:ext uri="{FF2B5EF4-FFF2-40B4-BE49-F238E27FC236}">
                  <a16:creationId xmlns:a16="http://schemas.microsoft.com/office/drawing/2014/main" id="{11904A76-EF0F-4EBC-9A8C-8502AF1D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A4B36CF-6EEC-4172-8D1B-4372CD5799F2}"/>
              </a:ext>
            </a:extLst>
          </p:cNvPr>
          <p:cNvGrpSpPr/>
          <p:nvPr/>
        </p:nvGrpSpPr>
        <p:grpSpPr>
          <a:xfrm rot="21024820">
            <a:off x="8928967" y="215070"/>
            <a:ext cx="350927" cy="259207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140" name="Freeform 92">
              <a:extLst>
                <a:ext uri="{FF2B5EF4-FFF2-40B4-BE49-F238E27FC236}">
                  <a16:creationId xmlns:a16="http://schemas.microsoft.com/office/drawing/2014/main" id="{C06D93FA-4B12-4353-AE0B-4DD4F9782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41" name="Freeform 93">
              <a:extLst>
                <a:ext uri="{FF2B5EF4-FFF2-40B4-BE49-F238E27FC236}">
                  <a16:creationId xmlns:a16="http://schemas.microsoft.com/office/drawing/2014/main" id="{19BF7F58-7CC5-45E6-9311-CFA9F4FA9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142" name="Freeform 94">
              <a:extLst>
                <a:ext uri="{FF2B5EF4-FFF2-40B4-BE49-F238E27FC236}">
                  <a16:creationId xmlns:a16="http://schemas.microsoft.com/office/drawing/2014/main" id="{6C11CC09-69A8-40C2-99EA-7A6ED7350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</p:grpSp>
      <p:sp>
        <p:nvSpPr>
          <p:cNvPr id="143" name="Freeform 145">
            <a:extLst>
              <a:ext uri="{FF2B5EF4-FFF2-40B4-BE49-F238E27FC236}">
                <a16:creationId xmlns:a16="http://schemas.microsoft.com/office/drawing/2014/main" id="{CD9B4BFC-6238-4AE1-9A36-1EF8092D98AB}"/>
              </a:ext>
            </a:extLst>
          </p:cNvPr>
          <p:cNvSpPr>
            <a:spLocks/>
          </p:cNvSpPr>
          <p:nvPr/>
        </p:nvSpPr>
        <p:spPr bwMode="auto">
          <a:xfrm rot="21024820">
            <a:off x="10631707" y="1199682"/>
            <a:ext cx="279400" cy="219075"/>
          </a:xfrm>
          <a:custGeom>
            <a:avLst/>
            <a:gdLst>
              <a:gd name="T0" fmla="*/ 145 w 147"/>
              <a:gd name="T1" fmla="*/ 47 h 116"/>
              <a:gd name="T2" fmla="*/ 118 w 147"/>
              <a:gd name="T3" fmla="*/ 30 h 116"/>
              <a:gd name="T4" fmla="*/ 114 w 147"/>
              <a:gd name="T5" fmla="*/ 31 h 116"/>
              <a:gd name="T6" fmla="*/ 114 w 147"/>
              <a:gd name="T7" fmla="*/ 38 h 116"/>
              <a:gd name="T8" fmla="*/ 110 w 147"/>
              <a:gd name="T9" fmla="*/ 38 h 116"/>
              <a:gd name="T10" fmla="*/ 81 w 147"/>
              <a:gd name="T11" fmla="*/ 38 h 116"/>
              <a:gd name="T12" fmla="*/ 81 w 147"/>
              <a:gd name="T13" fmla="*/ 11 h 116"/>
              <a:gd name="T14" fmla="*/ 84 w 147"/>
              <a:gd name="T15" fmla="*/ 6 h 116"/>
              <a:gd name="T16" fmla="*/ 79 w 147"/>
              <a:gd name="T17" fmla="*/ 0 h 116"/>
              <a:gd name="T18" fmla="*/ 70 w 147"/>
              <a:gd name="T19" fmla="*/ 0 h 116"/>
              <a:gd name="T20" fmla="*/ 65 w 147"/>
              <a:gd name="T21" fmla="*/ 6 h 116"/>
              <a:gd name="T22" fmla="*/ 68 w 147"/>
              <a:gd name="T23" fmla="*/ 11 h 116"/>
              <a:gd name="T24" fmla="*/ 68 w 147"/>
              <a:gd name="T25" fmla="*/ 17 h 116"/>
              <a:gd name="T26" fmla="*/ 37 w 147"/>
              <a:gd name="T27" fmla="*/ 17 h 116"/>
              <a:gd name="T28" fmla="*/ 32 w 147"/>
              <a:gd name="T29" fmla="*/ 17 h 116"/>
              <a:gd name="T30" fmla="*/ 32 w 147"/>
              <a:gd name="T31" fmla="*/ 9 h 116"/>
              <a:gd name="T32" fmla="*/ 28 w 147"/>
              <a:gd name="T33" fmla="*/ 9 h 116"/>
              <a:gd name="T34" fmla="*/ 2 w 147"/>
              <a:gd name="T35" fmla="*/ 27 h 116"/>
              <a:gd name="T36" fmla="*/ 1 w 147"/>
              <a:gd name="T37" fmla="*/ 29 h 116"/>
              <a:gd name="T38" fmla="*/ 29 w 147"/>
              <a:gd name="T39" fmla="*/ 47 h 116"/>
              <a:gd name="T40" fmla="*/ 32 w 147"/>
              <a:gd name="T41" fmla="*/ 46 h 116"/>
              <a:gd name="T42" fmla="*/ 32 w 147"/>
              <a:gd name="T43" fmla="*/ 39 h 116"/>
              <a:gd name="T44" fmla="*/ 37 w 147"/>
              <a:gd name="T45" fmla="*/ 39 h 116"/>
              <a:gd name="T46" fmla="*/ 68 w 147"/>
              <a:gd name="T47" fmla="*/ 39 h 116"/>
              <a:gd name="T48" fmla="*/ 68 w 147"/>
              <a:gd name="T49" fmla="*/ 109 h 116"/>
              <a:gd name="T50" fmla="*/ 65 w 147"/>
              <a:gd name="T51" fmla="*/ 108 h 116"/>
              <a:gd name="T52" fmla="*/ 68 w 147"/>
              <a:gd name="T53" fmla="*/ 115 h 116"/>
              <a:gd name="T54" fmla="*/ 63 w 147"/>
              <a:gd name="T55" fmla="*/ 111 h 116"/>
              <a:gd name="T56" fmla="*/ 65 w 147"/>
              <a:gd name="T57" fmla="*/ 116 h 116"/>
              <a:gd name="T58" fmla="*/ 68 w 147"/>
              <a:gd name="T59" fmla="*/ 116 h 116"/>
              <a:gd name="T60" fmla="*/ 68 w 147"/>
              <a:gd name="T61" fmla="*/ 116 h 116"/>
              <a:gd name="T62" fmla="*/ 68 w 147"/>
              <a:gd name="T63" fmla="*/ 116 h 116"/>
              <a:gd name="T64" fmla="*/ 73 w 147"/>
              <a:gd name="T65" fmla="*/ 116 h 116"/>
              <a:gd name="T66" fmla="*/ 78 w 147"/>
              <a:gd name="T67" fmla="*/ 116 h 116"/>
              <a:gd name="T68" fmla="*/ 81 w 147"/>
              <a:gd name="T69" fmla="*/ 116 h 116"/>
              <a:gd name="T70" fmla="*/ 83 w 147"/>
              <a:gd name="T71" fmla="*/ 116 h 116"/>
              <a:gd name="T72" fmla="*/ 83 w 147"/>
              <a:gd name="T73" fmla="*/ 116 h 116"/>
              <a:gd name="T74" fmla="*/ 86 w 147"/>
              <a:gd name="T75" fmla="*/ 116 h 116"/>
              <a:gd name="T76" fmla="*/ 88 w 147"/>
              <a:gd name="T77" fmla="*/ 111 h 116"/>
              <a:gd name="T78" fmla="*/ 83 w 147"/>
              <a:gd name="T79" fmla="*/ 115 h 116"/>
              <a:gd name="T80" fmla="*/ 87 w 147"/>
              <a:gd name="T81" fmla="*/ 108 h 116"/>
              <a:gd name="T82" fmla="*/ 81 w 147"/>
              <a:gd name="T83" fmla="*/ 111 h 116"/>
              <a:gd name="T84" fmla="*/ 81 w 147"/>
              <a:gd name="T85" fmla="*/ 59 h 116"/>
              <a:gd name="T86" fmla="*/ 110 w 147"/>
              <a:gd name="T87" fmla="*/ 59 h 116"/>
              <a:gd name="T88" fmla="*/ 115 w 147"/>
              <a:gd name="T89" fmla="*/ 59 h 116"/>
              <a:gd name="T90" fmla="*/ 115 w 147"/>
              <a:gd name="T91" fmla="*/ 68 h 116"/>
              <a:gd name="T92" fmla="*/ 118 w 147"/>
              <a:gd name="T93" fmla="*/ 68 h 116"/>
              <a:gd name="T94" fmla="*/ 145 w 147"/>
              <a:gd name="T95" fmla="*/ 50 h 116"/>
              <a:gd name="T96" fmla="*/ 145 w 147"/>
              <a:gd name="T97" fmla="*/ 4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7" h="116">
                <a:moveTo>
                  <a:pt x="145" y="47"/>
                </a:moveTo>
                <a:cubicBezTo>
                  <a:pt x="143" y="46"/>
                  <a:pt x="118" y="30"/>
                  <a:pt x="118" y="30"/>
                </a:cubicBezTo>
                <a:cubicBezTo>
                  <a:pt x="118" y="30"/>
                  <a:pt x="114" y="28"/>
                  <a:pt x="114" y="31"/>
                </a:cubicBezTo>
                <a:cubicBezTo>
                  <a:pt x="114" y="33"/>
                  <a:pt x="114" y="38"/>
                  <a:pt x="114" y="38"/>
                </a:cubicBezTo>
                <a:cubicBezTo>
                  <a:pt x="114" y="38"/>
                  <a:pt x="112" y="38"/>
                  <a:pt x="110" y="38"/>
                </a:cubicBezTo>
                <a:cubicBezTo>
                  <a:pt x="102" y="38"/>
                  <a:pt x="89" y="38"/>
                  <a:pt x="81" y="38"/>
                </a:cubicBezTo>
                <a:cubicBezTo>
                  <a:pt x="81" y="11"/>
                  <a:pt x="81" y="11"/>
                  <a:pt x="81" y="11"/>
                </a:cubicBezTo>
                <a:cubicBezTo>
                  <a:pt x="83" y="10"/>
                  <a:pt x="84" y="8"/>
                  <a:pt x="84" y="6"/>
                </a:cubicBezTo>
                <a:cubicBezTo>
                  <a:pt x="84" y="3"/>
                  <a:pt x="82" y="0"/>
                  <a:pt x="79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7" y="0"/>
                  <a:pt x="65" y="3"/>
                  <a:pt x="65" y="6"/>
                </a:cubicBezTo>
                <a:cubicBezTo>
                  <a:pt x="65" y="8"/>
                  <a:pt x="66" y="10"/>
                  <a:pt x="68" y="11"/>
                </a:cubicBezTo>
                <a:cubicBezTo>
                  <a:pt x="68" y="17"/>
                  <a:pt x="68" y="17"/>
                  <a:pt x="68" y="17"/>
                </a:cubicBezTo>
                <a:cubicBezTo>
                  <a:pt x="60" y="17"/>
                  <a:pt x="45" y="17"/>
                  <a:pt x="37" y="17"/>
                </a:cubicBezTo>
                <a:cubicBezTo>
                  <a:pt x="34" y="17"/>
                  <a:pt x="32" y="17"/>
                  <a:pt x="32" y="17"/>
                </a:cubicBezTo>
                <a:cubicBezTo>
                  <a:pt x="32" y="17"/>
                  <a:pt x="32" y="12"/>
                  <a:pt x="32" y="9"/>
                </a:cubicBezTo>
                <a:cubicBezTo>
                  <a:pt x="32" y="7"/>
                  <a:pt x="28" y="9"/>
                  <a:pt x="28" y="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7"/>
                  <a:pt x="0" y="28"/>
                  <a:pt x="1" y="29"/>
                </a:cubicBezTo>
                <a:cubicBezTo>
                  <a:pt x="4" y="31"/>
                  <a:pt x="29" y="47"/>
                  <a:pt x="29" y="47"/>
                </a:cubicBezTo>
                <a:cubicBezTo>
                  <a:pt x="29" y="47"/>
                  <a:pt x="32" y="49"/>
                  <a:pt x="32" y="46"/>
                </a:cubicBezTo>
                <a:cubicBezTo>
                  <a:pt x="32" y="43"/>
                  <a:pt x="32" y="39"/>
                  <a:pt x="32" y="39"/>
                </a:cubicBezTo>
                <a:cubicBezTo>
                  <a:pt x="32" y="39"/>
                  <a:pt x="34" y="39"/>
                  <a:pt x="37" y="39"/>
                </a:cubicBezTo>
                <a:cubicBezTo>
                  <a:pt x="45" y="39"/>
                  <a:pt x="60" y="39"/>
                  <a:pt x="68" y="3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6" y="108"/>
                  <a:pt x="65" y="108"/>
                  <a:pt x="65" y="108"/>
                </a:cubicBezTo>
                <a:cubicBezTo>
                  <a:pt x="68" y="110"/>
                  <a:pt x="68" y="114"/>
                  <a:pt x="68" y="115"/>
                </a:cubicBezTo>
                <a:cubicBezTo>
                  <a:pt x="66" y="111"/>
                  <a:pt x="63" y="111"/>
                  <a:pt x="63" y="111"/>
                </a:cubicBezTo>
                <a:cubicBezTo>
                  <a:pt x="65" y="113"/>
                  <a:pt x="65" y="116"/>
                  <a:pt x="65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6" y="116"/>
                  <a:pt x="86" y="116"/>
                  <a:pt x="86" y="116"/>
                </a:cubicBezTo>
                <a:cubicBezTo>
                  <a:pt x="86" y="116"/>
                  <a:pt x="86" y="113"/>
                  <a:pt x="88" y="111"/>
                </a:cubicBezTo>
                <a:cubicBezTo>
                  <a:pt x="88" y="111"/>
                  <a:pt x="85" y="111"/>
                  <a:pt x="83" y="115"/>
                </a:cubicBezTo>
                <a:cubicBezTo>
                  <a:pt x="83" y="114"/>
                  <a:pt x="84" y="110"/>
                  <a:pt x="87" y="108"/>
                </a:cubicBezTo>
                <a:cubicBezTo>
                  <a:pt x="87" y="108"/>
                  <a:pt x="84" y="107"/>
                  <a:pt x="81" y="111"/>
                </a:cubicBezTo>
                <a:cubicBezTo>
                  <a:pt x="81" y="59"/>
                  <a:pt x="81" y="59"/>
                  <a:pt x="81" y="59"/>
                </a:cubicBezTo>
                <a:cubicBezTo>
                  <a:pt x="89" y="59"/>
                  <a:pt x="102" y="59"/>
                  <a:pt x="110" y="59"/>
                </a:cubicBezTo>
                <a:cubicBezTo>
                  <a:pt x="113" y="59"/>
                  <a:pt x="115" y="59"/>
                  <a:pt x="115" y="59"/>
                </a:cubicBezTo>
                <a:cubicBezTo>
                  <a:pt x="115" y="59"/>
                  <a:pt x="115" y="65"/>
                  <a:pt x="115" y="68"/>
                </a:cubicBezTo>
                <a:cubicBezTo>
                  <a:pt x="115" y="70"/>
                  <a:pt x="118" y="68"/>
                  <a:pt x="118" y="68"/>
                </a:cubicBezTo>
                <a:cubicBezTo>
                  <a:pt x="145" y="50"/>
                  <a:pt x="145" y="50"/>
                  <a:pt x="145" y="50"/>
                </a:cubicBezTo>
                <a:cubicBezTo>
                  <a:pt x="145" y="50"/>
                  <a:pt x="147" y="49"/>
                  <a:pt x="14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C141E-04DC-47C6-99FC-58E3575C6A3B}"/>
              </a:ext>
            </a:extLst>
          </p:cNvPr>
          <p:cNvSpPr/>
          <p:nvPr/>
        </p:nvSpPr>
        <p:spPr>
          <a:xfrm>
            <a:off x="567719" y="3198167"/>
            <a:ext cx="1685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Shell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B7B8C80-FCDD-43E9-85A3-5F817F67DF92}"/>
              </a:ext>
            </a:extLst>
          </p:cNvPr>
          <p:cNvSpPr/>
          <p:nvPr/>
        </p:nvSpPr>
        <p:spPr>
          <a:xfrm>
            <a:off x="2145120" y="2619061"/>
            <a:ext cx="28914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Scrape Http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ABF4D4-331C-4AEA-A19B-9F1E40052D61}"/>
              </a:ext>
            </a:extLst>
          </p:cNvPr>
          <p:cNvSpPr/>
          <p:nvPr/>
        </p:nvSpPr>
        <p:spPr>
          <a:xfrm>
            <a:off x="4998600" y="2414580"/>
            <a:ext cx="16858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 search movie titles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674C77B-4841-4640-80DB-F5B38401ACF9}"/>
              </a:ext>
            </a:extLst>
          </p:cNvPr>
          <p:cNvSpPr/>
          <p:nvPr/>
        </p:nvSpPr>
        <p:spPr>
          <a:xfrm>
            <a:off x="7429107" y="2169299"/>
            <a:ext cx="12901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 and Join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645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15 -0.23287 C 0.20911 -0.2412 0.19518 -0.24907 0.1901 -0.24907 C 0.15911 -0.24907 0.12708 -0.12407 0.12708 0.00093 C 0.12708 -0.06204 0.11107 -0.12407 0.09609 -0.12407 C 0.08008 -0.12407 0.0651 -0.06111 0.0651 0.00093 C 0.0651 -0.03009 0.05716 -0.06204 0.04909 -0.06204 C 0.04114 -0.06204 0.03307 -0.03102 0.03307 0.00093 C 0.03307 -0.01505 0.02903 -0.03009 0.02513 -0.03009 C 0.02109 -0.03009 0.01719 -0.01412 0.01719 0.00093 C 0.01719 -0.00718 0.01523 -0.01505 0.01315 -0.01505 C 0.01211 -0.01505 0.00911 -0.00694 0.00911 0.00093 C 0.00911 -0.00301 0.00807 -0.00718 0.00716 -0.00718 C 0.00716 -0.0081 0.00521 -0.00324 0.00521 0.00093 C 0.00521 -0.00116 0.00521 -0.00301 0.00416 -0.00301 C 0.00416 -0.00208 0.00312 -0.00093 0.00312 0.00093 C 0.00312 3.7037E-7 0.00312 -0.00116 0.00312 -0.00208 C 0.00208 -0.00208 0.00208 -0.00116 0.00208 3.7037E-7 C 0.00104 3.7037E-7 0.00104 -0.00093 0.00104 -0.00208 C 2.5E-6 -0.00208 2.5E-6 -0.00116 2.5E-6 3.7037E-7 " pathEditMode="relative" rAng="0" ptsTypes="AAAAAAAAAAAAAAAAA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1" presetClass="entr" presetSubtype="1" repeatCount="indefinit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8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" grpId="0"/>
      <p:bldP spid="144" grpId="0"/>
      <p:bldP spid="145" grpId="0"/>
      <p:bldP spid="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2A53-64E8-415C-A59A-170003D4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/>
          <a:lstStyle/>
          <a:p>
            <a:r>
              <a:rPr lang="en-US" dirty="0"/>
              <a:t>Example of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D4BB5-69A5-46D0-8C58-B7581D4BC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2" t="8708" r="16681" b="6880"/>
          <a:stretch/>
        </p:blipFill>
        <p:spPr>
          <a:xfrm>
            <a:off x="395926" y="1864888"/>
            <a:ext cx="5288437" cy="3733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89E5F-6E0A-4BE1-83D7-63E9B614F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3" t="9213" r="24576" b="7587"/>
          <a:stretch/>
        </p:blipFill>
        <p:spPr>
          <a:xfrm>
            <a:off x="6096000" y="1864888"/>
            <a:ext cx="5288437" cy="37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D1F159-41D5-4DB6-982B-539CF00A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88" y="3172183"/>
            <a:ext cx="10364452" cy="513633"/>
          </a:xfrm>
        </p:spPr>
        <p:txBody>
          <a:bodyPr>
            <a:normAutofit fontScale="90000"/>
          </a:bodyPr>
          <a:lstStyle/>
          <a:p>
            <a:r>
              <a:rPr lang="en-US" dirty="0"/>
              <a:t>Starting Question: Are there differences b/w </a:t>
            </a:r>
            <a:r>
              <a:rPr lang="en-US" dirty="0" err="1"/>
              <a:t>imdb</a:t>
            </a:r>
            <a:r>
              <a:rPr lang="en-US" dirty="0"/>
              <a:t> and rotten-tomato rating for both critic and audience?</a:t>
            </a:r>
          </a:p>
        </p:txBody>
      </p:sp>
    </p:spTree>
    <p:extLst>
      <p:ext uri="{BB962C8B-B14F-4D97-AF65-F5344CB8AC3E}">
        <p14:creationId xmlns:p14="http://schemas.microsoft.com/office/powerpoint/2010/main" val="1722119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D1F159-41D5-4DB6-982B-539CF00A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88" y="3172183"/>
            <a:ext cx="10364452" cy="513633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 &amp; Correlation</a:t>
            </a:r>
          </a:p>
        </p:txBody>
      </p:sp>
    </p:spTree>
    <p:extLst>
      <p:ext uri="{BB962C8B-B14F-4D97-AF65-F5344CB8AC3E}">
        <p14:creationId xmlns:p14="http://schemas.microsoft.com/office/powerpoint/2010/main" val="4090205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D1F159-41D5-4DB6-982B-539CF00A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88" y="3172183"/>
            <a:ext cx="10364452" cy="51363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02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5400000">
            <a:off x="4068798" y="3940182"/>
            <a:ext cx="37243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930961" y="2078019"/>
            <a:ext cx="25559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6608198" y="3940182"/>
            <a:ext cx="37243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930961" y="5795995"/>
            <a:ext cx="255591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5A066B5-5D1D-A14B-8DDD-BAE7CDE83C50}"/>
              </a:ext>
            </a:extLst>
          </p:cNvPr>
          <p:cNvSpPr/>
          <p:nvPr/>
        </p:nvSpPr>
        <p:spPr>
          <a:xfrm>
            <a:off x="0" y="2198600"/>
            <a:ext cx="12192000" cy="3631452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59">
            <a:extLst>
              <a:ext uri="{FF2B5EF4-FFF2-40B4-BE49-F238E27FC236}">
                <a16:creationId xmlns:a16="http://schemas.microsoft.com/office/drawing/2014/main" id="{D8848731-FB97-3942-BBEE-7BB24CA9A2EB}"/>
              </a:ext>
            </a:extLst>
          </p:cNvPr>
          <p:cNvSpPr/>
          <p:nvPr/>
        </p:nvSpPr>
        <p:spPr>
          <a:xfrm>
            <a:off x="5947445" y="2185478"/>
            <a:ext cx="2512892" cy="3644575"/>
          </a:xfrm>
          <a:prstGeom prst="rect">
            <a:avLst/>
          </a:prstGeom>
          <a:solidFill>
            <a:srgbClr val="00B4E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13">
            <a:extLst>
              <a:ext uri="{FF2B5EF4-FFF2-40B4-BE49-F238E27FC236}">
                <a16:creationId xmlns:a16="http://schemas.microsoft.com/office/drawing/2014/main" id="{B9BE6594-B2FA-A247-875C-2307DC61B133}"/>
              </a:ext>
            </a:extLst>
          </p:cNvPr>
          <p:cNvGrpSpPr/>
          <p:nvPr/>
        </p:nvGrpSpPr>
        <p:grpSpPr>
          <a:xfrm flipH="1">
            <a:off x="5640737" y="1596150"/>
            <a:ext cx="3928629" cy="900885"/>
            <a:chOff x="-157035" y="654834"/>
            <a:chExt cx="4413891" cy="951905"/>
          </a:xfrm>
        </p:grpSpPr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DDAE85B3-83DA-754F-AFE7-C5CD778930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308503" y="-602087"/>
              <a:ext cx="343882" cy="3552824"/>
            </a:xfrm>
            <a:custGeom>
              <a:avLst/>
              <a:gdLst>
                <a:gd name="T0" fmla="*/ 119 w 362"/>
                <a:gd name="T1" fmla="*/ 0 h 2238"/>
                <a:gd name="T2" fmla="*/ 119 w 362"/>
                <a:gd name="T3" fmla="*/ 522 h 2238"/>
                <a:gd name="T4" fmla="*/ 156 w 362"/>
                <a:gd name="T5" fmla="*/ 558 h 2238"/>
                <a:gd name="T6" fmla="*/ 221 w 362"/>
                <a:gd name="T7" fmla="*/ 623 h 2238"/>
                <a:gd name="T8" fmla="*/ 221 w 362"/>
                <a:gd name="T9" fmla="*/ 1167 h 2238"/>
                <a:gd name="T10" fmla="*/ 192 w 362"/>
                <a:gd name="T11" fmla="*/ 1195 h 2238"/>
                <a:gd name="T12" fmla="*/ 98 w 362"/>
                <a:gd name="T13" fmla="*/ 1289 h 2238"/>
                <a:gd name="T14" fmla="*/ 98 w 362"/>
                <a:gd name="T15" fmla="*/ 1926 h 2238"/>
                <a:gd name="T16" fmla="*/ 0 w 362"/>
                <a:gd name="T17" fmla="*/ 2024 h 2238"/>
                <a:gd name="T18" fmla="*/ 0 w 362"/>
                <a:gd name="T19" fmla="*/ 2238 h 2238"/>
                <a:gd name="T20" fmla="*/ 194 w 362"/>
                <a:gd name="T21" fmla="*/ 2238 h 2238"/>
                <a:gd name="T22" fmla="*/ 362 w 362"/>
                <a:gd name="T23" fmla="*/ 2071 h 2238"/>
                <a:gd name="T24" fmla="*/ 362 w 362"/>
                <a:gd name="T25" fmla="*/ 1499 h 2238"/>
                <a:gd name="T26" fmla="*/ 254 w 362"/>
                <a:gd name="T27" fmla="*/ 1391 h 2238"/>
                <a:gd name="T28" fmla="*/ 254 w 362"/>
                <a:gd name="T29" fmla="*/ 461 h 2238"/>
                <a:gd name="T30" fmla="*/ 254 w 362"/>
                <a:gd name="T31" fmla="*/ 232 h 2238"/>
                <a:gd name="T32" fmla="*/ 119 w 362"/>
                <a:gd name="T33" fmla="*/ 0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2" h="2238">
                  <a:moveTo>
                    <a:pt x="119" y="0"/>
                  </a:moveTo>
                  <a:lnTo>
                    <a:pt x="119" y="522"/>
                  </a:lnTo>
                  <a:lnTo>
                    <a:pt x="156" y="558"/>
                  </a:lnTo>
                  <a:lnTo>
                    <a:pt x="221" y="623"/>
                  </a:lnTo>
                  <a:lnTo>
                    <a:pt x="221" y="1167"/>
                  </a:lnTo>
                  <a:lnTo>
                    <a:pt x="192" y="1195"/>
                  </a:lnTo>
                  <a:lnTo>
                    <a:pt x="98" y="1289"/>
                  </a:lnTo>
                  <a:lnTo>
                    <a:pt x="98" y="1926"/>
                  </a:lnTo>
                  <a:lnTo>
                    <a:pt x="0" y="2024"/>
                  </a:lnTo>
                  <a:lnTo>
                    <a:pt x="0" y="2238"/>
                  </a:lnTo>
                  <a:lnTo>
                    <a:pt x="194" y="2238"/>
                  </a:lnTo>
                  <a:lnTo>
                    <a:pt x="362" y="2071"/>
                  </a:lnTo>
                  <a:lnTo>
                    <a:pt x="362" y="1499"/>
                  </a:lnTo>
                  <a:lnTo>
                    <a:pt x="254" y="1391"/>
                  </a:lnTo>
                  <a:lnTo>
                    <a:pt x="254" y="461"/>
                  </a:lnTo>
                  <a:lnTo>
                    <a:pt x="254" y="23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B4EB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" name="组合 115">
              <a:extLst>
                <a:ext uri="{FF2B5EF4-FFF2-40B4-BE49-F238E27FC236}">
                  <a16:creationId xmlns:a16="http://schemas.microsoft.com/office/drawing/2014/main" id="{BA7A5AC0-F8BF-7E49-A2FD-E6D8161E9B28}"/>
                </a:ext>
              </a:extLst>
            </p:cNvPr>
            <p:cNvGrpSpPr/>
            <p:nvPr/>
          </p:nvGrpSpPr>
          <p:grpSpPr>
            <a:xfrm>
              <a:off x="-157035" y="654834"/>
              <a:ext cx="953261" cy="951905"/>
              <a:chOff x="3902541" y="1354131"/>
              <a:chExt cx="4136560" cy="4130675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A1422D2B-9BAA-3A43-88C6-C5386C6D1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2901" y="1466850"/>
                <a:ext cx="3886200" cy="3930650"/>
              </a:xfrm>
              <a:custGeom>
                <a:avLst/>
                <a:gdLst>
                  <a:gd name="T0" fmla="*/ 1217 w 1217"/>
                  <a:gd name="T1" fmla="*/ 609 h 1218"/>
                  <a:gd name="T2" fmla="*/ 1217 w 1217"/>
                  <a:gd name="T3" fmla="*/ 609 h 1218"/>
                  <a:gd name="T4" fmla="*/ 1217 w 1217"/>
                  <a:gd name="T5" fmla="*/ 609 h 1218"/>
                  <a:gd name="T6" fmla="*/ 609 w 1217"/>
                  <a:gd name="T7" fmla="*/ 0 h 1218"/>
                  <a:gd name="T8" fmla="*/ 0 w 1217"/>
                  <a:gd name="T9" fmla="*/ 609 h 1218"/>
                  <a:gd name="T10" fmla="*/ 609 w 1217"/>
                  <a:gd name="T11" fmla="*/ 1218 h 1218"/>
                  <a:gd name="T12" fmla="*/ 1217 w 1217"/>
                  <a:gd name="T13" fmla="*/ 609 h 1218"/>
                  <a:gd name="T14" fmla="*/ 1215 w 1217"/>
                  <a:gd name="T15" fmla="*/ 609 h 1218"/>
                  <a:gd name="T16" fmla="*/ 1213 w 1217"/>
                  <a:gd name="T17" fmla="*/ 609 h 1218"/>
                  <a:gd name="T18" fmla="*/ 1036 w 1217"/>
                  <a:gd name="T19" fmla="*/ 1036 h 1218"/>
                  <a:gd name="T20" fmla="*/ 609 w 1217"/>
                  <a:gd name="T21" fmla="*/ 1214 h 1218"/>
                  <a:gd name="T22" fmla="*/ 181 w 1217"/>
                  <a:gd name="T23" fmla="*/ 1036 h 1218"/>
                  <a:gd name="T24" fmla="*/ 4 w 1217"/>
                  <a:gd name="T25" fmla="*/ 609 h 1218"/>
                  <a:gd name="T26" fmla="*/ 181 w 1217"/>
                  <a:gd name="T27" fmla="*/ 181 h 1218"/>
                  <a:gd name="T28" fmla="*/ 609 w 1217"/>
                  <a:gd name="T29" fmla="*/ 4 h 1218"/>
                  <a:gd name="T30" fmla="*/ 1036 w 1217"/>
                  <a:gd name="T31" fmla="*/ 181 h 1218"/>
                  <a:gd name="T32" fmla="*/ 1213 w 1217"/>
                  <a:gd name="T33" fmla="*/ 609 h 1218"/>
                  <a:gd name="T34" fmla="*/ 1215 w 1217"/>
                  <a:gd name="T35" fmla="*/ 609 h 1218"/>
                  <a:gd name="T36" fmla="*/ 1217 w 1217"/>
                  <a:gd name="T37" fmla="*/ 609 h 1218"/>
                  <a:gd name="T38" fmla="*/ 1217 w 1217"/>
                  <a:gd name="T39" fmla="*/ 609 h 1218"/>
                  <a:gd name="T40" fmla="*/ 609 w 1217"/>
                  <a:gd name="T41" fmla="*/ 0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7" h="1218">
                    <a:moveTo>
                      <a:pt x="1217" y="609"/>
                    </a:move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moveTo>
                      <a:pt x="609" y="0"/>
                    </a:moveTo>
                    <a:cubicBezTo>
                      <a:pt x="272" y="0"/>
                      <a:pt x="0" y="273"/>
                      <a:pt x="0" y="609"/>
                    </a:cubicBezTo>
                    <a:cubicBezTo>
                      <a:pt x="0" y="945"/>
                      <a:pt x="272" y="1218"/>
                      <a:pt x="609" y="1218"/>
                    </a:cubicBezTo>
                    <a:cubicBezTo>
                      <a:pt x="945" y="1218"/>
                      <a:pt x="1217" y="945"/>
                      <a:pt x="1217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3" y="609"/>
                      <a:pt x="1213" y="609"/>
                      <a:pt x="1213" y="609"/>
                    </a:cubicBezTo>
                    <a:cubicBezTo>
                      <a:pt x="1213" y="776"/>
                      <a:pt x="1146" y="927"/>
                      <a:pt x="1036" y="1036"/>
                    </a:cubicBezTo>
                    <a:cubicBezTo>
                      <a:pt x="927" y="1146"/>
                      <a:pt x="776" y="1214"/>
                      <a:pt x="609" y="1214"/>
                    </a:cubicBezTo>
                    <a:cubicBezTo>
                      <a:pt x="442" y="1214"/>
                      <a:pt x="290" y="1146"/>
                      <a:pt x="181" y="1036"/>
                    </a:cubicBezTo>
                    <a:cubicBezTo>
                      <a:pt x="72" y="927"/>
                      <a:pt x="4" y="776"/>
                      <a:pt x="4" y="609"/>
                    </a:cubicBezTo>
                    <a:cubicBezTo>
                      <a:pt x="4" y="442"/>
                      <a:pt x="72" y="291"/>
                      <a:pt x="181" y="181"/>
                    </a:cubicBezTo>
                    <a:cubicBezTo>
                      <a:pt x="290" y="72"/>
                      <a:pt x="442" y="4"/>
                      <a:pt x="609" y="4"/>
                    </a:cubicBezTo>
                    <a:cubicBezTo>
                      <a:pt x="776" y="4"/>
                      <a:pt x="927" y="72"/>
                      <a:pt x="1036" y="181"/>
                    </a:cubicBezTo>
                    <a:cubicBezTo>
                      <a:pt x="1146" y="291"/>
                      <a:pt x="1213" y="442"/>
                      <a:pt x="1213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273"/>
                      <a:pt x="945" y="0"/>
                      <a:pt x="609" y="0"/>
                    </a:cubicBezTo>
                  </a:path>
                </a:pathLst>
              </a:custGeom>
              <a:solidFill>
                <a:srgbClr val="B2E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9CBF8BD4-39CC-8B4F-B3F3-B08D787C44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2101" y="2700338"/>
                <a:ext cx="1447800" cy="815975"/>
              </a:xfrm>
              <a:custGeom>
                <a:avLst/>
                <a:gdLst>
                  <a:gd name="T0" fmla="*/ 453 w 453"/>
                  <a:gd name="T1" fmla="*/ 237 h 253"/>
                  <a:gd name="T2" fmla="*/ 453 w 453"/>
                  <a:gd name="T3" fmla="*/ 225 h 253"/>
                  <a:gd name="T4" fmla="*/ 433 w 453"/>
                  <a:gd name="T5" fmla="*/ 214 h 253"/>
                  <a:gd name="T6" fmla="*/ 432 w 453"/>
                  <a:gd name="T7" fmla="*/ 203 h 253"/>
                  <a:gd name="T8" fmla="*/ 450 w 453"/>
                  <a:gd name="T9" fmla="*/ 188 h 253"/>
                  <a:gd name="T10" fmla="*/ 427 w 453"/>
                  <a:gd name="T11" fmla="*/ 174 h 253"/>
                  <a:gd name="T12" fmla="*/ 443 w 453"/>
                  <a:gd name="T13" fmla="*/ 161 h 253"/>
                  <a:gd name="T14" fmla="*/ 421 w 453"/>
                  <a:gd name="T15" fmla="*/ 156 h 253"/>
                  <a:gd name="T16" fmla="*/ 417 w 453"/>
                  <a:gd name="T17" fmla="*/ 145 h 253"/>
                  <a:gd name="T18" fmla="*/ 430 w 453"/>
                  <a:gd name="T19" fmla="*/ 126 h 253"/>
                  <a:gd name="T20" fmla="*/ 403 w 453"/>
                  <a:gd name="T21" fmla="*/ 119 h 253"/>
                  <a:gd name="T22" fmla="*/ 415 w 453"/>
                  <a:gd name="T23" fmla="*/ 102 h 253"/>
                  <a:gd name="T24" fmla="*/ 393 w 453"/>
                  <a:gd name="T25" fmla="*/ 103 h 253"/>
                  <a:gd name="T26" fmla="*/ 386 w 453"/>
                  <a:gd name="T27" fmla="*/ 95 h 253"/>
                  <a:gd name="T28" fmla="*/ 393 w 453"/>
                  <a:gd name="T29" fmla="*/ 73 h 253"/>
                  <a:gd name="T30" fmla="*/ 365 w 453"/>
                  <a:gd name="T31" fmla="*/ 73 h 253"/>
                  <a:gd name="T32" fmla="*/ 372 w 453"/>
                  <a:gd name="T33" fmla="*/ 53 h 253"/>
                  <a:gd name="T34" fmla="*/ 351 w 453"/>
                  <a:gd name="T35" fmla="*/ 61 h 253"/>
                  <a:gd name="T36" fmla="*/ 341 w 453"/>
                  <a:gd name="T37" fmla="*/ 55 h 253"/>
                  <a:gd name="T38" fmla="*/ 342 w 453"/>
                  <a:gd name="T39" fmla="*/ 32 h 253"/>
                  <a:gd name="T40" fmla="*/ 315 w 453"/>
                  <a:gd name="T41" fmla="*/ 40 h 253"/>
                  <a:gd name="T42" fmla="*/ 316 w 453"/>
                  <a:gd name="T43" fmla="*/ 19 h 253"/>
                  <a:gd name="T44" fmla="*/ 298 w 453"/>
                  <a:gd name="T45" fmla="*/ 33 h 253"/>
                  <a:gd name="T46" fmla="*/ 288 w 453"/>
                  <a:gd name="T47" fmla="*/ 29 h 253"/>
                  <a:gd name="T48" fmla="*/ 281 w 453"/>
                  <a:gd name="T49" fmla="*/ 7 h 253"/>
                  <a:gd name="T50" fmla="*/ 258 w 453"/>
                  <a:gd name="T51" fmla="*/ 22 h 253"/>
                  <a:gd name="T52" fmla="*/ 253 w 453"/>
                  <a:gd name="T53" fmla="*/ 2 h 253"/>
                  <a:gd name="T54" fmla="*/ 240 w 453"/>
                  <a:gd name="T55" fmla="*/ 20 h 253"/>
                  <a:gd name="T56" fmla="*/ 229 w 453"/>
                  <a:gd name="T57" fmla="*/ 20 h 253"/>
                  <a:gd name="T58" fmla="*/ 217 w 453"/>
                  <a:gd name="T59" fmla="*/ 0 h 253"/>
                  <a:gd name="T60" fmla="*/ 199 w 453"/>
                  <a:gd name="T61" fmla="*/ 22 h 253"/>
                  <a:gd name="T62" fmla="*/ 188 w 453"/>
                  <a:gd name="T63" fmla="*/ 4 h 253"/>
                  <a:gd name="T64" fmla="*/ 180 w 453"/>
                  <a:gd name="T65" fmla="*/ 25 h 253"/>
                  <a:gd name="T66" fmla="*/ 170 w 453"/>
                  <a:gd name="T67" fmla="*/ 28 h 253"/>
                  <a:gd name="T68" fmla="*/ 152 w 453"/>
                  <a:gd name="T69" fmla="*/ 13 h 253"/>
                  <a:gd name="T70" fmla="*/ 142 w 453"/>
                  <a:gd name="T71" fmla="*/ 38 h 253"/>
                  <a:gd name="T72" fmla="*/ 126 w 453"/>
                  <a:gd name="T73" fmla="*/ 24 h 253"/>
                  <a:gd name="T74" fmla="*/ 125 w 453"/>
                  <a:gd name="T75" fmla="*/ 46 h 253"/>
                  <a:gd name="T76" fmla="*/ 115 w 453"/>
                  <a:gd name="T77" fmla="*/ 52 h 253"/>
                  <a:gd name="T78" fmla="*/ 95 w 453"/>
                  <a:gd name="T79" fmla="*/ 43 h 253"/>
                  <a:gd name="T80" fmla="*/ 91 w 453"/>
                  <a:gd name="T81" fmla="*/ 70 h 253"/>
                  <a:gd name="T82" fmla="*/ 73 w 453"/>
                  <a:gd name="T83" fmla="*/ 61 h 253"/>
                  <a:gd name="T84" fmla="*/ 78 w 453"/>
                  <a:gd name="T85" fmla="*/ 83 h 253"/>
                  <a:gd name="T86" fmla="*/ 70 w 453"/>
                  <a:gd name="T87" fmla="*/ 91 h 253"/>
                  <a:gd name="T88" fmla="*/ 48 w 453"/>
                  <a:gd name="T89" fmla="*/ 88 h 253"/>
                  <a:gd name="T90" fmla="*/ 52 w 453"/>
                  <a:gd name="T91" fmla="*/ 115 h 253"/>
                  <a:gd name="T92" fmla="*/ 32 w 453"/>
                  <a:gd name="T93" fmla="*/ 111 h 253"/>
                  <a:gd name="T94" fmla="*/ 43 w 453"/>
                  <a:gd name="T95" fmla="*/ 131 h 253"/>
                  <a:gd name="T96" fmla="*/ 38 w 453"/>
                  <a:gd name="T97" fmla="*/ 141 h 253"/>
                  <a:gd name="T98" fmla="*/ 15 w 453"/>
                  <a:gd name="T99" fmla="*/ 145 h 253"/>
                  <a:gd name="T100" fmla="*/ 28 w 453"/>
                  <a:gd name="T101" fmla="*/ 169 h 253"/>
                  <a:gd name="T102" fmla="*/ 7 w 453"/>
                  <a:gd name="T103" fmla="*/ 172 h 253"/>
                  <a:gd name="T104" fmla="*/ 23 w 453"/>
                  <a:gd name="T105" fmla="*/ 188 h 253"/>
                  <a:gd name="T106" fmla="*/ 21 w 453"/>
                  <a:gd name="T107" fmla="*/ 199 h 253"/>
                  <a:gd name="T108" fmla="*/ 1 w 453"/>
                  <a:gd name="T109" fmla="*/ 208 h 253"/>
                  <a:gd name="T110" fmla="*/ 20 w 453"/>
                  <a:gd name="T111" fmla="*/ 229 h 253"/>
                  <a:gd name="T112" fmla="*/ 20 w 453"/>
                  <a:gd name="T113" fmla="*/ 232 h 253"/>
                  <a:gd name="T114" fmla="*/ 20 w 453"/>
                  <a:gd name="T115" fmla="*/ 24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3" h="253">
                    <a:moveTo>
                      <a:pt x="433" y="240"/>
                    </a:moveTo>
                    <a:cubicBezTo>
                      <a:pt x="433" y="241"/>
                      <a:pt x="433" y="243"/>
                      <a:pt x="433" y="244"/>
                    </a:cubicBezTo>
                    <a:cubicBezTo>
                      <a:pt x="452" y="246"/>
                      <a:pt x="452" y="246"/>
                      <a:pt x="452" y="246"/>
                    </a:cubicBezTo>
                    <a:cubicBezTo>
                      <a:pt x="452" y="244"/>
                      <a:pt x="453" y="243"/>
                      <a:pt x="453" y="241"/>
                    </a:cubicBezTo>
                    <a:cubicBezTo>
                      <a:pt x="433" y="240"/>
                      <a:pt x="433" y="240"/>
                      <a:pt x="433" y="240"/>
                    </a:cubicBezTo>
                    <a:close/>
                    <a:moveTo>
                      <a:pt x="433" y="233"/>
                    </a:moveTo>
                    <a:cubicBezTo>
                      <a:pt x="433" y="234"/>
                      <a:pt x="433" y="235"/>
                      <a:pt x="433" y="236"/>
                    </a:cubicBezTo>
                    <a:cubicBezTo>
                      <a:pt x="453" y="237"/>
                      <a:pt x="453" y="237"/>
                      <a:pt x="453" y="237"/>
                    </a:cubicBezTo>
                    <a:cubicBezTo>
                      <a:pt x="453" y="236"/>
                      <a:pt x="453" y="235"/>
                      <a:pt x="453" y="233"/>
                    </a:cubicBezTo>
                    <a:cubicBezTo>
                      <a:pt x="433" y="233"/>
                      <a:pt x="433" y="233"/>
                      <a:pt x="433" y="233"/>
                    </a:cubicBezTo>
                    <a:close/>
                    <a:moveTo>
                      <a:pt x="434" y="225"/>
                    </a:moveTo>
                    <a:cubicBezTo>
                      <a:pt x="434" y="226"/>
                      <a:pt x="434" y="226"/>
                      <a:pt x="434" y="227"/>
                    </a:cubicBezTo>
                    <a:cubicBezTo>
                      <a:pt x="434" y="228"/>
                      <a:pt x="434" y="228"/>
                      <a:pt x="434" y="229"/>
                    </a:cubicBezTo>
                    <a:cubicBezTo>
                      <a:pt x="453" y="229"/>
                      <a:pt x="453" y="229"/>
                      <a:pt x="453" y="229"/>
                    </a:cubicBezTo>
                    <a:cubicBezTo>
                      <a:pt x="453" y="228"/>
                      <a:pt x="453" y="228"/>
                      <a:pt x="453" y="227"/>
                    </a:cubicBezTo>
                    <a:cubicBezTo>
                      <a:pt x="453" y="226"/>
                      <a:pt x="453" y="226"/>
                      <a:pt x="453" y="225"/>
                    </a:cubicBezTo>
                    <a:cubicBezTo>
                      <a:pt x="434" y="225"/>
                      <a:pt x="434" y="225"/>
                      <a:pt x="434" y="225"/>
                    </a:cubicBezTo>
                    <a:close/>
                    <a:moveTo>
                      <a:pt x="433" y="218"/>
                    </a:moveTo>
                    <a:cubicBezTo>
                      <a:pt x="433" y="219"/>
                      <a:pt x="433" y="220"/>
                      <a:pt x="433" y="222"/>
                    </a:cubicBezTo>
                    <a:cubicBezTo>
                      <a:pt x="453" y="221"/>
                      <a:pt x="453" y="221"/>
                      <a:pt x="453" y="221"/>
                    </a:cubicBezTo>
                    <a:cubicBezTo>
                      <a:pt x="453" y="220"/>
                      <a:pt x="453" y="218"/>
                      <a:pt x="453" y="217"/>
                    </a:cubicBezTo>
                    <a:lnTo>
                      <a:pt x="433" y="218"/>
                    </a:lnTo>
                    <a:close/>
                    <a:moveTo>
                      <a:pt x="433" y="210"/>
                    </a:moveTo>
                    <a:cubicBezTo>
                      <a:pt x="433" y="212"/>
                      <a:pt x="433" y="213"/>
                      <a:pt x="433" y="214"/>
                    </a:cubicBezTo>
                    <a:cubicBezTo>
                      <a:pt x="453" y="213"/>
                      <a:pt x="453" y="213"/>
                      <a:pt x="453" y="213"/>
                    </a:cubicBezTo>
                    <a:cubicBezTo>
                      <a:pt x="453" y="211"/>
                      <a:pt x="453" y="210"/>
                      <a:pt x="452" y="209"/>
                    </a:cubicBezTo>
                    <a:cubicBezTo>
                      <a:pt x="433" y="210"/>
                      <a:pt x="433" y="210"/>
                      <a:pt x="433" y="210"/>
                    </a:cubicBezTo>
                    <a:close/>
                    <a:moveTo>
                      <a:pt x="432" y="203"/>
                    </a:moveTo>
                    <a:cubicBezTo>
                      <a:pt x="432" y="204"/>
                      <a:pt x="432" y="205"/>
                      <a:pt x="433" y="207"/>
                    </a:cubicBezTo>
                    <a:cubicBezTo>
                      <a:pt x="452" y="205"/>
                      <a:pt x="452" y="205"/>
                      <a:pt x="452" y="205"/>
                    </a:cubicBezTo>
                    <a:cubicBezTo>
                      <a:pt x="452" y="203"/>
                      <a:pt x="452" y="202"/>
                      <a:pt x="452" y="201"/>
                    </a:cubicBezTo>
                    <a:cubicBezTo>
                      <a:pt x="432" y="203"/>
                      <a:pt x="432" y="203"/>
                      <a:pt x="432" y="203"/>
                    </a:cubicBezTo>
                    <a:close/>
                    <a:moveTo>
                      <a:pt x="431" y="195"/>
                    </a:moveTo>
                    <a:cubicBezTo>
                      <a:pt x="431" y="197"/>
                      <a:pt x="432" y="198"/>
                      <a:pt x="432" y="199"/>
                    </a:cubicBezTo>
                    <a:cubicBezTo>
                      <a:pt x="451" y="197"/>
                      <a:pt x="451" y="197"/>
                      <a:pt x="451" y="197"/>
                    </a:cubicBezTo>
                    <a:cubicBezTo>
                      <a:pt x="451" y="195"/>
                      <a:pt x="451" y="194"/>
                      <a:pt x="451" y="193"/>
                    </a:cubicBezTo>
                    <a:cubicBezTo>
                      <a:pt x="431" y="195"/>
                      <a:pt x="431" y="195"/>
                      <a:pt x="431" y="195"/>
                    </a:cubicBezTo>
                    <a:close/>
                    <a:moveTo>
                      <a:pt x="430" y="188"/>
                    </a:moveTo>
                    <a:cubicBezTo>
                      <a:pt x="430" y="189"/>
                      <a:pt x="430" y="191"/>
                      <a:pt x="431" y="192"/>
                    </a:cubicBezTo>
                    <a:cubicBezTo>
                      <a:pt x="450" y="188"/>
                      <a:pt x="450" y="188"/>
                      <a:pt x="450" y="188"/>
                    </a:cubicBezTo>
                    <a:cubicBezTo>
                      <a:pt x="450" y="187"/>
                      <a:pt x="449" y="186"/>
                      <a:pt x="449" y="184"/>
                    </a:cubicBezTo>
                    <a:lnTo>
                      <a:pt x="430" y="188"/>
                    </a:lnTo>
                    <a:close/>
                    <a:moveTo>
                      <a:pt x="428" y="181"/>
                    </a:moveTo>
                    <a:cubicBezTo>
                      <a:pt x="429" y="182"/>
                      <a:pt x="429" y="183"/>
                      <a:pt x="429" y="184"/>
                    </a:cubicBezTo>
                    <a:cubicBezTo>
                      <a:pt x="448" y="180"/>
                      <a:pt x="448" y="180"/>
                      <a:pt x="448" y="180"/>
                    </a:cubicBezTo>
                    <a:cubicBezTo>
                      <a:pt x="448" y="179"/>
                      <a:pt x="448" y="178"/>
                      <a:pt x="447" y="176"/>
                    </a:cubicBezTo>
                    <a:cubicBezTo>
                      <a:pt x="428" y="181"/>
                      <a:pt x="428" y="181"/>
                      <a:pt x="428" y="181"/>
                    </a:cubicBezTo>
                    <a:close/>
                    <a:moveTo>
                      <a:pt x="427" y="174"/>
                    </a:moveTo>
                    <a:cubicBezTo>
                      <a:pt x="427" y="175"/>
                      <a:pt x="427" y="176"/>
                      <a:pt x="428" y="177"/>
                    </a:cubicBezTo>
                    <a:cubicBezTo>
                      <a:pt x="447" y="172"/>
                      <a:pt x="447" y="172"/>
                      <a:pt x="447" y="172"/>
                    </a:cubicBezTo>
                    <a:cubicBezTo>
                      <a:pt x="446" y="171"/>
                      <a:pt x="446" y="170"/>
                      <a:pt x="446" y="168"/>
                    </a:cubicBezTo>
                    <a:cubicBezTo>
                      <a:pt x="427" y="174"/>
                      <a:pt x="427" y="174"/>
                      <a:pt x="427" y="174"/>
                    </a:cubicBezTo>
                    <a:close/>
                    <a:moveTo>
                      <a:pt x="425" y="166"/>
                    </a:moveTo>
                    <a:cubicBezTo>
                      <a:pt x="425" y="168"/>
                      <a:pt x="425" y="169"/>
                      <a:pt x="426" y="170"/>
                    </a:cubicBezTo>
                    <a:cubicBezTo>
                      <a:pt x="444" y="165"/>
                      <a:pt x="444" y="165"/>
                      <a:pt x="444" y="165"/>
                    </a:cubicBezTo>
                    <a:cubicBezTo>
                      <a:pt x="444" y="163"/>
                      <a:pt x="444" y="162"/>
                      <a:pt x="443" y="161"/>
                    </a:cubicBezTo>
                    <a:cubicBezTo>
                      <a:pt x="425" y="166"/>
                      <a:pt x="425" y="166"/>
                      <a:pt x="425" y="166"/>
                    </a:cubicBezTo>
                    <a:close/>
                    <a:moveTo>
                      <a:pt x="422" y="159"/>
                    </a:moveTo>
                    <a:cubicBezTo>
                      <a:pt x="423" y="160"/>
                      <a:pt x="423" y="162"/>
                      <a:pt x="423" y="163"/>
                    </a:cubicBezTo>
                    <a:cubicBezTo>
                      <a:pt x="442" y="157"/>
                      <a:pt x="442" y="157"/>
                      <a:pt x="442" y="157"/>
                    </a:cubicBezTo>
                    <a:cubicBezTo>
                      <a:pt x="442" y="155"/>
                      <a:pt x="441" y="154"/>
                      <a:pt x="441" y="153"/>
                    </a:cubicBezTo>
                    <a:cubicBezTo>
                      <a:pt x="422" y="159"/>
                      <a:pt x="422" y="159"/>
                      <a:pt x="422" y="159"/>
                    </a:cubicBezTo>
                    <a:close/>
                    <a:moveTo>
                      <a:pt x="420" y="152"/>
                    </a:moveTo>
                    <a:cubicBezTo>
                      <a:pt x="420" y="153"/>
                      <a:pt x="421" y="155"/>
                      <a:pt x="421" y="156"/>
                    </a:cubicBezTo>
                    <a:cubicBezTo>
                      <a:pt x="439" y="149"/>
                      <a:pt x="439" y="149"/>
                      <a:pt x="439" y="149"/>
                    </a:cubicBezTo>
                    <a:cubicBezTo>
                      <a:pt x="439" y="148"/>
                      <a:pt x="438" y="146"/>
                      <a:pt x="438" y="145"/>
                    </a:cubicBezTo>
                    <a:cubicBezTo>
                      <a:pt x="420" y="152"/>
                      <a:pt x="420" y="152"/>
                      <a:pt x="420" y="152"/>
                    </a:cubicBezTo>
                    <a:close/>
                    <a:moveTo>
                      <a:pt x="417" y="145"/>
                    </a:moveTo>
                    <a:cubicBezTo>
                      <a:pt x="417" y="146"/>
                      <a:pt x="418" y="148"/>
                      <a:pt x="418" y="149"/>
                    </a:cubicBezTo>
                    <a:cubicBezTo>
                      <a:pt x="436" y="141"/>
                      <a:pt x="436" y="141"/>
                      <a:pt x="436" y="141"/>
                    </a:cubicBezTo>
                    <a:cubicBezTo>
                      <a:pt x="436" y="140"/>
                      <a:pt x="435" y="139"/>
                      <a:pt x="435" y="138"/>
                    </a:cubicBezTo>
                    <a:cubicBezTo>
                      <a:pt x="417" y="145"/>
                      <a:pt x="417" y="145"/>
                      <a:pt x="417" y="145"/>
                    </a:cubicBezTo>
                    <a:close/>
                    <a:moveTo>
                      <a:pt x="414" y="139"/>
                    </a:moveTo>
                    <a:cubicBezTo>
                      <a:pt x="414" y="140"/>
                      <a:pt x="415" y="141"/>
                      <a:pt x="415" y="142"/>
                    </a:cubicBezTo>
                    <a:cubicBezTo>
                      <a:pt x="433" y="134"/>
                      <a:pt x="433" y="134"/>
                      <a:pt x="433" y="134"/>
                    </a:cubicBezTo>
                    <a:cubicBezTo>
                      <a:pt x="433" y="133"/>
                      <a:pt x="432" y="131"/>
                      <a:pt x="432" y="130"/>
                    </a:cubicBezTo>
                    <a:lnTo>
                      <a:pt x="414" y="139"/>
                    </a:lnTo>
                    <a:close/>
                    <a:moveTo>
                      <a:pt x="411" y="132"/>
                    </a:moveTo>
                    <a:cubicBezTo>
                      <a:pt x="411" y="133"/>
                      <a:pt x="412" y="134"/>
                      <a:pt x="412" y="135"/>
                    </a:cubicBezTo>
                    <a:cubicBezTo>
                      <a:pt x="430" y="126"/>
                      <a:pt x="430" y="126"/>
                      <a:pt x="430" y="126"/>
                    </a:cubicBezTo>
                    <a:cubicBezTo>
                      <a:pt x="429" y="125"/>
                      <a:pt x="429" y="124"/>
                      <a:pt x="428" y="123"/>
                    </a:cubicBezTo>
                    <a:lnTo>
                      <a:pt x="411" y="132"/>
                    </a:lnTo>
                    <a:close/>
                    <a:moveTo>
                      <a:pt x="407" y="125"/>
                    </a:moveTo>
                    <a:cubicBezTo>
                      <a:pt x="408" y="126"/>
                      <a:pt x="408" y="127"/>
                      <a:pt x="409" y="129"/>
                    </a:cubicBezTo>
                    <a:cubicBezTo>
                      <a:pt x="426" y="119"/>
                      <a:pt x="426" y="119"/>
                      <a:pt x="426" y="119"/>
                    </a:cubicBezTo>
                    <a:cubicBezTo>
                      <a:pt x="425" y="118"/>
                      <a:pt x="425" y="117"/>
                      <a:pt x="424" y="116"/>
                    </a:cubicBezTo>
                    <a:cubicBezTo>
                      <a:pt x="407" y="125"/>
                      <a:pt x="407" y="125"/>
                      <a:pt x="407" y="125"/>
                    </a:cubicBezTo>
                    <a:close/>
                    <a:moveTo>
                      <a:pt x="403" y="119"/>
                    </a:moveTo>
                    <a:cubicBezTo>
                      <a:pt x="404" y="120"/>
                      <a:pt x="404" y="121"/>
                      <a:pt x="405" y="122"/>
                    </a:cubicBezTo>
                    <a:cubicBezTo>
                      <a:pt x="422" y="112"/>
                      <a:pt x="422" y="112"/>
                      <a:pt x="422" y="112"/>
                    </a:cubicBezTo>
                    <a:cubicBezTo>
                      <a:pt x="421" y="111"/>
                      <a:pt x="421" y="110"/>
                      <a:pt x="420" y="109"/>
                    </a:cubicBezTo>
                    <a:cubicBezTo>
                      <a:pt x="403" y="119"/>
                      <a:pt x="403" y="119"/>
                      <a:pt x="403" y="119"/>
                    </a:cubicBezTo>
                    <a:close/>
                    <a:moveTo>
                      <a:pt x="399" y="113"/>
                    </a:moveTo>
                    <a:cubicBezTo>
                      <a:pt x="400" y="114"/>
                      <a:pt x="401" y="115"/>
                      <a:pt x="401" y="116"/>
                    </a:cubicBezTo>
                    <a:cubicBezTo>
                      <a:pt x="418" y="105"/>
                      <a:pt x="418" y="105"/>
                      <a:pt x="418" y="105"/>
                    </a:cubicBezTo>
                    <a:cubicBezTo>
                      <a:pt x="417" y="104"/>
                      <a:pt x="416" y="103"/>
                      <a:pt x="415" y="102"/>
                    </a:cubicBezTo>
                    <a:cubicBezTo>
                      <a:pt x="399" y="113"/>
                      <a:pt x="399" y="113"/>
                      <a:pt x="399" y="113"/>
                    </a:cubicBezTo>
                    <a:close/>
                    <a:moveTo>
                      <a:pt x="395" y="106"/>
                    </a:moveTo>
                    <a:cubicBezTo>
                      <a:pt x="396" y="107"/>
                      <a:pt x="396" y="108"/>
                      <a:pt x="397" y="109"/>
                    </a:cubicBezTo>
                    <a:cubicBezTo>
                      <a:pt x="413" y="98"/>
                      <a:pt x="413" y="98"/>
                      <a:pt x="413" y="98"/>
                    </a:cubicBezTo>
                    <a:cubicBezTo>
                      <a:pt x="412" y="97"/>
                      <a:pt x="412" y="96"/>
                      <a:pt x="411" y="95"/>
                    </a:cubicBezTo>
                    <a:cubicBezTo>
                      <a:pt x="395" y="106"/>
                      <a:pt x="395" y="106"/>
                      <a:pt x="395" y="106"/>
                    </a:cubicBezTo>
                    <a:close/>
                    <a:moveTo>
                      <a:pt x="390" y="100"/>
                    </a:moveTo>
                    <a:cubicBezTo>
                      <a:pt x="391" y="101"/>
                      <a:pt x="392" y="102"/>
                      <a:pt x="393" y="103"/>
                    </a:cubicBezTo>
                    <a:cubicBezTo>
                      <a:pt x="408" y="92"/>
                      <a:pt x="408" y="92"/>
                      <a:pt x="408" y="92"/>
                    </a:cubicBezTo>
                    <a:cubicBezTo>
                      <a:pt x="408" y="91"/>
                      <a:pt x="407" y="90"/>
                      <a:pt x="406" y="88"/>
                    </a:cubicBezTo>
                    <a:cubicBezTo>
                      <a:pt x="390" y="100"/>
                      <a:pt x="390" y="100"/>
                      <a:pt x="390" y="100"/>
                    </a:cubicBezTo>
                    <a:close/>
                    <a:moveTo>
                      <a:pt x="386" y="95"/>
                    </a:moveTo>
                    <a:cubicBezTo>
                      <a:pt x="387" y="96"/>
                      <a:pt x="387" y="97"/>
                      <a:pt x="388" y="97"/>
                    </a:cubicBezTo>
                    <a:cubicBezTo>
                      <a:pt x="403" y="85"/>
                      <a:pt x="403" y="85"/>
                      <a:pt x="403" y="85"/>
                    </a:cubicBezTo>
                    <a:cubicBezTo>
                      <a:pt x="403" y="84"/>
                      <a:pt x="402" y="83"/>
                      <a:pt x="401" y="82"/>
                    </a:cubicBezTo>
                    <a:cubicBezTo>
                      <a:pt x="386" y="95"/>
                      <a:pt x="386" y="95"/>
                      <a:pt x="386" y="95"/>
                    </a:cubicBezTo>
                    <a:close/>
                    <a:moveTo>
                      <a:pt x="381" y="89"/>
                    </a:moveTo>
                    <a:cubicBezTo>
                      <a:pt x="382" y="90"/>
                      <a:pt x="383" y="91"/>
                      <a:pt x="383" y="92"/>
                    </a:cubicBezTo>
                    <a:cubicBezTo>
                      <a:pt x="398" y="79"/>
                      <a:pt x="398" y="79"/>
                      <a:pt x="398" y="79"/>
                    </a:cubicBezTo>
                    <a:cubicBezTo>
                      <a:pt x="397" y="78"/>
                      <a:pt x="396" y="77"/>
                      <a:pt x="396" y="76"/>
                    </a:cubicBezTo>
                    <a:cubicBezTo>
                      <a:pt x="381" y="89"/>
                      <a:pt x="381" y="89"/>
                      <a:pt x="381" y="89"/>
                    </a:cubicBezTo>
                    <a:close/>
                    <a:moveTo>
                      <a:pt x="376" y="83"/>
                    </a:moveTo>
                    <a:cubicBezTo>
                      <a:pt x="377" y="84"/>
                      <a:pt x="378" y="85"/>
                      <a:pt x="378" y="86"/>
                    </a:cubicBezTo>
                    <a:cubicBezTo>
                      <a:pt x="393" y="73"/>
                      <a:pt x="393" y="73"/>
                      <a:pt x="393" y="73"/>
                    </a:cubicBezTo>
                    <a:cubicBezTo>
                      <a:pt x="392" y="72"/>
                      <a:pt x="391" y="71"/>
                      <a:pt x="390" y="70"/>
                    </a:cubicBezTo>
                    <a:cubicBezTo>
                      <a:pt x="376" y="83"/>
                      <a:pt x="376" y="83"/>
                      <a:pt x="376" y="83"/>
                    </a:cubicBezTo>
                    <a:close/>
                    <a:moveTo>
                      <a:pt x="371" y="78"/>
                    </a:moveTo>
                    <a:cubicBezTo>
                      <a:pt x="371" y="79"/>
                      <a:pt x="372" y="80"/>
                      <a:pt x="373" y="81"/>
                    </a:cubicBezTo>
                    <a:cubicBezTo>
                      <a:pt x="387" y="67"/>
                      <a:pt x="387" y="67"/>
                      <a:pt x="387" y="67"/>
                    </a:cubicBezTo>
                    <a:cubicBezTo>
                      <a:pt x="386" y="66"/>
                      <a:pt x="385" y="65"/>
                      <a:pt x="384" y="64"/>
                    </a:cubicBezTo>
                    <a:lnTo>
                      <a:pt x="371" y="78"/>
                    </a:lnTo>
                    <a:close/>
                    <a:moveTo>
                      <a:pt x="365" y="73"/>
                    </a:moveTo>
                    <a:cubicBezTo>
                      <a:pt x="366" y="74"/>
                      <a:pt x="367" y="75"/>
                      <a:pt x="368" y="76"/>
                    </a:cubicBezTo>
                    <a:cubicBezTo>
                      <a:pt x="381" y="61"/>
                      <a:pt x="381" y="61"/>
                      <a:pt x="381" y="61"/>
                    </a:cubicBezTo>
                    <a:cubicBezTo>
                      <a:pt x="380" y="60"/>
                      <a:pt x="379" y="59"/>
                      <a:pt x="378" y="59"/>
                    </a:cubicBezTo>
                    <a:cubicBezTo>
                      <a:pt x="365" y="73"/>
                      <a:pt x="365" y="73"/>
                      <a:pt x="365" y="73"/>
                    </a:cubicBezTo>
                    <a:close/>
                    <a:moveTo>
                      <a:pt x="359" y="68"/>
                    </a:moveTo>
                    <a:cubicBezTo>
                      <a:pt x="360" y="69"/>
                      <a:pt x="361" y="70"/>
                      <a:pt x="362" y="71"/>
                    </a:cubicBezTo>
                    <a:cubicBezTo>
                      <a:pt x="375" y="56"/>
                      <a:pt x="375" y="56"/>
                      <a:pt x="375" y="56"/>
                    </a:cubicBezTo>
                    <a:cubicBezTo>
                      <a:pt x="374" y="55"/>
                      <a:pt x="373" y="54"/>
                      <a:pt x="372" y="53"/>
                    </a:cubicBezTo>
                    <a:lnTo>
                      <a:pt x="359" y="68"/>
                    </a:lnTo>
                    <a:close/>
                    <a:moveTo>
                      <a:pt x="354" y="63"/>
                    </a:moveTo>
                    <a:cubicBezTo>
                      <a:pt x="355" y="64"/>
                      <a:pt x="356" y="65"/>
                      <a:pt x="357" y="66"/>
                    </a:cubicBezTo>
                    <a:cubicBezTo>
                      <a:pt x="369" y="51"/>
                      <a:pt x="369" y="51"/>
                      <a:pt x="369" y="51"/>
                    </a:cubicBezTo>
                    <a:cubicBezTo>
                      <a:pt x="368" y="50"/>
                      <a:pt x="367" y="49"/>
                      <a:pt x="366" y="48"/>
                    </a:cubicBezTo>
                    <a:cubicBezTo>
                      <a:pt x="354" y="63"/>
                      <a:pt x="354" y="63"/>
                      <a:pt x="354" y="63"/>
                    </a:cubicBezTo>
                    <a:close/>
                    <a:moveTo>
                      <a:pt x="348" y="59"/>
                    </a:moveTo>
                    <a:cubicBezTo>
                      <a:pt x="349" y="60"/>
                      <a:pt x="350" y="60"/>
                      <a:pt x="351" y="61"/>
                    </a:cubicBezTo>
                    <a:cubicBezTo>
                      <a:pt x="362" y="46"/>
                      <a:pt x="362" y="46"/>
                      <a:pt x="362" y="46"/>
                    </a:cubicBezTo>
                    <a:cubicBezTo>
                      <a:pt x="361" y="45"/>
                      <a:pt x="360" y="44"/>
                      <a:pt x="359" y="43"/>
                    </a:cubicBezTo>
                    <a:cubicBezTo>
                      <a:pt x="348" y="59"/>
                      <a:pt x="348" y="59"/>
                      <a:pt x="348" y="59"/>
                    </a:cubicBezTo>
                    <a:close/>
                    <a:moveTo>
                      <a:pt x="341" y="55"/>
                    </a:moveTo>
                    <a:cubicBezTo>
                      <a:pt x="343" y="55"/>
                      <a:pt x="344" y="56"/>
                      <a:pt x="345" y="57"/>
                    </a:cubicBezTo>
                    <a:cubicBezTo>
                      <a:pt x="356" y="41"/>
                      <a:pt x="356" y="41"/>
                      <a:pt x="356" y="41"/>
                    </a:cubicBezTo>
                    <a:cubicBezTo>
                      <a:pt x="355" y="40"/>
                      <a:pt x="354" y="39"/>
                      <a:pt x="352" y="38"/>
                    </a:cubicBezTo>
                    <a:cubicBezTo>
                      <a:pt x="341" y="55"/>
                      <a:pt x="341" y="55"/>
                      <a:pt x="341" y="55"/>
                    </a:cubicBezTo>
                    <a:close/>
                    <a:moveTo>
                      <a:pt x="335" y="51"/>
                    </a:moveTo>
                    <a:cubicBezTo>
                      <a:pt x="336" y="51"/>
                      <a:pt x="337" y="52"/>
                      <a:pt x="338" y="53"/>
                    </a:cubicBezTo>
                    <a:cubicBezTo>
                      <a:pt x="349" y="36"/>
                      <a:pt x="349" y="36"/>
                      <a:pt x="349" y="36"/>
                    </a:cubicBezTo>
                    <a:cubicBezTo>
                      <a:pt x="348" y="35"/>
                      <a:pt x="347" y="35"/>
                      <a:pt x="345" y="34"/>
                    </a:cubicBezTo>
                    <a:cubicBezTo>
                      <a:pt x="335" y="51"/>
                      <a:pt x="335" y="51"/>
                      <a:pt x="335" y="51"/>
                    </a:cubicBezTo>
                    <a:close/>
                    <a:moveTo>
                      <a:pt x="329" y="47"/>
                    </a:moveTo>
                    <a:cubicBezTo>
                      <a:pt x="330" y="47"/>
                      <a:pt x="331" y="48"/>
                      <a:pt x="332" y="49"/>
                    </a:cubicBezTo>
                    <a:cubicBezTo>
                      <a:pt x="342" y="32"/>
                      <a:pt x="342" y="32"/>
                      <a:pt x="342" y="32"/>
                    </a:cubicBezTo>
                    <a:cubicBezTo>
                      <a:pt x="341" y="31"/>
                      <a:pt x="340" y="30"/>
                      <a:pt x="338" y="30"/>
                    </a:cubicBezTo>
                    <a:cubicBezTo>
                      <a:pt x="329" y="47"/>
                      <a:pt x="329" y="47"/>
                      <a:pt x="329" y="47"/>
                    </a:cubicBezTo>
                    <a:close/>
                    <a:moveTo>
                      <a:pt x="322" y="43"/>
                    </a:moveTo>
                    <a:cubicBezTo>
                      <a:pt x="323" y="44"/>
                      <a:pt x="324" y="44"/>
                      <a:pt x="325" y="45"/>
                    </a:cubicBezTo>
                    <a:cubicBezTo>
                      <a:pt x="335" y="28"/>
                      <a:pt x="335" y="28"/>
                      <a:pt x="335" y="28"/>
                    </a:cubicBezTo>
                    <a:cubicBezTo>
                      <a:pt x="334" y="27"/>
                      <a:pt x="332" y="26"/>
                      <a:pt x="331" y="26"/>
                    </a:cubicBezTo>
                    <a:cubicBezTo>
                      <a:pt x="322" y="43"/>
                      <a:pt x="322" y="43"/>
                      <a:pt x="322" y="43"/>
                    </a:cubicBezTo>
                    <a:close/>
                    <a:moveTo>
                      <a:pt x="315" y="40"/>
                    </a:moveTo>
                    <a:cubicBezTo>
                      <a:pt x="317" y="40"/>
                      <a:pt x="318" y="41"/>
                      <a:pt x="319" y="42"/>
                    </a:cubicBezTo>
                    <a:cubicBezTo>
                      <a:pt x="328" y="24"/>
                      <a:pt x="328" y="24"/>
                      <a:pt x="328" y="24"/>
                    </a:cubicBezTo>
                    <a:cubicBezTo>
                      <a:pt x="326" y="23"/>
                      <a:pt x="325" y="23"/>
                      <a:pt x="324" y="22"/>
                    </a:cubicBezTo>
                    <a:cubicBezTo>
                      <a:pt x="315" y="40"/>
                      <a:pt x="315" y="40"/>
                      <a:pt x="315" y="40"/>
                    </a:cubicBezTo>
                    <a:close/>
                    <a:moveTo>
                      <a:pt x="309" y="37"/>
                    </a:moveTo>
                    <a:cubicBezTo>
                      <a:pt x="310" y="37"/>
                      <a:pt x="311" y="38"/>
                      <a:pt x="312" y="38"/>
                    </a:cubicBezTo>
                    <a:cubicBezTo>
                      <a:pt x="320" y="20"/>
                      <a:pt x="320" y="20"/>
                      <a:pt x="320" y="20"/>
                    </a:cubicBezTo>
                    <a:cubicBezTo>
                      <a:pt x="319" y="20"/>
                      <a:pt x="318" y="19"/>
                      <a:pt x="316" y="19"/>
                    </a:cubicBezTo>
                    <a:cubicBezTo>
                      <a:pt x="309" y="37"/>
                      <a:pt x="309" y="37"/>
                      <a:pt x="309" y="37"/>
                    </a:cubicBezTo>
                    <a:close/>
                    <a:moveTo>
                      <a:pt x="302" y="34"/>
                    </a:moveTo>
                    <a:cubicBezTo>
                      <a:pt x="303" y="34"/>
                      <a:pt x="304" y="35"/>
                      <a:pt x="305" y="35"/>
                    </a:cubicBezTo>
                    <a:cubicBezTo>
                      <a:pt x="313" y="17"/>
                      <a:pt x="313" y="17"/>
                      <a:pt x="313" y="17"/>
                    </a:cubicBezTo>
                    <a:cubicBezTo>
                      <a:pt x="311" y="17"/>
                      <a:pt x="310" y="16"/>
                      <a:pt x="309" y="16"/>
                    </a:cubicBezTo>
                    <a:cubicBezTo>
                      <a:pt x="302" y="34"/>
                      <a:pt x="302" y="34"/>
                      <a:pt x="302" y="34"/>
                    </a:cubicBezTo>
                    <a:close/>
                    <a:moveTo>
                      <a:pt x="295" y="31"/>
                    </a:moveTo>
                    <a:cubicBezTo>
                      <a:pt x="296" y="32"/>
                      <a:pt x="297" y="32"/>
                      <a:pt x="298" y="33"/>
                    </a:cubicBezTo>
                    <a:cubicBezTo>
                      <a:pt x="305" y="14"/>
                      <a:pt x="305" y="14"/>
                      <a:pt x="305" y="14"/>
                    </a:cubicBezTo>
                    <a:cubicBezTo>
                      <a:pt x="304" y="14"/>
                      <a:pt x="302" y="13"/>
                      <a:pt x="301" y="13"/>
                    </a:cubicBezTo>
                    <a:cubicBezTo>
                      <a:pt x="295" y="31"/>
                      <a:pt x="295" y="31"/>
                      <a:pt x="295" y="31"/>
                    </a:cubicBezTo>
                    <a:close/>
                    <a:moveTo>
                      <a:pt x="288" y="29"/>
                    </a:moveTo>
                    <a:cubicBezTo>
                      <a:pt x="289" y="29"/>
                      <a:pt x="290" y="30"/>
                      <a:pt x="291" y="30"/>
                    </a:cubicBezTo>
                    <a:cubicBezTo>
                      <a:pt x="297" y="12"/>
                      <a:pt x="297" y="12"/>
                      <a:pt x="297" y="12"/>
                    </a:cubicBezTo>
                    <a:cubicBezTo>
                      <a:pt x="296" y="11"/>
                      <a:pt x="295" y="11"/>
                      <a:pt x="293" y="10"/>
                    </a:cubicBezTo>
                    <a:cubicBezTo>
                      <a:pt x="288" y="29"/>
                      <a:pt x="288" y="29"/>
                      <a:pt x="288" y="29"/>
                    </a:cubicBezTo>
                    <a:close/>
                    <a:moveTo>
                      <a:pt x="280" y="27"/>
                    </a:moveTo>
                    <a:cubicBezTo>
                      <a:pt x="282" y="27"/>
                      <a:pt x="283" y="28"/>
                      <a:pt x="284" y="2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88" y="9"/>
                      <a:pt x="287" y="8"/>
                      <a:pt x="285" y="8"/>
                    </a:cubicBezTo>
                    <a:cubicBezTo>
                      <a:pt x="280" y="27"/>
                      <a:pt x="280" y="27"/>
                      <a:pt x="280" y="27"/>
                    </a:cubicBezTo>
                    <a:close/>
                    <a:moveTo>
                      <a:pt x="273" y="25"/>
                    </a:moveTo>
                    <a:cubicBezTo>
                      <a:pt x="274" y="25"/>
                      <a:pt x="276" y="26"/>
                      <a:pt x="277" y="26"/>
                    </a:cubicBezTo>
                    <a:cubicBezTo>
                      <a:pt x="281" y="7"/>
                      <a:pt x="281" y="7"/>
                      <a:pt x="281" y="7"/>
                    </a:cubicBezTo>
                    <a:cubicBezTo>
                      <a:pt x="280" y="7"/>
                      <a:pt x="279" y="6"/>
                      <a:pt x="278" y="6"/>
                    </a:cubicBezTo>
                    <a:cubicBezTo>
                      <a:pt x="273" y="25"/>
                      <a:pt x="273" y="25"/>
                      <a:pt x="273" y="25"/>
                    </a:cubicBezTo>
                    <a:close/>
                    <a:moveTo>
                      <a:pt x="266" y="24"/>
                    </a:moveTo>
                    <a:cubicBezTo>
                      <a:pt x="267" y="24"/>
                      <a:pt x="268" y="24"/>
                      <a:pt x="269" y="24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2" y="5"/>
                      <a:pt x="271" y="5"/>
                      <a:pt x="269" y="4"/>
                    </a:cubicBezTo>
                    <a:lnTo>
                      <a:pt x="266" y="24"/>
                    </a:lnTo>
                    <a:close/>
                    <a:moveTo>
                      <a:pt x="258" y="22"/>
                    </a:moveTo>
                    <a:cubicBezTo>
                      <a:pt x="260" y="22"/>
                      <a:pt x="261" y="23"/>
                      <a:pt x="262" y="2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264" y="3"/>
                      <a:pt x="263" y="3"/>
                      <a:pt x="261" y="3"/>
                    </a:cubicBezTo>
                    <a:lnTo>
                      <a:pt x="258" y="22"/>
                    </a:lnTo>
                    <a:close/>
                    <a:moveTo>
                      <a:pt x="251" y="21"/>
                    </a:moveTo>
                    <a:cubicBezTo>
                      <a:pt x="252" y="21"/>
                      <a:pt x="254" y="22"/>
                      <a:pt x="255" y="22"/>
                    </a:cubicBezTo>
                    <a:cubicBezTo>
                      <a:pt x="257" y="2"/>
                      <a:pt x="257" y="2"/>
                      <a:pt x="257" y="2"/>
                    </a:cubicBezTo>
                    <a:cubicBezTo>
                      <a:pt x="256" y="2"/>
                      <a:pt x="255" y="2"/>
                      <a:pt x="253" y="2"/>
                    </a:cubicBezTo>
                    <a:cubicBezTo>
                      <a:pt x="251" y="21"/>
                      <a:pt x="251" y="21"/>
                      <a:pt x="251" y="21"/>
                    </a:cubicBezTo>
                    <a:close/>
                    <a:moveTo>
                      <a:pt x="244" y="21"/>
                    </a:moveTo>
                    <a:cubicBezTo>
                      <a:pt x="245" y="21"/>
                      <a:pt x="246" y="21"/>
                      <a:pt x="247" y="21"/>
                    </a:cubicBezTo>
                    <a:cubicBezTo>
                      <a:pt x="249" y="1"/>
                      <a:pt x="249" y="1"/>
                      <a:pt x="249" y="1"/>
                    </a:cubicBezTo>
                    <a:cubicBezTo>
                      <a:pt x="248" y="1"/>
                      <a:pt x="247" y="1"/>
                      <a:pt x="245" y="1"/>
                    </a:cubicBezTo>
                    <a:cubicBezTo>
                      <a:pt x="244" y="21"/>
                      <a:pt x="244" y="21"/>
                      <a:pt x="244" y="21"/>
                    </a:cubicBezTo>
                    <a:close/>
                    <a:moveTo>
                      <a:pt x="236" y="20"/>
                    </a:moveTo>
                    <a:cubicBezTo>
                      <a:pt x="237" y="20"/>
                      <a:pt x="239" y="20"/>
                      <a:pt x="240" y="20"/>
                    </a:cubicBezTo>
                    <a:cubicBezTo>
                      <a:pt x="241" y="1"/>
                      <a:pt x="241" y="1"/>
                      <a:pt x="241" y="1"/>
                    </a:cubicBezTo>
                    <a:cubicBezTo>
                      <a:pt x="240" y="1"/>
                      <a:pt x="238" y="1"/>
                      <a:pt x="237" y="1"/>
                    </a:cubicBezTo>
                    <a:cubicBezTo>
                      <a:pt x="236" y="20"/>
                      <a:pt x="236" y="20"/>
                      <a:pt x="236" y="20"/>
                    </a:cubicBezTo>
                    <a:close/>
                    <a:moveTo>
                      <a:pt x="229" y="20"/>
                    </a:moveTo>
                    <a:cubicBezTo>
                      <a:pt x="230" y="20"/>
                      <a:pt x="231" y="20"/>
                      <a:pt x="232" y="2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2" y="0"/>
                      <a:pt x="230" y="0"/>
                      <a:pt x="229" y="0"/>
                    </a:cubicBezTo>
                    <a:cubicBezTo>
                      <a:pt x="229" y="20"/>
                      <a:pt x="229" y="20"/>
                      <a:pt x="229" y="20"/>
                    </a:cubicBezTo>
                    <a:close/>
                    <a:moveTo>
                      <a:pt x="221" y="20"/>
                    </a:moveTo>
                    <a:cubicBezTo>
                      <a:pt x="222" y="20"/>
                      <a:pt x="224" y="20"/>
                      <a:pt x="225" y="20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3" y="0"/>
                      <a:pt x="222" y="0"/>
                      <a:pt x="221" y="0"/>
                    </a:cubicBezTo>
                    <a:lnTo>
                      <a:pt x="221" y="20"/>
                    </a:lnTo>
                    <a:close/>
                    <a:moveTo>
                      <a:pt x="214" y="20"/>
                    </a:moveTo>
                    <a:cubicBezTo>
                      <a:pt x="215" y="20"/>
                      <a:pt x="216" y="20"/>
                      <a:pt x="217" y="2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5" y="1"/>
                      <a:pt x="214" y="1"/>
                      <a:pt x="213" y="1"/>
                    </a:cubicBezTo>
                    <a:cubicBezTo>
                      <a:pt x="214" y="20"/>
                      <a:pt x="214" y="20"/>
                      <a:pt x="214" y="20"/>
                    </a:cubicBezTo>
                    <a:close/>
                    <a:moveTo>
                      <a:pt x="206" y="21"/>
                    </a:moveTo>
                    <a:cubicBezTo>
                      <a:pt x="207" y="21"/>
                      <a:pt x="209" y="21"/>
                      <a:pt x="210" y="21"/>
                    </a:cubicBezTo>
                    <a:cubicBezTo>
                      <a:pt x="208" y="1"/>
                      <a:pt x="208" y="1"/>
                      <a:pt x="208" y="1"/>
                    </a:cubicBezTo>
                    <a:cubicBezTo>
                      <a:pt x="207" y="1"/>
                      <a:pt x="206" y="1"/>
                      <a:pt x="204" y="1"/>
                    </a:cubicBezTo>
                    <a:cubicBezTo>
                      <a:pt x="206" y="21"/>
                      <a:pt x="206" y="21"/>
                      <a:pt x="206" y="21"/>
                    </a:cubicBezTo>
                    <a:close/>
                    <a:moveTo>
                      <a:pt x="199" y="22"/>
                    </a:moveTo>
                    <a:cubicBezTo>
                      <a:pt x="200" y="22"/>
                      <a:pt x="201" y="21"/>
                      <a:pt x="203" y="21"/>
                    </a:cubicBezTo>
                    <a:cubicBezTo>
                      <a:pt x="200" y="2"/>
                      <a:pt x="200" y="2"/>
                      <a:pt x="200" y="2"/>
                    </a:cubicBezTo>
                    <a:cubicBezTo>
                      <a:pt x="199" y="2"/>
                      <a:pt x="198" y="2"/>
                      <a:pt x="196" y="2"/>
                    </a:cubicBezTo>
                    <a:lnTo>
                      <a:pt x="199" y="22"/>
                    </a:lnTo>
                    <a:close/>
                    <a:moveTo>
                      <a:pt x="191" y="23"/>
                    </a:moveTo>
                    <a:cubicBezTo>
                      <a:pt x="193" y="23"/>
                      <a:pt x="194" y="22"/>
                      <a:pt x="195" y="22"/>
                    </a:cubicBezTo>
                    <a:cubicBezTo>
                      <a:pt x="192" y="3"/>
                      <a:pt x="192" y="3"/>
                      <a:pt x="192" y="3"/>
                    </a:cubicBezTo>
                    <a:cubicBezTo>
                      <a:pt x="191" y="3"/>
                      <a:pt x="189" y="3"/>
                      <a:pt x="188" y="4"/>
                    </a:cubicBezTo>
                    <a:lnTo>
                      <a:pt x="191" y="23"/>
                    </a:lnTo>
                    <a:close/>
                    <a:moveTo>
                      <a:pt x="184" y="24"/>
                    </a:moveTo>
                    <a:cubicBezTo>
                      <a:pt x="185" y="24"/>
                      <a:pt x="187" y="24"/>
                      <a:pt x="188" y="23"/>
                    </a:cubicBezTo>
                    <a:cubicBezTo>
                      <a:pt x="184" y="4"/>
                      <a:pt x="184" y="4"/>
                      <a:pt x="184" y="4"/>
                    </a:cubicBezTo>
                    <a:cubicBezTo>
                      <a:pt x="183" y="5"/>
                      <a:pt x="181" y="5"/>
                      <a:pt x="180" y="5"/>
                    </a:cubicBezTo>
                    <a:cubicBezTo>
                      <a:pt x="184" y="24"/>
                      <a:pt x="184" y="24"/>
                      <a:pt x="184" y="24"/>
                    </a:cubicBezTo>
                    <a:close/>
                    <a:moveTo>
                      <a:pt x="177" y="26"/>
                    </a:moveTo>
                    <a:cubicBezTo>
                      <a:pt x="178" y="26"/>
                      <a:pt x="179" y="25"/>
                      <a:pt x="180" y="25"/>
                    </a:cubicBezTo>
                    <a:cubicBezTo>
                      <a:pt x="176" y="6"/>
                      <a:pt x="176" y="6"/>
                      <a:pt x="176" y="6"/>
                    </a:cubicBezTo>
                    <a:cubicBezTo>
                      <a:pt x="175" y="6"/>
                      <a:pt x="173" y="7"/>
                      <a:pt x="172" y="7"/>
                    </a:cubicBezTo>
                    <a:cubicBezTo>
                      <a:pt x="177" y="26"/>
                      <a:pt x="177" y="26"/>
                      <a:pt x="177" y="26"/>
                    </a:cubicBezTo>
                    <a:close/>
                    <a:moveTo>
                      <a:pt x="170" y="28"/>
                    </a:moveTo>
                    <a:cubicBezTo>
                      <a:pt x="171" y="27"/>
                      <a:pt x="172" y="27"/>
                      <a:pt x="173" y="27"/>
                    </a:cubicBezTo>
                    <a:cubicBezTo>
                      <a:pt x="168" y="8"/>
                      <a:pt x="168" y="8"/>
                      <a:pt x="168" y="8"/>
                    </a:cubicBezTo>
                    <a:cubicBezTo>
                      <a:pt x="167" y="8"/>
                      <a:pt x="166" y="9"/>
                      <a:pt x="164" y="9"/>
                    </a:cubicBezTo>
                    <a:cubicBezTo>
                      <a:pt x="170" y="28"/>
                      <a:pt x="170" y="28"/>
                      <a:pt x="170" y="28"/>
                    </a:cubicBezTo>
                    <a:close/>
                    <a:moveTo>
                      <a:pt x="162" y="30"/>
                    </a:moveTo>
                    <a:cubicBezTo>
                      <a:pt x="164" y="30"/>
                      <a:pt x="165" y="29"/>
                      <a:pt x="166" y="29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11"/>
                      <a:pt x="158" y="11"/>
                      <a:pt x="156" y="11"/>
                    </a:cubicBezTo>
                    <a:cubicBezTo>
                      <a:pt x="162" y="30"/>
                      <a:pt x="162" y="30"/>
                      <a:pt x="162" y="30"/>
                    </a:cubicBezTo>
                    <a:close/>
                    <a:moveTo>
                      <a:pt x="155" y="32"/>
                    </a:moveTo>
                    <a:cubicBezTo>
                      <a:pt x="157" y="32"/>
                      <a:pt x="158" y="32"/>
                      <a:pt x="159" y="31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1" y="13"/>
                      <a:pt x="150" y="14"/>
                      <a:pt x="149" y="14"/>
                    </a:cubicBezTo>
                    <a:cubicBezTo>
                      <a:pt x="155" y="32"/>
                      <a:pt x="155" y="32"/>
                      <a:pt x="155" y="32"/>
                    </a:cubicBezTo>
                    <a:close/>
                    <a:moveTo>
                      <a:pt x="148" y="35"/>
                    </a:moveTo>
                    <a:cubicBezTo>
                      <a:pt x="150" y="35"/>
                      <a:pt x="151" y="34"/>
                      <a:pt x="152" y="34"/>
                    </a:cubicBezTo>
                    <a:cubicBezTo>
                      <a:pt x="145" y="15"/>
                      <a:pt x="145" y="15"/>
                      <a:pt x="145" y="15"/>
                    </a:cubicBezTo>
                    <a:cubicBezTo>
                      <a:pt x="144" y="16"/>
                      <a:pt x="142" y="16"/>
                      <a:pt x="141" y="17"/>
                    </a:cubicBezTo>
                    <a:lnTo>
                      <a:pt x="148" y="35"/>
                    </a:lnTo>
                    <a:close/>
                    <a:moveTo>
                      <a:pt x="142" y="38"/>
                    </a:moveTo>
                    <a:cubicBezTo>
                      <a:pt x="143" y="38"/>
                      <a:pt x="144" y="37"/>
                      <a:pt x="145" y="37"/>
                    </a:cubicBezTo>
                    <a:cubicBezTo>
                      <a:pt x="137" y="19"/>
                      <a:pt x="137" y="19"/>
                      <a:pt x="137" y="19"/>
                    </a:cubicBezTo>
                    <a:cubicBezTo>
                      <a:pt x="136" y="19"/>
                      <a:pt x="135" y="20"/>
                      <a:pt x="134" y="20"/>
                    </a:cubicBezTo>
                    <a:cubicBezTo>
                      <a:pt x="142" y="38"/>
                      <a:pt x="142" y="38"/>
                      <a:pt x="142" y="38"/>
                    </a:cubicBezTo>
                    <a:close/>
                    <a:moveTo>
                      <a:pt x="135" y="41"/>
                    </a:moveTo>
                    <a:cubicBezTo>
                      <a:pt x="136" y="41"/>
                      <a:pt x="137" y="40"/>
                      <a:pt x="138" y="40"/>
                    </a:cubicBezTo>
                    <a:cubicBezTo>
                      <a:pt x="130" y="22"/>
                      <a:pt x="130" y="22"/>
                      <a:pt x="130" y="22"/>
                    </a:cubicBezTo>
                    <a:cubicBezTo>
                      <a:pt x="129" y="23"/>
                      <a:pt x="127" y="23"/>
                      <a:pt x="126" y="24"/>
                    </a:cubicBezTo>
                    <a:cubicBezTo>
                      <a:pt x="135" y="41"/>
                      <a:pt x="135" y="41"/>
                      <a:pt x="135" y="41"/>
                    </a:cubicBezTo>
                    <a:close/>
                    <a:moveTo>
                      <a:pt x="128" y="45"/>
                    </a:moveTo>
                    <a:cubicBezTo>
                      <a:pt x="129" y="44"/>
                      <a:pt x="130" y="43"/>
                      <a:pt x="131" y="43"/>
                    </a:cubicBezTo>
                    <a:cubicBezTo>
                      <a:pt x="122" y="26"/>
                      <a:pt x="122" y="26"/>
                      <a:pt x="122" y="26"/>
                    </a:cubicBezTo>
                    <a:cubicBezTo>
                      <a:pt x="121" y="26"/>
                      <a:pt x="120" y="27"/>
                      <a:pt x="119" y="27"/>
                    </a:cubicBezTo>
                    <a:cubicBezTo>
                      <a:pt x="128" y="45"/>
                      <a:pt x="128" y="45"/>
                      <a:pt x="128" y="45"/>
                    </a:cubicBezTo>
                    <a:close/>
                    <a:moveTo>
                      <a:pt x="122" y="48"/>
                    </a:moveTo>
                    <a:cubicBezTo>
                      <a:pt x="123" y="48"/>
                      <a:pt x="124" y="47"/>
                      <a:pt x="125" y="46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4" y="30"/>
                      <a:pt x="113" y="31"/>
                      <a:pt x="112" y="31"/>
                    </a:cubicBezTo>
                    <a:cubicBezTo>
                      <a:pt x="122" y="48"/>
                      <a:pt x="122" y="48"/>
                      <a:pt x="122" y="48"/>
                    </a:cubicBezTo>
                    <a:close/>
                    <a:moveTo>
                      <a:pt x="115" y="52"/>
                    </a:moveTo>
                    <a:cubicBezTo>
                      <a:pt x="116" y="52"/>
                      <a:pt x="117" y="51"/>
                      <a:pt x="119" y="50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6" y="35"/>
                      <a:pt x="105" y="36"/>
                    </a:cubicBezTo>
                    <a:cubicBezTo>
                      <a:pt x="115" y="52"/>
                      <a:pt x="115" y="52"/>
                      <a:pt x="115" y="52"/>
                    </a:cubicBezTo>
                    <a:close/>
                    <a:moveTo>
                      <a:pt x="109" y="56"/>
                    </a:moveTo>
                    <a:cubicBezTo>
                      <a:pt x="110" y="56"/>
                      <a:pt x="111" y="55"/>
                      <a:pt x="112" y="54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0" y="39"/>
                      <a:pt x="99" y="39"/>
                      <a:pt x="98" y="40"/>
                    </a:cubicBezTo>
                    <a:cubicBezTo>
                      <a:pt x="109" y="56"/>
                      <a:pt x="109" y="56"/>
                      <a:pt x="109" y="56"/>
                    </a:cubicBezTo>
                    <a:close/>
                    <a:moveTo>
                      <a:pt x="103" y="61"/>
                    </a:moveTo>
                    <a:cubicBezTo>
                      <a:pt x="104" y="60"/>
                      <a:pt x="105" y="59"/>
                      <a:pt x="106" y="59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4" y="43"/>
                      <a:pt x="92" y="44"/>
                      <a:pt x="91" y="45"/>
                    </a:cubicBezTo>
                    <a:cubicBezTo>
                      <a:pt x="103" y="61"/>
                      <a:pt x="103" y="61"/>
                      <a:pt x="103" y="61"/>
                    </a:cubicBezTo>
                    <a:close/>
                    <a:moveTo>
                      <a:pt x="97" y="65"/>
                    </a:moveTo>
                    <a:cubicBezTo>
                      <a:pt x="98" y="65"/>
                      <a:pt x="99" y="64"/>
                      <a:pt x="100" y="63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7" y="48"/>
                      <a:pt x="86" y="49"/>
                      <a:pt x="85" y="50"/>
                    </a:cubicBezTo>
                    <a:cubicBezTo>
                      <a:pt x="97" y="65"/>
                      <a:pt x="97" y="65"/>
                      <a:pt x="97" y="65"/>
                    </a:cubicBezTo>
                    <a:close/>
                    <a:moveTo>
                      <a:pt x="91" y="70"/>
                    </a:moveTo>
                    <a:cubicBezTo>
                      <a:pt x="92" y="69"/>
                      <a:pt x="93" y="68"/>
                      <a:pt x="94" y="68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1" y="53"/>
                      <a:pt x="80" y="54"/>
                      <a:pt x="79" y="55"/>
                    </a:cubicBezTo>
                    <a:cubicBezTo>
                      <a:pt x="91" y="70"/>
                      <a:pt x="91" y="70"/>
                      <a:pt x="91" y="70"/>
                    </a:cubicBezTo>
                    <a:close/>
                    <a:moveTo>
                      <a:pt x="86" y="75"/>
                    </a:moveTo>
                    <a:cubicBezTo>
                      <a:pt x="87" y="74"/>
                      <a:pt x="88" y="73"/>
                      <a:pt x="89" y="73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5" y="59"/>
                      <a:pt x="74" y="60"/>
                      <a:pt x="73" y="61"/>
                    </a:cubicBezTo>
                    <a:lnTo>
                      <a:pt x="86" y="75"/>
                    </a:lnTo>
                    <a:close/>
                    <a:moveTo>
                      <a:pt x="80" y="80"/>
                    </a:moveTo>
                    <a:cubicBezTo>
                      <a:pt x="81" y="79"/>
                      <a:pt x="82" y="78"/>
                      <a:pt x="83" y="78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69" y="64"/>
                      <a:pt x="68" y="65"/>
                      <a:pt x="67" y="66"/>
                    </a:cubicBezTo>
                    <a:cubicBezTo>
                      <a:pt x="80" y="80"/>
                      <a:pt x="80" y="80"/>
                      <a:pt x="80" y="80"/>
                    </a:cubicBezTo>
                    <a:close/>
                    <a:moveTo>
                      <a:pt x="75" y="86"/>
                    </a:moveTo>
                    <a:cubicBezTo>
                      <a:pt x="76" y="85"/>
                      <a:pt x="77" y="84"/>
                      <a:pt x="78" y="83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63" y="70"/>
                      <a:pt x="62" y="71"/>
                      <a:pt x="61" y="72"/>
                    </a:cubicBezTo>
                    <a:cubicBezTo>
                      <a:pt x="75" y="86"/>
                      <a:pt x="75" y="86"/>
                      <a:pt x="75" y="86"/>
                    </a:cubicBezTo>
                    <a:close/>
                    <a:moveTo>
                      <a:pt x="70" y="91"/>
                    </a:moveTo>
                    <a:cubicBezTo>
                      <a:pt x="71" y="90"/>
                      <a:pt x="72" y="89"/>
                      <a:pt x="73" y="88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7" y="76"/>
                      <a:pt x="56" y="77"/>
                      <a:pt x="55" y="78"/>
                    </a:cubicBezTo>
                    <a:cubicBezTo>
                      <a:pt x="70" y="91"/>
                      <a:pt x="70" y="91"/>
                      <a:pt x="70" y="91"/>
                    </a:cubicBezTo>
                    <a:close/>
                    <a:moveTo>
                      <a:pt x="65" y="97"/>
                    </a:moveTo>
                    <a:cubicBezTo>
                      <a:pt x="66" y="96"/>
                      <a:pt x="67" y="95"/>
                      <a:pt x="68" y="94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52" y="82"/>
                      <a:pt x="51" y="84"/>
                      <a:pt x="50" y="85"/>
                    </a:cubicBezTo>
                    <a:cubicBezTo>
                      <a:pt x="65" y="97"/>
                      <a:pt x="65" y="97"/>
                      <a:pt x="65" y="97"/>
                    </a:cubicBezTo>
                    <a:close/>
                    <a:moveTo>
                      <a:pt x="61" y="103"/>
                    </a:moveTo>
                    <a:cubicBezTo>
                      <a:pt x="62" y="102"/>
                      <a:pt x="62" y="101"/>
                      <a:pt x="63" y="100"/>
                    </a:cubicBezTo>
                    <a:cubicBezTo>
                      <a:pt x="48" y="88"/>
                      <a:pt x="48" y="88"/>
                      <a:pt x="48" y="88"/>
                    </a:cubicBezTo>
                    <a:cubicBezTo>
                      <a:pt x="47" y="89"/>
                      <a:pt x="46" y="90"/>
                      <a:pt x="45" y="91"/>
                    </a:cubicBezTo>
                    <a:cubicBezTo>
                      <a:pt x="61" y="103"/>
                      <a:pt x="61" y="103"/>
                      <a:pt x="61" y="103"/>
                    </a:cubicBezTo>
                    <a:close/>
                    <a:moveTo>
                      <a:pt x="56" y="109"/>
                    </a:moveTo>
                    <a:cubicBezTo>
                      <a:pt x="57" y="108"/>
                      <a:pt x="58" y="107"/>
                      <a:pt x="59" y="106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2" y="95"/>
                      <a:pt x="41" y="97"/>
                      <a:pt x="40" y="98"/>
                    </a:cubicBezTo>
                    <a:cubicBezTo>
                      <a:pt x="56" y="109"/>
                      <a:pt x="56" y="109"/>
                      <a:pt x="56" y="109"/>
                    </a:cubicBezTo>
                    <a:close/>
                    <a:moveTo>
                      <a:pt x="52" y="115"/>
                    </a:moveTo>
                    <a:cubicBezTo>
                      <a:pt x="53" y="114"/>
                      <a:pt x="54" y="113"/>
                      <a:pt x="54" y="112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7" y="102"/>
                      <a:pt x="37" y="103"/>
                      <a:pt x="36" y="105"/>
                    </a:cubicBezTo>
                    <a:cubicBezTo>
                      <a:pt x="52" y="115"/>
                      <a:pt x="52" y="115"/>
                      <a:pt x="52" y="115"/>
                    </a:cubicBezTo>
                    <a:close/>
                    <a:moveTo>
                      <a:pt x="48" y="121"/>
                    </a:moveTo>
                    <a:cubicBezTo>
                      <a:pt x="49" y="120"/>
                      <a:pt x="50" y="119"/>
                      <a:pt x="50" y="11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3" y="109"/>
                      <a:pt x="32" y="110"/>
                      <a:pt x="32" y="111"/>
                    </a:cubicBezTo>
                    <a:cubicBezTo>
                      <a:pt x="48" y="121"/>
                      <a:pt x="48" y="121"/>
                      <a:pt x="48" y="121"/>
                    </a:cubicBezTo>
                    <a:close/>
                    <a:moveTo>
                      <a:pt x="45" y="128"/>
                    </a:moveTo>
                    <a:cubicBezTo>
                      <a:pt x="45" y="127"/>
                      <a:pt x="46" y="126"/>
                      <a:pt x="46" y="125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29" y="116"/>
                      <a:pt x="28" y="117"/>
                      <a:pt x="27" y="119"/>
                    </a:cubicBezTo>
                    <a:cubicBezTo>
                      <a:pt x="45" y="128"/>
                      <a:pt x="45" y="128"/>
                      <a:pt x="45" y="128"/>
                    </a:cubicBezTo>
                    <a:close/>
                    <a:moveTo>
                      <a:pt x="41" y="135"/>
                    </a:moveTo>
                    <a:cubicBezTo>
                      <a:pt x="42" y="133"/>
                      <a:pt x="42" y="132"/>
                      <a:pt x="43" y="131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5" y="123"/>
                      <a:pt x="24" y="125"/>
                      <a:pt x="24" y="126"/>
                    </a:cubicBezTo>
                    <a:cubicBezTo>
                      <a:pt x="41" y="135"/>
                      <a:pt x="41" y="135"/>
                      <a:pt x="41" y="135"/>
                    </a:cubicBezTo>
                    <a:close/>
                    <a:moveTo>
                      <a:pt x="38" y="141"/>
                    </a:moveTo>
                    <a:cubicBezTo>
                      <a:pt x="39" y="140"/>
                      <a:pt x="39" y="139"/>
                      <a:pt x="40" y="138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21" y="131"/>
                      <a:pt x="21" y="132"/>
                      <a:pt x="20" y="133"/>
                    </a:cubicBezTo>
                    <a:lnTo>
                      <a:pt x="38" y="141"/>
                    </a:lnTo>
                    <a:close/>
                    <a:moveTo>
                      <a:pt x="35" y="148"/>
                    </a:moveTo>
                    <a:cubicBezTo>
                      <a:pt x="35" y="147"/>
                      <a:pt x="36" y="146"/>
                      <a:pt x="36" y="145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7" y="140"/>
                      <a:pt x="17" y="141"/>
                    </a:cubicBezTo>
                    <a:cubicBezTo>
                      <a:pt x="35" y="148"/>
                      <a:pt x="35" y="148"/>
                      <a:pt x="35" y="148"/>
                    </a:cubicBezTo>
                    <a:close/>
                    <a:moveTo>
                      <a:pt x="32" y="155"/>
                    </a:moveTo>
                    <a:cubicBezTo>
                      <a:pt x="33" y="154"/>
                      <a:pt x="33" y="153"/>
                      <a:pt x="34" y="152"/>
                    </a:cubicBezTo>
                    <a:cubicBezTo>
                      <a:pt x="15" y="145"/>
                      <a:pt x="15" y="145"/>
                      <a:pt x="15" y="145"/>
                    </a:cubicBezTo>
                    <a:cubicBezTo>
                      <a:pt x="15" y="146"/>
                      <a:pt x="14" y="147"/>
                      <a:pt x="14" y="148"/>
                    </a:cubicBezTo>
                    <a:cubicBezTo>
                      <a:pt x="32" y="155"/>
                      <a:pt x="32" y="155"/>
                      <a:pt x="32" y="155"/>
                    </a:cubicBezTo>
                    <a:close/>
                    <a:moveTo>
                      <a:pt x="30" y="162"/>
                    </a:moveTo>
                    <a:cubicBezTo>
                      <a:pt x="30" y="161"/>
                      <a:pt x="31" y="160"/>
                      <a:pt x="31" y="159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2" y="154"/>
                      <a:pt x="12" y="155"/>
                      <a:pt x="11" y="156"/>
                    </a:cubicBezTo>
                    <a:cubicBezTo>
                      <a:pt x="30" y="162"/>
                      <a:pt x="30" y="162"/>
                      <a:pt x="30" y="162"/>
                    </a:cubicBezTo>
                    <a:close/>
                    <a:moveTo>
                      <a:pt x="28" y="169"/>
                    </a:moveTo>
                    <a:cubicBezTo>
                      <a:pt x="28" y="168"/>
                      <a:pt x="28" y="167"/>
                      <a:pt x="29" y="166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1"/>
                      <a:pt x="9" y="163"/>
                      <a:pt x="9" y="164"/>
                    </a:cubicBezTo>
                    <a:cubicBezTo>
                      <a:pt x="28" y="169"/>
                      <a:pt x="28" y="169"/>
                      <a:pt x="28" y="169"/>
                    </a:cubicBezTo>
                    <a:close/>
                    <a:moveTo>
                      <a:pt x="26" y="177"/>
                    </a:moveTo>
                    <a:cubicBezTo>
                      <a:pt x="26" y="175"/>
                      <a:pt x="26" y="174"/>
                      <a:pt x="27" y="173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7" y="169"/>
                      <a:pt x="7" y="171"/>
                      <a:pt x="7" y="172"/>
                    </a:cubicBezTo>
                    <a:cubicBezTo>
                      <a:pt x="26" y="177"/>
                      <a:pt x="26" y="177"/>
                      <a:pt x="26" y="177"/>
                    </a:cubicBezTo>
                    <a:close/>
                    <a:moveTo>
                      <a:pt x="24" y="184"/>
                    </a:moveTo>
                    <a:cubicBezTo>
                      <a:pt x="24" y="183"/>
                      <a:pt x="25" y="182"/>
                      <a:pt x="25" y="180"/>
                    </a:cubicBezTo>
                    <a:cubicBezTo>
                      <a:pt x="6" y="176"/>
                      <a:pt x="6" y="176"/>
                      <a:pt x="6" y="176"/>
                    </a:cubicBezTo>
                    <a:cubicBezTo>
                      <a:pt x="5" y="177"/>
                      <a:pt x="5" y="179"/>
                      <a:pt x="5" y="180"/>
                    </a:cubicBezTo>
                    <a:cubicBezTo>
                      <a:pt x="24" y="184"/>
                      <a:pt x="24" y="184"/>
                      <a:pt x="24" y="184"/>
                    </a:cubicBezTo>
                    <a:close/>
                    <a:moveTo>
                      <a:pt x="23" y="191"/>
                    </a:moveTo>
                    <a:cubicBezTo>
                      <a:pt x="23" y="190"/>
                      <a:pt x="23" y="189"/>
                      <a:pt x="23" y="188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5"/>
                      <a:pt x="4" y="187"/>
                      <a:pt x="3" y="188"/>
                    </a:cubicBezTo>
                    <a:lnTo>
                      <a:pt x="23" y="191"/>
                    </a:lnTo>
                    <a:close/>
                    <a:moveTo>
                      <a:pt x="21" y="199"/>
                    </a:moveTo>
                    <a:cubicBezTo>
                      <a:pt x="22" y="197"/>
                      <a:pt x="22" y="196"/>
                      <a:pt x="22" y="195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2" y="193"/>
                      <a:pt x="2" y="195"/>
                      <a:pt x="2" y="196"/>
                    </a:cubicBezTo>
                    <a:cubicBezTo>
                      <a:pt x="21" y="199"/>
                      <a:pt x="21" y="199"/>
                      <a:pt x="21" y="199"/>
                    </a:cubicBezTo>
                    <a:close/>
                    <a:moveTo>
                      <a:pt x="21" y="206"/>
                    </a:moveTo>
                    <a:cubicBezTo>
                      <a:pt x="21" y="205"/>
                      <a:pt x="21" y="204"/>
                      <a:pt x="21" y="202"/>
                    </a:cubicBezTo>
                    <a:cubicBezTo>
                      <a:pt x="2" y="200"/>
                      <a:pt x="2" y="200"/>
                      <a:pt x="2" y="200"/>
                    </a:cubicBezTo>
                    <a:cubicBezTo>
                      <a:pt x="1" y="202"/>
                      <a:pt x="1" y="203"/>
                      <a:pt x="1" y="204"/>
                    </a:cubicBezTo>
                    <a:lnTo>
                      <a:pt x="21" y="206"/>
                    </a:lnTo>
                    <a:close/>
                    <a:moveTo>
                      <a:pt x="20" y="214"/>
                    </a:moveTo>
                    <a:cubicBezTo>
                      <a:pt x="20" y="212"/>
                      <a:pt x="20" y="211"/>
                      <a:pt x="20" y="210"/>
                    </a:cubicBezTo>
                    <a:cubicBezTo>
                      <a:pt x="1" y="208"/>
                      <a:pt x="1" y="208"/>
                      <a:pt x="1" y="208"/>
                    </a:cubicBezTo>
                    <a:cubicBezTo>
                      <a:pt x="1" y="210"/>
                      <a:pt x="1" y="211"/>
                      <a:pt x="0" y="212"/>
                    </a:cubicBezTo>
                    <a:cubicBezTo>
                      <a:pt x="20" y="214"/>
                      <a:pt x="20" y="214"/>
                      <a:pt x="20" y="214"/>
                    </a:cubicBezTo>
                    <a:close/>
                    <a:moveTo>
                      <a:pt x="20" y="221"/>
                    </a:moveTo>
                    <a:cubicBezTo>
                      <a:pt x="20" y="220"/>
                      <a:pt x="20" y="219"/>
                      <a:pt x="20" y="21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20" y="221"/>
                      <a:pt x="20" y="221"/>
                      <a:pt x="20" y="221"/>
                    </a:cubicBezTo>
                    <a:close/>
                    <a:moveTo>
                      <a:pt x="20" y="229"/>
                    </a:moveTo>
                    <a:cubicBezTo>
                      <a:pt x="20" y="228"/>
                      <a:pt x="20" y="227"/>
                      <a:pt x="20" y="227"/>
                    </a:cubicBezTo>
                    <a:cubicBezTo>
                      <a:pt x="20" y="226"/>
                      <a:pt x="20" y="225"/>
                      <a:pt x="20" y="225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25"/>
                      <a:pt x="0" y="226"/>
                      <a:pt x="0" y="227"/>
                    </a:cubicBezTo>
                    <a:cubicBezTo>
                      <a:pt x="0" y="227"/>
                      <a:pt x="0" y="228"/>
                      <a:pt x="0" y="229"/>
                    </a:cubicBezTo>
                    <a:cubicBezTo>
                      <a:pt x="20" y="229"/>
                      <a:pt x="20" y="229"/>
                      <a:pt x="20" y="229"/>
                    </a:cubicBezTo>
                    <a:close/>
                    <a:moveTo>
                      <a:pt x="20" y="236"/>
                    </a:moveTo>
                    <a:cubicBezTo>
                      <a:pt x="20" y="235"/>
                      <a:pt x="20" y="234"/>
                      <a:pt x="20" y="232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4"/>
                      <a:pt x="0" y="236"/>
                      <a:pt x="0" y="237"/>
                    </a:cubicBezTo>
                    <a:cubicBezTo>
                      <a:pt x="20" y="236"/>
                      <a:pt x="20" y="236"/>
                      <a:pt x="20" y="236"/>
                    </a:cubicBezTo>
                    <a:close/>
                    <a:moveTo>
                      <a:pt x="20" y="244"/>
                    </a:moveTo>
                    <a:cubicBezTo>
                      <a:pt x="20" y="242"/>
                      <a:pt x="20" y="241"/>
                      <a:pt x="20" y="240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" y="242"/>
                      <a:pt x="1" y="244"/>
                      <a:pt x="1" y="245"/>
                    </a:cubicBezTo>
                    <a:cubicBezTo>
                      <a:pt x="20" y="244"/>
                      <a:pt x="20" y="244"/>
                      <a:pt x="20" y="244"/>
                    </a:cubicBezTo>
                    <a:close/>
                    <a:moveTo>
                      <a:pt x="21" y="251"/>
                    </a:moveTo>
                    <a:cubicBezTo>
                      <a:pt x="21" y="250"/>
                      <a:pt x="21" y="248"/>
                      <a:pt x="21" y="247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50"/>
                      <a:pt x="1" y="252"/>
                      <a:pt x="2" y="253"/>
                    </a:cubicBezTo>
                    <a:cubicBezTo>
                      <a:pt x="21" y="251"/>
                      <a:pt x="21" y="251"/>
                      <a:pt x="21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6114F1B4-05CF-6949-9723-88950105C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3813" y="2432050"/>
                <a:ext cx="1984375" cy="1997075"/>
              </a:xfrm>
              <a:custGeom>
                <a:avLst/>
                <a:gdLst>
                  <a:gd name="T0" fmla="*/ 621 w 621"/>
                  <a:gd name="T1" fmla="*/ 314 h 619"/>
                  <a:gd name="T2" fmla="*/ 586 w 621"/>
                  <a:gd name="T3" fmla="*/ 268 h 619"/>
                  <a:gd name="T4" fmla="*/ 586 w 621"/>
                  <a:gd name="T5" fmla="*/ 268 h 619"/>
                  <a:gd name="T6" fmla="*/ 607 w 621"/>
                  <a:gd name="T7" fmla="*/ 218 h 619"/>
                  <a:gd name="T8" fmla="*/ 592 w 621"/>
                  <a:gd name="T9" fmla="*/ 178 h 619"/>
                  <a:gd name="T10" fmla="*/ 542 w 621"/>
                  <a:gd name="T11" fmla="*/ 156 h 619"/>
                  <a:gd name="T12" fmla="*/ 514 w 621"/>
                  <a:gd name="T13" fmla="*/ 120 h 619"/>
                  <a:gd name="T14" fmla="*/ 514 w 621"/>
                  <a:gd name="T15" fmla="*/ 120 h 619"/>
                  <a:gd name="T16" fmla="*/ 504 w 621"/>
                  <a:gd name="T17" fmla="*/ 67 h 619"/>
                  <a:gd name="T18" fmla="*/ 469 w 621"/>
                  <a:gd name="T19" fmla="*/ 43 h 619"/>
                  <a:gd name="T20" fmla="*/ 415 w 621"/>
                  <a:gd name="T21" fmla="*/ 52 h 619"/>
                  <a:gd name="T22" fmla="*/ 372 w 621"/>
                  <a:gd name="T23" fmla="*/ 38 h 619"/>
                  <a:gd name="T24" fmla="*/ 372 w 621"/>
                  <a:gd name="T25" fmla="*/ 38 h 619"/>
                  <a:gd name="T26" fmla="*/ 333 w 621"/>
                  <a:gd name="T27" fmla="*/ 0 h 619"/>
                  <a:gd name="T28" fmla="*/ 291 w 621"/>
                  <a:gd name="T29" fmla="*/ 0 h 619"/>
                  <a:gd name="T30" fmla="*/ 252 w 621"/>
                  <a:gd name="T31" fmla="*/ 38 h 619"/>
                  <a:gd name="T32" fmla="*/ 209 w 621"/>
                  <a:gd name="T33" fmla="*/ 51 h 619"/>
                  <a:gd name="T34" fmla="*/ 209 w 621"/>
                  <a:gd name="T35" fmla="*/ 51 h 619"/>
                  <a:gd name="T36" fmla="*/ 155 w 621"/>
                  <a:gd name="T37" fmla="*/ 41 h 619"/>
                  <a:gd name="T38" fmla="*/ 120 w 621"/>
                  <a:gd name="T39" fmla="*/ 65 h 619"/>
                  <a:gd name="T40" fmla="*/ 109 w 621"/>
                  <a:gd name="T41" fmla="*/ 118 h 619"/>
                  <a:gd name="T42" fmla="*/ 80 w 621"/>
                  <a:gd name="T43" fmla="*/ 153 h 619"/>
                  <a:gd name="T44" fmla="*/ 80 w 621"/>
                  <a:gd name="T45" fmla="*/ 153 h 619"/>
                  <a:gd name="T46" fmla="*/ 31 w 621"/>
                  <a:gd name="T47" fmla="*/ 175 h 619"/>
                  <a:gd name="T48" fmla="*/ 15 w 621"/>
                  <a:gd name="T49" fmla="*/ 215 h 619"/>
                  <a:gd name="T50" fmla="*/ 36 w 621"/>
                  <a:gd name="T51" fmla="*/ 265 h 619"/>
                  <a:gd name="T52" fmla="*/ 32 w 621"/>
                  <a:gd name="T53" fmla="*/ 310 h 619"/>
                  <a:gd name="T54" fmla="*/ 0 w 621"/>
                  <a:gd name="T55" fmla="*/ 310 h 619"/>
                  <a:gd name="T56" fmla="*/ 35 w 621"/>
                  <a:gd name="T57" fmla="*/ 348 h 619"/>
                  <a:gd name="T58" fmla="*/ 45 w 621"/>
                  <a:gd name="T59" fmla="*/ 392 h 619"/>
                  <a:gd name="T60" fmla="*/ 45 w 621"/>
                  <a:gd name="T61" fmla="*/ 392 h 619"/>
                  <a:gd name="T62" fmla="*/ 31 w 621"/>
                  <a:gd name="T63" fmla="*/ 445 h 619"/>
                  <a:gd name="T64" fmla="*/ 52 w 621"/>
                  <a:gd name="T65" fmla="*/ 481 h 619"/>
                  <a:gd name="T66" fmla="*/ 104 w 621"/>
                  <a:gd name="T67" fmla="*/ 496 h 619"/>
                  <a:gd name="T68" fmla="*/ 137 w 621"/>
                  <a:gd name="T69" fmla="*/ 527 h 619"/>
                  <a:gd name="T70" fmla="*/ 137 w 621"/>
                  <a:gd name="T71" fmla="*/ 527 h 619"/>
                  <a:gd name="T72" fmla="*/ 156 w 621"/>
                  <a:gd name="T73" fmla="*/ 579 h 619"/>
                  <a:gd name="T74" fmla="*/ 193 w 621"/>
                  <a:gd name="T75" fmla="*/ 597 h 619"/>
                  <a:gd name="T76" fmla="*/ 245 w 621"/>
                  <a:gd name="T77" fmla="*/ 580 h 619"/>
                  <a:gd name="T78" fmla="*/ 290 w 621"/>
                  <a:gd name="T79" fmla="*/ 587 h 619"/>
                  <a:gd name="T80" fmla="*/ 290 w 621"/>
                  <a:gd name="T81" fmla="*/ 587 h 619"/>
                  <a:gd name="T82" fmla="*/ 334 w 621"/>
                  <a:gd name="T83" fmla="*/ 619 h 619"/>
                  <a:gd name="T84" fmla="*/ 376 w 621"/>
                  <a:gd name="T85" fmla="*/ 613 h 619"/>
                  <a:gd name="T86" fmla="*/ 409 w 621"/>
                  <a:gd name="T87" fmla="*/ 570 h 619"/>
                  <a:gd name="T88" fmla="*/ 450 w 621"/>
                  <a:gd name="T89" fmla="*/ 551 h 619"/>
                  <a:gd name="T90" fmla="*/ 450 w 621"/>
                  <a:gd name="T91" fmla="*/ 551 h 619"/>
                  <a:gd name="T92" fmla="*/ 504 w 621"/>
                  <a:gd name="T93" fmla="*/ 552 h 619"/>
                  <a:gd name="T94" fmla="*/ 535 w 621"/>
                  <a:gd name="T95" fmla="*/ 524 h 619"/>
                  <a:gd name="T96" fmla="*/ 538 w 621"/>
                  <a:gd name="T97" fmla="*/ 470 h 619"/>
                  <a:gd name="T98" fmla="*/ 561 w 621"/>
                  <a:gd name="T99" fmla="*/ 431 h 619"/>
                  <a:gd name="T100" fmla="*/ 561 w 621"/>
                  <a:gd name="T101" fmla="*/ 431 h 619"/>
                  <a:gd name="T102" fmla="*/ 607 w 621"/>
                  <a:gd name="T103" fmla="*/ 401 h 619"/>
                  <a:gd name="T104" fmla="*/ 617 w 621"/>
                  <a:gd name="T105" fmla="*/ 36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1" h="619">
                    <a:moveTo>
                      <a:pt x="589" y="309"/>
                    </a:moveTo>
                    <a:cubicBezTo>
                      <a:pt x="589" y="310"/>
                      <a:pt x="589" y="310"/>
                      <a:pt x="589" y="310"/>
                    </a:cubicBezTo>
                    <a:cubicBezTo>
                      <a:pt x="589" y="311"/>
                      <a:pt x="589" y="312"/>
                      <a:pt x="589" y="314"/>
                    </a:cubicBezTo>
                    <a:cubicBezTo>
                      <a:pt x="621" y="314"/>
                      <a:pt x="621" y="314"/>
                      <a:pt x="621" y="314"/>
                    </a:cubicBezTo>
                    <a:cubicBezTo>
                      <a:pt x="621" y="313"/>
                      <a:pt x="621" y="311"/>
                      <a:pt x="621" y="310"/>
                    </a:cubicBezTo>
                    <a:cubicBezTo>
                      <a:pt x="621" y="309"/>
                      <a:pt x="621" y="309"/>
                      <a:pt x="621" y="309"/>
                    </a:cubicBezTo>
                    <a:lnTo>
                      <a:pt x="589" y="309"/>
                    </a:lnTo>
                    <a:close/>
                    <a:moveTo>
                      <a:pt x="586" y="268"/>
                    </a:moveTo>
                    <a:cubicBezTo>
                      <a:pt x="586" y="269"/>
                      <a:pt x="586" y="270"/>
                      <a:pt x="586" y="272"/>
                    </a:cubicBezTo>
                    <a:cubicBezTo>
                      <a:pt x="618" y="267"/>
                      <a:pt x="618" y="267"/>
                      <a:pt x="618" y="267"/>
                    </a:cubicBezTo>
                    <a:cubicBezTo>
                      <a:pt x="618" y="266"/>
                      <a:pt x="617" y="264"/>
                      <a:pt x="617" y="263"/>
                    </a:cubicBezTo>
                    <a:lnTo>
                      <a:pt x="586" y="268"/>
                    </a:lnTo>
                    <a:close/>
                    <a:moveTo>
                      <a:pt x="576" y="227"/>
                    </a:moveTo>
                    <a:cubicBezTo>
                      <a:pt x="577" y="229"/>
                      <a:pt x="577" y="230"/>
                      <a:pt x="577" y="231"/>
                    </a:cubicBezTo>
                    <a:cubicBezTo>
                      <a:pt x="608" y="222"/>
                      <a:pt x="608" y="222"/>
                      <a:pt x="608" y="222"/>
                    </a:cubicBezTo>
                    <a:cubicBezTo>
                      <a:pt x="608" y="221"/>
                      <a:pt x="607" y="219"/>
                      <a:pt x="607" y="218"/>
                    </a:cubicBezTo>
                    <a:cubicBezTo>
                      <a:pt x="576" y="227"/>
                      <a:pt x="576" y="227"/>
                      <a:pt x="576" y="227"/>
                    </a:cubicBezTo>
                    <a:close/>
                    <a:moveTo>
                      <a:pt x="561" y="189"/>
                    </a:moveTo>
                    <a:cubicBezTo>
                      <a:pt x="562" y="190"/>
                      <a:pt x="562" y="191"/>
                      <a:pt x="563" y="192"/>
                    </a:cubicBezTo>
                    <a:cubicBezTo>
                      <a:pt x="592" y="178"/>
                      <a:pt x="592" y="178"/>
                      <a:pt x="592" y="178"/>
                    </a:cubicBezTo>
                    <a:cubicBezTo>
                      <a:pt x="591" y="177"/>
                      <a:pt x="590" y="176"/>
                      <a:pt x="590" y="175"/>
                    </a:cubicBezTo>
                    <a:cubicBezTo>
                      <a:pt x="561" y="189"/>
                      <a:pt x="561" y="189"/>
                      <a:pt x="561" y="189"/>
                    </a:cubicBezTo>
                    <a:close/>
                    <a:moveTo>
                      <a:pt x="540" y="153"/>
                    </a:moveTo>
                    <a:cubicBezTo>
                      <a:pt x="541" y="154"/>
                      <a:pt x="542" y="155"/>
                      <a:pt x="542" y="156"/>
                    </a:cubicBezTo>
                    <a:cubicBezTo>
                      <a:pt x="569" y="138"/>
                      <a:pt x="569" y="138"/>
                      <a:pt x="569" y="138"/>
                    </a:cubicBezTo>
                    <a:cubicBezTo>
                      <a:pt x="568" y="137"/>
                      <a:pt x="567" y="136"/>
                      <a:pt x="567" y="135"/>
                    </a:cubicBezTo>
                    <a:lnTo>
                      <a:pt x="540" y="153"/>
                    </a:lnTo>
                    <a:close/>
                    <a:moveTo>
                      <a:pt x="514" y="120"/>
                    </a:moveTo>
                    <a:cubicBezTo>
                      <a:pt x="515" y="121"/>
                      <a:pt x="516" y="122"/>
                      <a:pt x="517" y="123"/>
                    </a:cubicBezTo>
                    <a:cubicBezTo>
                      <a:pt x="540" y="102"/>
                      <a:pt x="540" y="102"/>
                      <a:pt x="540" y="102"/>
                    </a:cubicBezTo>
                    <a:cubicBezTo>
                      <a:pt x="540" y="101"/>
                      <a:pt x="539" y="100"/>
                      <a:pt x="538" y="98"/>
                    </a:cubicBezTo>
                    <a:cubicBezTo>
                      <a:pt x="514" y="120"/>
                      <a:pt x="514" y="120"/>
                      <a:pt x="514" y="120"/>
                    </a:cubicBezTo>
                    <a:close/>
                    <a:moveTo>
                      <a:pt x="484" y="92"/>
                    </a:moveTo>
                    <a:cubicBezTo>
                      <a:pt x="485" y="93"/>
                      <a:pt x="486" y="94"/>
                      <a:pt x="487" y="94"/>
                    </a:cubicBezTo>
                    <a:cubicBezTo>
                      <a:pt x="507" y="70"/>
                      <a:pt x="507" y="70"/>
                      <a:pt x="507" y="70"/>
                    </a:cubicBezTo>
                    <a:cubicBezTo>
                      <a:pt x="506" y="69"/>
                      <a:pt x="505" y="68"/>
                      <a:pt x="504" y="67"/>
                    </a:cubicBezTo>
                    <a:cubicBezTo>
                      <a:pt x="484" y="92"/>
                      <a:pt x="484" y="92"/>
                      <a:pt x="484" y="92"/>
                    </a:cubicBezTo>
                    <a:close/>
                    <a:moveTo>
                      <a:pt x="449" y="69"/>
                    </a:moveTo>
                    <a:cubicBezTo>
                      <a:pt x="450" y="69"/>
                      <a:pt x="451" y="70"/>
                      <a:pt x="453" y="71"/>
                    </a:cubicBezTo>
                    <a:cubicBezTo>
                      <a:pt x="469" y="43"/>
                      <a:pt x="469" y="43"/>
                      <a:pt x="469" y="43"/>
                    </a:cubicBezTo>
                    <a:cubicBezTo>
                      <a:pt x="468" y="42"/>
                      <a:pt x="467" y="42"/>
                      <a:pt x="465" y="41"/>
                    </a:cubicBezTo>
                    <a:cubicBezTo>
                      <a:pt x="449" y="69"/>
                      <a:pt x="449" y="69"/>
                      <a:pt x="449" y="69"/>
                    </a:cubicBezTo>
                    <a:close/>
                    <a:moveTo>
                      <a:pt x="412" y="51"/>
                    </a:moveTo>
                    <a:cubicBezTo>
                      <a:pt x="413" y="51"/>
                      <a:pt x="414" y="52"/>
                      <a:pt x="415" y="52"/>
                    </a:cubicBezTo>
                    <a:cubicBezTo>
                      <a:pt x="427" y="22"/>
                      <a:pt x="427" y="22"/>
                      <a:pt x="427" y="22"/>
                    </a:cubicBezTo>
                    <a:cubicBezTo>
                      <a:pt x="426" y="22"/>
                      <a:pt x="425" y="21"/>
                      <a:pt x="423" y="21"/>
                    </a:cubicBezTo>
                    <a:cubicBezTo>
                      <a:pt x="412" y="51"/>
                      <a:pt x="412" y="51"/>
                      <a:pt x="412" y="51"/>
                    </a:cubicBezTo>
                    <a:close/>
                    <a:moveTo>
                      <a:pt x="372" y="38"/>
                    </a:moveTo>
                    <a:cubicBezTo>
                      <a:pt x="373" y="39"/>
                      <a:pt x="375" y="39"/>
                      <a:pt x="376" y="39"/>
                    </a:cubicBezTo>
                    <a:cubicBezTo>
                      <a:pt x="383" y="8"/>
                      <a:pt x="383" y="8"/>
                      <a:pt x="383" y="8"/>
                    </a:cubicBezTo>
                    <a:cubicBezTo>
                      <a:pt x="382" y="8"/>
                      <a:pt x="380" y="8"/>
                      <a:pt x="379" y="7"/>
                    </a:cubicBezTo>
                    <a:lnTo>
                      <a:pt x="372" y="38"/>
                    </a:lnTo>
                    <a:close/>
                    <a:moveTo>
                      <a:pt x="331" y="32"/>
                    </a:moveTo>
                    <a:cubicBezTo>
                      <a:pt x="332" y="32"/>
                      <a:pt x="333" y="33"/>
                      <a:pt x="335" y="33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6" y="1"/>
                      <a:pt x="335" y="1"/>
                      <a:pt x="333" y="0"/>
                    </a:cubicBezTo>
                    <a:cubicBezTo>
                      <a:pt x="331" y="32"/>
                      <a:pt x="331" y="32"/>
                      <a:pt x="331" y="32"/>
                    </a:cubicBezTo>
                    <a:close/>
                    <a:moveTo>
                      <a:pt x="289" y="32"/>
                    </a:moveTo>
                    <a:cubicBezTo>
                      <a:pt x="291" y="32"/>
                      <a:pt x="292" y="32"/>
                      <a:pt x="293" y="32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0" y="0"/>
                      <a:pt x="288" y="0"/>
                      <a:pt x="287" y="1"/>
                    </a:cubicBezTo>
                    <a:lnTo>
                      <a:pt x="289" y="32"/>
                    </a:lnTo>
                    <a:close/>
                    <a:moveTo>
                      <a:pt x="248" y="39"/>
                    </a:moveTo>
                    <a:cubicBezTo>
                      <a:pt x="249" y="38"/>
                      <a:pt x="251" y="38"/>
                      <a:pt x="252" y="38"/>
                    </a:cubicBezTo>
                    <a:cubicBezTo>
                      <a:pt x="245" y="7"/>
                      <a:pt x="245" y="7"/>
                      <a:pt x="245" y="7"/>
                    </a:cubicBezTo>
                    <a:cubicBezTo>
                      <a:pt x="244" y="7"/>
                      <a:pt x="242" y="7"/>
                      <a:pt x="241" y="7"/>
                    </a:cubicBezTo>
                    <a:cubicBezTo>
                      <a:pt x="248" y="39"/>
                      <a:pt x="248" y="39"/>
                      <a:pt x="248" y="39"/>
                    </a:cubicBezTo>
                    <a:close/>
                    <a:moveTo>
                      <a:pt x="209" y="51"/>
                    </a:moveTo>
                    <a:cubicBezTo>
                      <a:pt x="210" y="50"/>
                      <a:pt x="211" y="50"/>
                      <a:pt x="212" y="5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9" y="20"/>
                      <a:pt x="198" y="21"/>
                      <a:pt x="197" y="21"/>
                    </a:cubicBezTo>
                    <a:cubicBezTo>
                      <a:pt x="209" y="51"/>
                      <a:pt x="209" y="51"/>
                      <a:pt x="209" y="51"/>
                    </a:cubicBezTo>
                    <a:close/>
                    <a:moveTo>
                      <a:pt x="171" y="69"/>
                    </a:moveTo>
                    <a:cubicBezTo>
                      <a:pt x="172" y="68"/>
                      <a:pt x="173" y="68"/>
                      <a:pt x="174" y="67"/>
                    </a:cubicBezTo>
                    <a:cubicBezTo>
                      <a:pt x="159" y="39"/>
                      <a:pt x="159" y="39"/>
                      <a:pt x="159" y="39"/>
                    </a:cubicBezTo>
                    <a:cubicBezTo>
                      <a:pt x="158" y="40"/>
                      <a:pt x="156" y="41"/>
                      <a:pt x="155" y="41"/>
                    </a:cubicBezTo>
                    <a:cubicBezTo>
                      <a:pt x="171" y="69"/>
                      <a:pt x="171" y="69"/>
                      <a:pt x="171" y="69"/>
                    </a:cubicBezTo>
                    <a:close/>
                    <a:moveTo>
                      <a:pt x="137" y="92"/>
                    </a:moveTo>
                    <a:cubicBezTo>
                      <a:pt x="138" y="92"/>
                      <a:pt x="139" y="91"/>
                      <a:pt x="140" y="90"/>
                    </a:cubicBezTo>
                    <a:cubicBezTo>
                      <a:pt x="120" y="65"/>
                      <a:pt x="120" y="65"/>
                      <a:pt x="120" y="65"/>
                    </a:cubicBezTo>
                    <a:cubicBezTo>
                      <a:pt x="119" y="66"/>
                      <a:pt x="118" y="67"/>
                      <a:pt x="117" y="68"/>
                    </a:cubicBezTo>
                    <a:cubicBezTo>
                      <a:pt x="137" y="92"/>
                      <a:pt x="137" y="92"/>
                      <a:pt x="137" y="92"/>
                    </a:cubicBezTo>
                    <a:close/>
                    <a:moveTo>
                      <a:pt x="106" y="121"/>
                    </a:moveTo>
                    <a:cubicBezTo>
                      <a:pt x="107" y="120"/>
                      <a:pt x="108" y="119"/>
                      <a:pt x="109" y="118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5" y="97"/>
                      <a:pt x="84" y="98"/>
                      <a:pt x="83" y="99"/>
                    </a:cubicBezTo>
                    <a:lnTo>
                      <a:pt x="106" y="121"/>
                    </a:lnTo>
                    <a:close/>
                    <a:moveTo>
                      <a:pt x="80" y="153"/>
                    </a:moveTo>
                    <a:cubicBezTo>
                      <a:pt x="81" y="152"/>
                      <a:pt x="82" y="151"/>
                      <a:pt x="83" y="150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3"/>
                      <a:pt x="55" y="134"/>
                      <a:pt x="54" y="135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60" y="189"/>
                    </a:moveTo>
                    <a:cubicBezTo>
                      <a:pt x="60" y="188"/>
                      <a:pt x="61" y="187"/>
                      <a:pt x="61" y="186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32" y="173"/>
                      <a:pt x="31" y="174"/>
                      <a:pt x="31" y="175"/>
                    </a:cubicBezTo>
                    <a:lnTo>
                      <a:pt x="60" y="189"/>
                    </a:lnTo>
                    <a:close/>
                    <a:moveTo>
                      <a:pt x="45" y="228"/>
                    </a:moveTo>
                    <a:cubicBezTo>
                      <a:pt x="45" y="227"/>
                      <a:pt x="45" y="226"/>
                      <a:pt x="46" y="224"/>
                    </a:cubicBezTo>
                    <a:cubicBezTo>
                      <a:pt x="15" y="215"/>
                      <a:pt x="15" y="215"/>
                      <a:pt x="15" y="215"/>
                    </a:cubicBezTo>
                    <a:cubicBezTo>
                      <a:pt x="15" y="216"/>
                      <a:pt x="14" y="217"/>
                      <a:pt x="14" y="219"/>
                    </a:cubicBezTo>
                    <a:lnTo>
                      <a:pt x="45" y="228"/>
                    </a:lnTo>
                    <a:close/>
                    <a:moveTo>
                      <a:pt x="35" y="269"/>
                    </a:moveTo>
                    <a:cubicBezTo>
                      <a:pt x="36" y="267"/>
                      <a:pt x="36" y="266"/>
                      <a:pt x="36" y="265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1"/>
                      <a:pt x="4" y="263"/>
                      <a:pt x="4" y="264"/>
                    </a:cubicBezTo>
                    <a:cubicBezTo>
                      <a:pt x="35" y="269"/>
                      <a:pt x="35" y="269"/>
                      <a:pt x="35" y="269"/>
                    </a:cubicBezTo>
                    <a:close/>
                    <a:moveTo>
                      <a:pt x="32" y="310"/>
                    </a:moveTo>
                    <a:cubicBezTo>
                      <a:pt x="32" y="310"/>
                      <a:pt x="32" y="310"/>
                      <a:pt x="32" y="310"/>
                    </a:cubicBezTo>
                    <a:cubicBezTo>
                      <a:pt x="32" y="309"/>
                      <a:pt x="32" y="308"/>
                      <a:pt x="32" y="306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07"/>
                      <a:pt x="0" y="309"/>
                      <a:pt x="0" y="310"/>
                    </a:cubicBezTo>
                    <a:cubicBezTo>
                      <a:pt x="0" y="310"/>
                      <a:pt x="0" y="310"/>
                      <a:pt x="0" y="310"/>
                    </a:cubicBezTo>
                    <a:lnTo>
                      <a:pt x="32" y="310"/>
                    </a:lnTo>
                    <a:close/>
                    <a:moveTo>
                      <a:pt x="35" y="352"/>
                    </a:moveTo>
                    <a:cubicBezTo>
                      <a:pt x="35" y="350"/>
                      <a:pt x="35" y="349"/>
                      <a:pt x="35" y="348"/>
                    </a:cubicBezTo>
                    <a:cubicBezTo>
                      <a:pt x="3" y="352"/>
                      <a:pt x="3" y="352"/>
                      <a:pt x="3" y="352"/>
                    </a:cubicBezTo>
                    <a:cubicBezTo>
                      <a:pt x="3" y="354"/>
                      <a:pt x="4" y="355"/>
                      <a:pt x="4" y="356"/>
                    </a:cubicBezTo>
                    <a:cubicBezTo>
                      <a:pt x="35" y="352"/>
                      <a:pt x="35" y="352"/>
                      <a:pt x="35" y="352"/>
                    </a:cubicBezTo>
                    <a:close/>
                    <a:moveTo>
                      <a:pt x="45" y="392"/>
                    </a:moveTo>
                    <a:cubicBezTo>
                      <a:pt x="44" y="391"/>
                      <a:pt x="44" y="390"/>
                      <a:pt x="44" y="388"/>
                    </a:cubicBezTo>
                    <a:cubicBezTo>
                      <a:pt x="13" y="398"/>
                      <a:pt x="13" y="398"/>
                      <a:pt x="13" y="398"/>
                    </a:cubicBezTo>
                    <a:cubicBezTo>
                      <a:pt x="13" y="399"/>
                      <a:pt x="14" y="400"/>
                      <a:pt x="14" y="402"/>
                    </a:cubicBezTo>
                    <a:cubicBezTo>
                      <a:pt x="45" y="392"/>
                      <a:pt x="45" y="392"/>
                      <a:pt x="45" y="392"/>
                    </a:cubicBezTo>
                    <a:close/>
                    <a:moveTo>
                      <a:pt x="60" y="431"/>
                    </a:moveTo>
                    <a:cubicBezTo>
                      <a:pt x="59" y="430"/>
                      <a:pt x="59" y="429"/>
                      <a:pt x="58" y="427"/>
                    </a:cubicBezTo>
                    <a:cubicBezTo>
                      <a:pt x="29" y="441"/>
                      <a:pt x="29" y="441"/>
                      <a:pt x="29" y="441"/>
                    </a:cubicBezTo>
                    <a:cubicBezTo>
                      <a:pt x="30" y="442"/>
                      <a:pt x="31" y="443"/>
                      <a:pt x="31" y="445"/>
                    </a:cubicBezTo>
                    <a:cubicBezTo>
                      <a:pt x="60" y="431"/>
                      <a:pt x="60" y="431"/>
                      <a:pt x="60" y="431"/>
                    </a:cubicBezTo>
                    <a:close/>
                    <a:moveTo>
                      <a:pt x="81" y="467"/>
                    </a:moveTo>
                    <a:cubicBezTo>
                      <a:pt x="80" y="466"/>
                      <a:pt x="79" y="465"/>
                      <a:pt x="79" y="464"/>
                    </a:cubicBezTo>
                    <a:cubicBezTo>
                      <a:pt x="52" y="481"/>
                      <a:pt x="52" y="481"/>
                      <a:pt x="52" y="481"/>
                    </a:cubicBezTo>
                    <a:cubicBezTo>
                      <a:pt x="53" y="482"/>
                      <a:pt x="54" y="484"/>
                      <a:pt x="54" y="485"/>
                    </a:cubicBezTo>
                    <a:cubicBezTo>
                      <a:pt x="81" y="467"/>
                      <a:pt x="81" y="467"/>
                      <a:pt x="81" y="467"/>
                    </a:cubicBezTo>
                    <a:close/>
                    <a:moveTo>
                      <a:pt x="107" y="499"/>
                    </a:moveTo>
                    <a:cubicBezTo>
                      <a:pt x="106" y="498"/>
                      <a:pt x="105" y="497"/>
                      <a:pt x="104" y="496"/>
                    </a:cubicBezTo>
                    <a:cubicBezTo>
                      <a:pt x="80" y="518"/>
                      <a:pt x="80" y="518"/>
                      <a:pt x="80" y="518"/>
                    </a:cubicBezTo>
                    <a:cubicBezTo>
                      <a:pt x="81" y="519"/>
                      <a:pt x="82" y="520"/>
                      <a:pt x="83" y="521"/>
                    </a:cubicBezTo>
                    <a:cubicBezTo>
                      <a:pt x="107" y="499"/>
                      <a:pt x="107" y="499"/>
                      <a:pt x="107" y="499"/>
                    </a:cubicBezTo>
                    <a:close/>
                    <a:moveTo>
                      <a:pt x="137" y="527"/>
                    </a:moveTo>
                    <a:cubicBezTo>
                      <a:pt x="136" y="527"/>
                      <a:pt x="135" y="526"/>
                      <a:pt x="134" y="525"/>
                    </a:cubicBezTo>
                    <a:cubicBezTo>
                      <a:pt x="114" y="550"/>
                      <a:pt x="114" y="550"/>
                      <a:pt x="114" y="550"/>
                    </a:cubicBezTo>
                    <a:cubicBezTo>
                      <a:pt x="115" y="551"/>
                      <a:pt x="116" y="552"/>
                      <a:pt x="117" y="552"/>
                    </a:cubicBezTo>
                    <a:cubicBezTo>
                      <a:pt x="137" y="527"/>
                      <a:pt x="137" y="527"/>
                      <a:pt x="137" y="527"/>
                    </a:cubicBezTo>
                    <a:close/>
                    <a:moveTo>
                      <a:pt x="172" y="551"/>
                    </a:moveTo>
                    <a:cubicBezTo>
                      <a:pt x="170" y="550"/>
                      <a:pt x="169" y="550"/>
                      <a:pt x="168" y="549"/>
                    </a:cubicBezTo>
                    <a:cubicBezTo>
                      <a:pt x="152" y="576"/>
                      <a:pt x="152" y="576"/>
                      <a:pt x="152" y="576"/>
                    </a:cubicBezTo>
                    <a:cubicBezTo>
                      <a:pt x="153" y="577"/>
                      <a:pt x="154" y="578"/>
                      <a:pt x="156" y="579"/>
                    </a:cubicBezTo>
                    <a:lnTo>
                      <a:pt x="172" y="551"/>
                    </a:lnTo>
                    <a:close/>
                    <a:moveTo>
                      <a:pt x="209" y="569"/>
                    </a:moveTo>
                    <a:cubicBezTo>
                      <a:pt x="208" y="569"/>
                      <a:pt x="207" y="568"/>
                      <a:pt x="206" y="568"/>
                    </a:cubicBezTo>
                    <a:cubicBezTo>
                      <a:pt x="193" y="597"/>
                      <a:pt x="193" y="597"/>
                      <a:pt x="193" y="597"/>
                    </a:cubicBezTo>
                    <a:cubicBezTo>
                      <a:pt x="195" y="598"/>
                      <a:pt x="196" y="598"/>
                      <a:pt x="197" y="599"/>
                    </a:cubicBezTo>
                    <a:cubicBezTo>
                      <a:pt x="209" y="569"/>
                      <a:pt x="209" y="569"/>
                      <a:pt x="209" y="569"/>
                    </a:cubicBezTo>
                    <a:close/>
                    <a:moveTo>
                      <a:pt x="249" y="581"/>
                    </a:moveTo>
                    <a:cubicBezTo>
                      <a:pt x="248" y="581"/>
                      <a:pt x="246" y="581"/>
                      <a:pt x="245" y="580"/>
                    </a:cubicBezTo>
                    <a:cubicBezTo>
                      <a:pt x="238" y="611"/>
                      <a:pt x="238" y="611"/>
                      <a:pt x="238" y="611"/>
                    </a:cubicBezTo>
                    <a:cubicBezTo>
                      <a:pt x="239" y="612"/>
                      <a:pt x="240" y="612"/>
                      <a:pt x="242" y="612"/>
                    </a:cubicBezTo>
                    <a:lnTo>
                      <a:pt x="249" y="581"/>
                    </a:lnTo>
                    <a:close/>
                    <a:moveTo>
                      <a:pt x="290" y="587"/>
                    </a:moveTo>
                    <a:cubicBezTo>
                      <a:pt x="289" y="587"/>
                      <a:pt x="287" y="587"/>
                      <a:pt x="286" y="587"/>
                    </a:cubicBezTo>
                    <a:cubicBezTo>
                      <a:pt x="283" y="619"/>
                      <a:pt x="283" y="619"/>
                      <a:pt x="283" y="619"/>
                    </a:cubicBezTo>
                    <a:cubicBezTo>
                      <a:pt x="285" y="619"/>
                      <a:pt x="286" y="619"/>
                      <a:pt x="288" y="619"/>
                    </a:cubicBezTo>
                    <a:cubicBezTo>
                      <a:pt x="290" y="587"/>
                      <a:pt x="290" y="587"/>
                      <a:pt x="290" y="587"/>
                    </a:cubicBezTo>
                    <a:close/>
                    <a:moveTo>
                      <a:pt x="332" y="587"/>
                    </a:moveTo>
                    <a:cubicBezTo>
                      <a:pt x="330" y="587"/>
                      <a:pt x="329" y="587"/>
                      <a:pt x="328" y="588"/>
                    </a:cubicBezTo>
                    <a:cubicBezTo>
                      <a:pt x="330" y="619"/>
                      <a:pt x="330" y="619"/>
                      <a:pt x="330" y="619"/>
                    </a:cubicBezTo>
                    <a:cubicBezTo>
                      <a:pt x="331" y="619"/>
                      <a:pt x="332" y="619"/>
                      <a:pt x="334" y="619"/>
                    </a:cubicBezTo>
                    <a:cubicBezTo>
                      <a:pt x="332" y="587"/>
                      <a:pt x="332" y="587"/>
                      <a:pt x="332" y="587"/>
                    </a:cubicBezTo>
                    <a:close/>
                    <a:moveTo>
                      <a:pt x="373" y="581"/>
                    </a:moveTo>
                    <a:cubicBezTo>
                      <a:pt x="371" y="581"/>
                      <a:pt x="370" y="582"/>
                      <a:pt x="369" y="582"/>
                    </a:cubicBezTo>
                    <a:cubicBezTo>
                      <a:pt x="376" y="613"/>
                      <a:pt x="376" y="613"/>
                      <a:pt x="376" y="613"/>
                    </a:cubicBezTo>
                    <a:cubicBezTo>
                      <a:pt x="377" y="613"/>
                      <a:pt x="378" y="613"/>
                      <a:pt x="380" y="612"/>
                    </a:cubicBezTo>
                    <a:cubicBezTo>
                      <a:pt x="373" y="581"/>
                      <a:pt x="373" y="581"/>
                      <a:pt x="373" y="581"/>
                    </a:cubicBezTo>
                    <a:close/>
                    <a:moveTo>
                      <a:pt x="412" y="569"/>
                    </a:moveTo>
                    <a:cubicBezTo>
                      <a:pt x="411" y="569"/>
                      <a:pt x="410" y="570"/>
                      <a:pt x="409" y="570"/>
                    </a:cubicBezTo>
                    <a:cubicBezTo>
                      <a:pt x="420" y="600"/>
                      <a:pt x="420" y="600"/>
                      <a:pt x="420" y="600"/>
                    </a:cubicBezTo>
                    <a:cubicBezTo>
                      <a:pt x="421" y="600"/>
                      <a:pt x="423" y="599"/>
                      <a:pt x="424" y="599"/>
                    </a:cubicBezTo>
                    <a:cubicBezTo>
                      <a:pt x="412" y="569"/>
                      <a:pt x="412" y="569"/>
                      <a:pt x="412" y="569"/>
                    </a:cubicBezTo>
                    <a:close/>
                    <a:moveTo>
                      <a:pt x="450" y="551"/>
                    </a:moveTo>
                    <a:cubicBezTo>
                      <a:pt x="449" y="551"/>
                      <a:pt x="448" y="552"/>
                      <a:pt x="446" y="553"/>
                    </a:cubicBezTo>
                    <a:cubicBezTo>
                      <a:pt x="462" y="581"/>
                      <a:pt x="462" y="581"/>
                      <a:pt x="462" y="581"/>
                    </a:cubicBezTo>
                    <a:cubicBezTo>
                      <a:pt x="463" y="580"/>
                      <a:pt x="465" y="579"/>
                      <a:pt x="466" y="579"/>
                    </a:cubicBezTo>
                    <a:lnTo>
                      <a:pt x="450" y="551"/>
                    </a:lnTo>
                    <a:close/>
                    <a:moveTo>
                      <a:pt x="484" y="527"/>
                    </a:moveTo>
                    <a:cubicBezTo>
                      <a:pt x="483" y="528"/>
                      <a:pt x="482" y="529"/>
                      <a:pt x="481" y="530"/>
                    </a:cubicBezTo>
                    <a:cubicBezTo>
                      <a:pt x="501" y="555"/>
                      <a:pt x="501" y="555"/>
                      <a:pt x="501" y="555"/>
                    </a:cubicBezTo>
                    <a:cubicBezTo>
                      <a:pt x="502" y="554"/>
                      <a:pt x="503" y="553"/>
                      <a:pt x="504" y="552"/>
                    </a:cubicBezTo>
                    <a:cubicBezTo>
                      <a:pt x="484" y="527"/>
                      <a:pt x="484" y="527"/>
                      <a:pt x="484" y="527"/>
                    </a:cubicBezTo>
                    <a:close/>
                    <a:moveTo>
                      <a:pt x="515" y="499"/>
                    </a:moveTo>
                    <a:cubicBezTo>
                      <a:pt x="514" y="500"/>
                      <a:pt x="513" y="501"/>
                      <a:pt x="512" y="502"/>
                    </a:cubicBezTo>
                    <a:cubicBezTo>
                      <a:pt x="535" y="524"/>
                      <a:pt x="535" y="524"/>
                      <a:pt x="535" y="524"/>
                    </a:cubicBezTo>
                    <a:cubicBezTo>
                      <a:pt x="536" y="523"/>
                      <a:pt x="537" y="522"/>
                      <a:pt x="538" y="521"/>
                    </a:cubicBezTo>
                    <a:lnTo>
                      <a:pt x="515" y="499"/>
                    </a:lnTo>
                    <a:close/>
                    <a:moveTo>
                      <a:pt x="540" y="467"/>
                    </a:moveTo>
                    <a:cubicBezTo>
                      <a:pt x="540" y="468"/>
                      <a:pt x="539" y="469"/>
                      <a:pt x="538" y="470"/>
                    </a:cubicBezTo>
                    <a:cubicBezTo>
                      <a:pt x="564" y="488"/>
                      <a:pt x="564" y="488"/>
                      <a:pt x="564" y="488"/>
                    </a:cubicBezTo>
                    <a:cubicBezTo>
                      <a:pt x="565" y="487"/>
                      <a:pt x="566" y="486"/>
                      <a:pt x="567" y="485"/>
                    </a:cubicBezTo>
                    <a:cubicBezTo>
                      <a:pt x="540" y="467"/>
                      <a:pt x="540" y="467"/>
                      <a:pt x="540" y="467"/>
                    </a:cubicBezTo>
                    <a:close/>
                    <a:moveTo>
                      <a:pt x="561" y="431"/>
                    </a:moveTo>
                    <a:cubicBezTo>
                      <a:pt x="561" y="432"/>
                      <a:pt x="560" y="433"/>
                      <a:pt x="560" y="434"/>
                    </a:cubicBezTo>
                    <a:cubicBezTo>
                      <a:pt x="588" y="448"/>
                      <a:pt x="588" y="448"/>
                      <a:pt x="588" y="448"/>
                    </a:cubicBezTo>
                    <a:cubicBezTo>
                      <a:pt x="589" y="447"/>
                      <a:pt x="590" y="446"/>
                      <a:pt x="590" y="444"/>
                    </a:cubicBezTo>
                    <a:lnTo>
                      <a:pt x="561" y="431"/>
                    </a:lnTo>
                    <a:close/>
                    <a:moveTo>
                      <a:pt x="577" y="392"/>
                    </a:moveTo>
                    <a:cubicBezTo>
                      <a:pt x="576" y="393"/>
                      <a:pt x="576" y="394"/>
                      <a:pt x="575" y="395"/>
                    </a:cubicBezTo>
                    <a:cubicBezTo>
                      <a:pt x="606" y="405"/>
                      <a:pt x="606" y="405"/>
                      <a:pt x="606" y="405"/>
                    </a:cubicBezTo>
                    <a:cubicBezTo>
                      <a:pt x="606" y="404"/>
                      <a:pt x="607" y="403"/>
                      <a:pt x="607" y="401"/>
                    </a:cubicBezTo>
                    <a:cubicBezTo>
                      <a:pt x="577" y="392"/>
                      <a:pt x="577" y="392"/>
                      <a:pt x="577" y="392"/>
                    </a:cubicBezTo>
                    <a:close/>
                    <a:moveTo>
                      <a:pt x="586" y="351"/>
                    </a:moveTo>
                    <a:cubicBezTo>
                      <a:pt x="586" y="353"/>
                      <a:pt x="585" y="354"/>
                      <a:pt x="585" y="355"/>
                    </a:cubicBezTo>
                    <a:cubicBezTo>
                      <a:pt x="617" y="360"/>
                      <a:pt x="617" y="360"/>
                      <a:pt x="617" y="360"/>
                    </a:cubicBezTo>
                    <a:cubicBezTo>
                      <a:pt x="617" y="359"/>
                      <a:pt x="617" y="357"/>
                      <a:pt x="617" y="356"/>
                    </a:cubicBezTo>
                    <a:cubicBezTo>
                      <a:pt x="586" y="351"/>
                      <a:pt x="586" y="351"/>
                      <a:pt x="586" y="351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CD0EDD9A-9168-DE4A-BF5B-7DE4B0B57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9213" y="2457450"/>
                <a:ext cx="1933575" cy="1949450"/>
              </a:xfrm>
              <a:custGeom>
                <a:avLst/>
                <a:gdLst>
                  <a:gd name="T0" fmla="*/ 588 w 605"/>
                  <a:gd name="T1" fmla="*/ 282 h 604"/>
                  <a:gd name="T2" fmla="*/ 586 w 605"/>
                  <a:gd name="T3" fmla="*/ 259 h 604"/>
                  <a:gd name="T4" fmla="*/ 582 w 605"/>
                  <a:gd name="T5" fmla="*/ 238 h 604"/>
                  <a:gd name="T6" fmla="*/ 584 w 605"/>
                  <a:gd name="T7" fmla="*/ 191 h 604"/>
                  <a:gd name="T8" fmla="*/ 575 w 605"/>
                  <a:gd name="T9" fmla="*/ 170 h 604"/>
                  <a:gd name="T10" fmla="*/ 540 w 605"/>
                  <a:gd name="T11" fmla="*/ 142 h 604"/>
                  <a:gd name="T12" fmla="*/ 526 w 605"/>
                  <a:gd name="T13" fmla="*/ 123 h 604"/>
                  <a:gd name="T14" fmla="*/ 512 w 605"/>
                  <a:gd name="T15" fmla="*/ 107 h 604"/>
                  <a:gd name="T16" fmla="*/ 491 w 605"/>
                  <a:gd name="T17" fmla="*/ 65 h 604"/>
                  <a:gd name="T18" fmla="*/ 472 w 605"/>
                  <a:gd name="T19" fmla="*/ 52 h 604"/>
                  <a:gd name="T20" fmla="*/ 428 w 605"/>
                  <a:gd name="T21" fmla="*/ 45 h 604"/>
                  <a:gd name="T22" fmla="*/ 407 w 605"/>
                  <a:gd name="T23" fmla="*/ 35 h 604"/>
                  <a:gd name="T24" fmla="*/ 386 w 605"/>
                  <a:gd name="T25" fmla="*/ 28 h 604"/>
                  <a:gd name="T26" fmla="*/ 347 w 605"/>
                  <a:gd name="T27" fmla="*/ 3 h 604"/>
                  <a:gd name="T28" fmla="*/ 325 w 605"/>
                  <a:gd name="T29" fmla="*/ 0 h 604"/>
                  <a:gd name="T30" fmla="*/ 302 w 605"/>
                  <a:gd name="T31" fmla="*/ 16 h 604"/>
                  <a:gd name="T32" fmla="*/ 257 w 605"/>
                  <a:gd name="T33" fmla="*/ 3 h 604"/>
                  <a:gd name="T34" fmla="*/ 235 w 605"/>
                  <a:gd name="T35" fmla="*/ 7 h 604"/>
                  <a:gd name="T36" fmla="*/ 199 w 605"/>
                  <a:gd name="T37" fmla="*/ 35 h 604"/>
                  <a:gd name="T38" fmla="*/ 178 w 605"/>
                  <a:gd name="T39" fmla="*/ 44 h 604"/>
                  <a:gd name="T40" fmla="*/ 159 w 605"/>
                  <a:gd name="T41" fmla="*/ 54 h 604"/>
                  <a:gd name="T42" fmla="*/ 114 w 605"/>
                  <a:gd name="T43" fmla="*/ 66 h 604"/>
                  <a:gd name="T44" fmla="*/ 97 w 605"/>
                  <a:gd name="T45" fmla="*/ 80 h 604"/>
                  <a:gd name="T46" fmla="*/ 80 w 605"/>
                  <a:gd name="T47" fmla="*/ 122 h 604"/>
                  <a:gd name="T48" fmla="*/ 66 w 605"/>
                  <a:gd name="T49" fmla="*/ 141 h 604"/>
                  <a:gd name="T50" fmla="*/ 54 w 605"/>
                  <a:gd name="T51" fmla="*/ 159 h 604"/>
                  <a:gd name="T52" fmla="*/ 21 w 605"/>
                  <a:gd name="T53" fmla="*/ 192 h 604"/>
                  <a:gd name="T54" fmla="*/ 14 w 605"/>
                  <a:gd name="T55" fmla="*/ 213 h 604"/>
                  <a:gd name="T56" fmla="*/ 20 w 605"/>
                  <a:gd name="T57" fmla="*/ 258 h 604"/>
                  <a:gd name="T58" fmla="*/ 17 w 605"/>
                  <a:gd name="T59" fmla="*/ 281 h 604"/>
                  <a:gd name="T60" fmla="*/ 0 w 605"/>
                  <a:gd name="T61" fmla="*/ 302 h 604"/>
                  <a:gd name="T62" fmla="*/ 19 w 605"/>
                  <a:gd name="T63" fmla="*/ 343 h 604"/>
                  <a:gd name="T64" fmla="*/ 24 w 605"/>
                  <a:gd name="T65" fmla="*/ 366 h 604"/>
                  <a:gd name="T66" fmla="*/ 29 w 605"/>
                  <a:gd name="T67" fmla="*/ 386 h 604"/>
                  <a:gd name="T68" fmla="*/ 30 w 605"/>
                  <a:gd name="T69" fmla="*/ 433 h 604"/>
                  <a:gd name="T70" fmla="*/ 41 w 605"/>
                  <a:gd name="T71" fmla="*/ 453 h 604"/>
                  <a:gd name="T72" fmla="*/ 78 w 605"/>
                  <a:gd name="T73" fmla="*/ 479 h 604"/>
                  <a:gd name="T74" fmla="*/ 93 w 605"/>
                  <a:gd name="T75" fmla="*/ 497 h 604"/>
                  <a:gd name="T76" fmla="*/ 108 w 605"/>
                  <a:gd name="T77" fmla="*/ 512 h 604"/>
                  <a:gd name="T78" fmla="*/ 132 w 605"/>
                  <a:gd name="T79" fmla="*/ 552 h 604"/>
                  <a:gd name="T80" fmla="*/ 152 w 605"/>
                  <a:gd name="T81" fmla="*/ 564 h 604"/>
                  <a:gd name="T82" fmla="*/ 198 w 605"/>
                  <a:gd name="T83" fmla="*/ 568 h 604"/>
                  <a:gd name="T84" fmla="*/ 218 w 605"/>
                  <a:gd name="T85" fmla="*/ 575 h 604"/>
                  <a:gd name="T86" fmla="*/ 236 w 605"/>
                  <a:gd name="T87" fmla="*/ 597 h 604"/>
                  <a:gd name="T88" fmla="*/ 278 w 605"/>
                  <a:gd name="T89" fmla="*/ 603 h 604"/>
                  <a:gd name="T90" fmla="*/ 303 w 605"/>
                  <a:gd name="T91" fmla="*/ 588 h 604"/>
                  <a:gd name="T92" fmla="*/ 325 w 605"/>
                  <a:gd name="T93" fmla="*/ 603 h 604"/>
                  <a:gd name="T94" fmla="*/ 368 w 605"/>
                  <a:gd name="T95" fmla="*/ 597 h 604"/>
                  <a:gd name="T96" fmla="*/ 387 w 605"/>
                  <a:gd name="T97" fmla="*/ 575 h 604"/>
                  <a:gd name="T98" fmla="*/ 427 w 605"/>
                  <a:gd name="T99" fmla="*/ 560 h 604"/>
                  <a:gd name="T100" fmla="*/ 446 w 605"/>
                  <a:gd name="T101" fmla="*/ 550 h 604"/>
                  <a:gd name="T102" fmla="*/ 473 w 605"/>
                  <a:gd name="T103" fmla="*/ 552 h 604"/>
                  <a:gd name="T104" fmla="*/ 507 w 605"/>
                  <a:gd name="T105" fmla="*/ 525 h 604"/>
                  <a:gd name="T106" fmla="*/ 512 w 605"/>
                  <a:gd name="T107" fmla="*/ 497 h 604"/>
                  <a:gd name="T108" fmla="*/ 539 w 605"/>
                  <a:gd name="T109" fmla="*/ 463 h 604"/>
                  <a:gd name="T110" fmla="*/ 550 w 605"/>
                  <a:gd name="T111" fmla="*/ 445 h 604"/>
                  <a:gd name="T112" fmla="*/ 575 w 605"/>
                  <a:gd name="T113" fmla="*/ 433 h 604"/>
                  <a:gd name="T114" fmla="*/ 591 w 605"/>
                  <a:gd name="T115" fmla="*/ 393 h 604"/>
                  <a:gd name="T116" fmla="*/ 582 w 605"/>
                  <a:gd name="T117" fmla="*/ 366 h 604"/>
                  <a:gd name="T118" fmla="*/ 586 w 605"/>
                  <a:gd name="T119" fmla="*/ 34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5" h="604">
                    <a:moveTo>
                      <a:pt x="589" y="301"/>
                    </a:moveTo>
                    <a:cubicBezTo>
                      <a:pt x="589" y="302"/>
                      <a:pt x="589" y="302"/>
                      <a:pt x="589" y="302"/>
                    </a:cubicBezTo>
                    <a:cubicBezTo>
                      <a:pt x="589" y="302"/>
                      <a:pt x="589" y="303"/>
                      <a:pt x="589" y="304"/>
                    </a:cubicBezTo>
                    <a:cubicBezTo>
                      <a:pt x="605" y="304"/>
                      <a:pt x="605" y="304"/>
                      <a:pt x="605" y="304"/>
                    </a:cubicBezTo>
                    <a:cubicBezTo>
                      <a:pt x="605" y="303"/>
                      <a:pt x="605" y="303"/>
                      <a:pt x="605" y="302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9" y="301"/>
                    </a:moveTo>
                    <a:cubicBezTo>
                      <a:pt x="589" y="301"/>
                      <a:pt x="589" y="301"/>
                      <a:pt x="589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8" y="280"/>
                    </a:moveTo>
                    <a:cubicBezTo>
                      <a:pt x="588" y="281"/>
                      <a:pt x="588" y="281"/>
                      <a:pt x="588" y="282"/>
                    </a:cubicBezTo>
                    <a:cubicBezTo>
                      <a:pt x="604" y="281"/>
                      <a:pt x="604" y="281"/>
                      <a:pt x="604" y="281"/>
                    </a:cubicBezTo>
                    <a:cubicBezTo>
                      <a:pt x="604" y="280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8" y="280"/>
                    </a:moveTo>
                    <a:cubicBezTo>
                      <a:pt x="588" y="280"/>
                      <a:pt x="588" y="280"/>
                      <a:pt x="588" y="280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60"/>
                      <a:pt x="586" y="261"/>
                    </a:cubicBezTo>
                    <a:cubicBezTo>
                      <a:pt x="602" y="258"/>
                      <a:pt x="602" y="258"/>
                      <a:pt x="602" y="258"/>
                    </a:cubicBezTo>
                    <a:cubicBezTo>
                      <a:pt x="602" y="258"/>
                      <a:pt x="601" y="257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59"/>
                      <a:pt x="586" y="259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9"/>
                      <a:pt x="582" y="240"/>
                    </a:cubicBezTo>
                    <a:cubicBezTo>
                      <a:pt x="598" y="236"/>
                      <a:pt x="598" y="236"/>
                      <a:pt x="598" y="236"/>
                    </a:cubicBezTo>
                    <a:cubicBezTo>
                      <a:pt x="597" y="235"/>
                      <a:pt x="597" y="235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8"/>
                      <a:pt x="582" y="238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76" y="217"/>
                    </a:moveTo>
                    <a:cubicBezTo>
                      <a:pt x="576" y="218"/>
                      <a:pt x="576" y="218"/>
                      <a:pt x="577" y="219"/>
                    </a:cubicBezTo>
                    <a:cubicBezTo>
                      <a:pt x="592" y="214"/>
                      <a:pt x="592" y="214"/>
                      <a:pt x="592" y="214"/>
                    </a:cubicBezTo>
                    <a:cubicBezTo>
                      <a:pt x="592" y="214"/>
                      <a:pt x="591" y="213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76" y="217"/>
                    </a:moveTo>
                    <a:cubicBezTo>
                      <a:pt x="576" y="217"/>
                      <a:pt x="576" y="217"/>
                      <a:pt x="576" y="217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8"/>
                      <a:pt x="570" y="199"/>
                    </a:cubicBezTo>
                    <a:cubicBezTo>
                      <a:pt x="585" y="193"/>
                      <a:pt x="585" y="193"/>
                      <a:pt x="585" y="193"/>
                    </a:cubicBezTo>
                    <a:cubicBezTo>
                      <a:pt x="584" y="192"/>
                      <a:pt x="584" y="192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7"/>
                      <a:pt x="569" y="197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0" y="177"/>
                    </a:moveTo>
                    <a:cubicBezTo>
                      <a:pt x="561" y="178"/>
                      <a:pt x="561" y="178"/>
                      <a:pt x="561" y="179"/>
                    </a:cubicBezTo>
                    <a:cubicBezTo>
                      <a:pt x="576" y="172"/>
                      <a:pt x="576" y="172"/>
                      <a:pt x="576" y="172"/>
                    </a:cubicBezTo>
                    <a:cubicBezTo>
                      <a:pt x="575" y="171"/>
                      <a:pt x="575" y="171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60" y="177"/>
                    </a:moveTo>
                    <a:cubicBezTo>
                      <a:pt x="560" y="177"/>
                      <a:pt x="560" y="177"/>
                      <a:pt x="560" y="177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50" y="158"/>
                    </a:moveTo>
                    <a:cubicBezTo>
                      <a:pt x="551" y="159"/>
                      <a:pt x="551" y="159"/>
                      <a:pt x="551" y="160"/>
                    </a:cubicBezTo>
                    <a:cubicBezTo>
                      <a:pt x="565" y="152"/>
                      <a:pt x="565" y="152"/>
                      <a:pt x="565" y="152"/>
                    </a:cubicBezTo>
                    <a:cubicBezTo>
                      <a:pt x="565" y="151"/>
                      <a:pt x="564" y="151"/>
                      <a:pt x="564" y="150"/>
                    </a:cubicBezTo>
                    <a:lnTo>
                      <a:pt x="550" y="158"/>
                    </a:lnTo>
                    <a:close/>
                    <a:moveTo>
                      <a:pt x="550" y="158"/>
                    </a:moveTo>
                    <a:cubicBezTo>
                      <a:pt x="550" y="158"/>
                      <a:pt x="550" y="158"/>
                      <a:pt x="550" y="158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50" y="158"/>
                      <a:pt x="550" y="158"/>
                      <a:pt x="550" y="158"/>
                    </a:cubicBezTo>
                    <a:close/>
                    <a:moveTo>
                      <a:pt x="539" y="140"/>
                    </a:moveTo>
                    <a:cubicBezTo>
                      <a:pt x="539" y="141"/>
                      <a:pt x="540" y="141"/>
                      <a:pt x="540" y="142"/>
                    </a:cubicBezTo>
                    <a:cubicBezTo>
                      <a:pt x="553" y="133"/>
                      <a:pt x="553" y="133"/>
                      <a:pt x="553" y="133"/>
                    </a:cubicBezTo>
                    <a:cubicBezTo>
                      <a:pt x="553" y="132"/>
                      <a:pt x="552" y="132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39" y="140"/>
                    </a:moveTo>
                    <a:cubicBezTo>
                      <a:pt x="539" y="140"/>
                      <a:pt x="539" y="140"/>
                      <a:pt x="539" y="140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26" y="123"/>
                    </a:moveTo>
                    <a:cubicBezTo>
                      <a:pt x="527" y="124"/>
                      <a:pt x="527" y="124"/>
                      <a:pt x="527" y="125"/>
                    </a:cubicBezTo>
                    <a:cubicBezTo>
                      <a:pt x="540" y="115"/>
                      <a:pt x="540" y="115"/>
                      <a:pt x="540" y="115"/>
                    </a:cubicBezTo>
                    <a:cubicBezTo>
                      <a:pt x="539" y="114"/>
                      <a:pt x="539" y="114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26" y="123"/>
                    </a:moveTo>
                    <a:cubicBezTo>
                      <a:pt x="526" y="123"/>
                      <a:pt x="526" y="123"/>
                      <a:pt x="526" y="12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12" y="107"/>
                    </a:moveTo>
                    <a:cubicBezTo>
                      <a:pt x="513" y="107"/>
                      <a:pt x="513" y="108"/>
                      <a:pt x="513" y="108"/>
                    </a:cubicBezTo>
                    <a:cubicBezTo>
                      <a:pt x="525" y="97"/>
                      <a:pt x="525" y="97"/>
                      <a:pt x="525" y="97"/>
                    </a:cubicBezTo>
                    <a:cubicBezTo>
                      <a:pt x="525" y="97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512" y="107"/>
                    </a:moveTo>
                    <a:cubicBezTo>
                      <a:pt x="512" y="107"/>
                      <a:pt x="512" y="107"/>
                      <a:pt x="512" y="107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8" y="93"/>
                      <a:pt x="498" y="93"/>
                    </a:cubicBezTo>
                    <a:cubicBezTo>
                      <a:pt x="509" y="81"/>
                      <a:pt x="509" y="81"/>
                      <a:pt x="509" y="81"/>
                    </a:cubicBezTo>
                    <a:cubicBezTo>
                      <a:pt x="509" y="81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7" y="92"/>
                      <a:pt x="497" y="92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81" y="78"/>
                    </a:moveTo>
                    <a:cubicBezTo>
                      <a:pt x="481" y="78"/>
                      <a:pt x="482" y="79"/>
                      <a:pt x="482" y="79"/>
                    </a:cubicBezTo>
                    <a:cubicBezTo>
                      <a:pt x="492" y="67"/>
                      <a:pt x="492" y="67"/>
                      <a:pt x="492" y="67"/>
                    </a:cubicBezTo>
                    <a:cubicBezTo>
                      <a:pt x="492" y="66"/>
                      <a:pt x="491" y="66"/>
                      <a:pt x="491" y="65"/>
                    </a:cubicBezTo>
                    <a:lnTo>
                      <a:pt x="481" y="78"/>
                    </a:lnTo>
                    <a:close/>
                    <a:moveTo>
                      <a:pt x="481" y="78"/>
                    </a:moveTo>
                    <a:cubicBezTo>
                      <a:pt x="481" y="78"/>
                      <a:pt x="481" y="78"/>
                      <a:pt x="481" y="78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81" y="78"/>
                      <a:pt x="481" y="78"/>
                      <a:pt x="481" y="78"/>
                    </a:cubicBezTo>
                    <a:close/>
                    <a:moveTo>
                      <a:pt x="463" y="65"/>
                    </a:moveTo>
                    <a:cubicBezTo>
                      <a:pt x="464" y="65"/>
                      <a:pt x="465" y="66"/>
                      <a:pt x="465" y="66"/>
                    </a:cubicBezTo>
                    <a:cubicBezTo>
                      <a:pt x="474" y="53"/>
                      <a:pt x="474" y="53"/>
                      <a:pt x="474" y="53"/>
                    </a:cubicBezTo>
                    <a:cubicBezTo>
                      <a:pt x="474" y="53"/>
                      <a:pt x="473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63" y="65"/>
                    </a:moveTo>
                    <a:cubicBezTo>
                      <a:pt x="463" y="65"/>
                      <a:pt x="463" y="65"/>
                      <a:pt x="463" y="65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45" y="54"/>
                    </a:moveTo>
                    <a:cubicBezTo>
                      <a:pt x="446" y="54"/>
                      <a:pt x="446" y="54"/>
                      <a:pt x="447" y="55"/>
                    </a:cubicBezTo>
                    <a:cubicBezTo>
                      <a:pt x="455" y="41"/>
                      <a:pt x="455" y="41"/>
                      <a:pt x="455" y="41"/>
                    </a:cubicBezTo>
                    <a:cubicBezTo>
                      <a:pt x="455" y="41"/>
                      <a:pt x="454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45" y="54"/>
                    </a:moveTo>
                    <a:cubicBezTo>
                      <a:pt x="445" y="54"/>
                      <a:pt x="445" y="54"/>
                      <a:pt x="445" y="54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26" y="44"/>
                    </a:moveTo>
                    <a:cubicBezTo>
                      <a:pt x="427" y="44"/>
                      <a:pt x="428" y="44"/>
                      <a:pt x="428" y="45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5" y="30"/>
                      <a:pt x="434" y="30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26" y="44"/>
                    </a:moveTo>
                    <a:cubicBezTo>
                      <a:pt x="426" y="44"/>
                      <a:pt x="426" y="44"/>
                      <a:pt x="426" y="44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8" y="36"/>
                      <a:pt x="409" y="36"/>
                    </a:cubicBezTo>
                    <a:cubicBezTo>
                      <a:pt x="415" y="21"/>
                      <a:pt x="415" y="21"/>
                      <a:pt x="415" y="21"/>
                    </a:cubicBezTo>
                    <a:cubicBezTo>
                      <a:pt x="414" y="21"/>
                      <a:pt x="413" y="21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7" y="35"/>
                      <a:pt x="407" y="35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387" y="28"/>
                    </a:moveTo>
                    <a:cubicBezTo>
                      <a:pt x="387" y="28"/>
                      <a:pt x="388" y="29"/>
                      <a:pt x="388" y="29"/>
                    </a:cubicBezTo>
                    <a:cubicBezTo>
                      <a:pt x="393" y="13"/>
                      <a:pt x="393" y="13"/>
                      <a:pt x="393" y="13"/>
                    </a:cubicBezTo>
                    <a:cubicBezTo>
                      <a:pt x="393" y="13"/>
                      <a:pt x="392" y="13"/>
                      <a:pt x="391" y="13"/>
                    </a:cubicBezTo>
                    <a:cubicBezTo>
                      <a:pt x="387" y="28"/>
                      <a:pt x="387" y="28"/>
                      <a:pt x="387" y="28"/>
                    </a:cubicBezTo>
                    <a:close/>
                    <a:moveTo>
                      <a:pt x="386" y="28"/>
                    </a:moveTo>
                    <a:cubicBezTo>
                      <a:pt x="387" y="28"/>
                      <a:pt x="387" y="28"/>
                      <a:pt x="387" y="2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86" y="28"/>
                      <a:pt x="386" y="28"/>
                      <a:pt x="386" y="28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7" y="23"/>
                      <a:pt x="368" y="23"/>
                    </a:cubicBezTo>
                    <a:cubicBezTo>
                      <a:pt x="371" y="7"/>
                      <a:pt x="371" y="7"/>
                      <a:pt x="371" y="7"/>
                    </a:cubicBezTo>
                    <a:cubicBezTo>
                      <a:pt x="371" y="7"/>
                      <a:pt x="370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6" y="23"/>
                      <a:pt x="366" y="23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6" y="19"/>
                      <a:pt x="347" y="19"/>
                    </a:cubicBezTo>
                    <a:cubicBezTo>
                      <a:pt x="349" y="3"/>
                      <a:pt x="349" y="3"/>
                      <a:pt x="349" y="3"/>
                    </a:cubicBezTo>
                    <a:cubicBezTo>
                      <a:pt x="349" y="3"/>
                      <a:pt x="348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5" y="19"/>
                      <a:pt x="345" y="19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24" y="16"/>
                    </a:moveTo>
                    <a:cubicBezTo>
                      <a:pt x="324" y="16"/>
                      <a:pt x="325" y="16"/>
                      <a:pt x="325" y="17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26" y="1"/>
                      <a:pt x="325" y="0"/>
                      <a:pt x="325" y="0"/>
                    </a:cubicBezTo>
                    <a:cubicBezTo>
                      <a:pt x="324" y="16"/>
                      <a:pt x="324" y="16"/>
                      <a:pt x="324" y="16"/>
                    </a:cubicBezTo>
                    <a:close/>
                    <a:moveTo>
                      <a:pt x="323" y="16"/>
                    </a:moveTo>
                    <a:cubicBezTo>
                      <a:pt x="324" y="16"/>
                      <a:pt x="324" y="16"/>
                      <a:pt x="324" y="16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3" y="16"/>
                      <a:pt x="323" y="16"/>
                      <a:pt x="323" y="16"/>
                    </a:cubicBezTo>
                    <a:close/>
                    <a:moveTo>
                      <a:pt x="302" y="16"/>
                    </a:moveTo>
                    <a:cubicBezTo>
                      <a:pt x="303" y="16"/>
                      <a:pt x="303" y="16"/>
                      <a:pt x="303" y="16"/>
                    </a:cubicBezTo>
                    <a:cubicBezTo>
                      <a:pt x="303" y="16"/>
                      <a:pt x="304" y="16"/>
                      <a:pt x="304" y="1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3" y="0"/>
                      <a:pt x="303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302" y="16"/>
                    </a:moveTo>
                    <a:cubicBezTo>
                      <a:pt x="302" y="16"/>
                      <a:pt x="302" y="16"/>
                      <a:pt x="302" y="16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281" y="16"/>
                    </a:moveTo>
                    <a:cubicBezTo>
                      <a:pt x="281" y="16"/>
                      <a:pt x="282" y="16"/>
                      <a:pt x="283" y="16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81" y="16"/>
                    </a:moveTo>
                    <a:cubicBezTo>
                      <a:pt x="281" y="16"/>
                      <a:pt x="281" y="16"/>
                      <a:pt x="281" y="16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59" y="19"/>
                    </a:moveTo>
                    <a:cubicBezTo>
                      <a:pt x="260" y="19"/>
                      <a:pt x="261" y="19"/>
                      <a:pt x="261" y="19"/>
                    </a:cubicBezTo>
                    <a:cubicBezTo>
                      <a:pt x="259" y="3"/>
                      <a:pt x="259" y="3"/>
                      <a:pt x="259" y="3"/>
                    </a:cubicBezTo>
                    <a:cubicBezTo>
                      <a:pt x="258" y="3"/>
                      <a:pt x="258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59" y="19"/>
                    </a:moveTo>
                    <a:cubicBezTo>
                      <a:pt x="259" y="19"/>
                      <a:pt x="259" y="19"/>
                      <a:pt x="259" y="19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38" y="23"/>
                    </a:moveTo>
                    <a:cubicBezTo>
                      <a:pt x="239" y="23"/>
                      <a:pt x="240" y="23"/>
                      <a:pt x="240" y="22"/>
                    </a:cubicBezTo>
                    <a:cubicBezTo>
                      <a:pt x="237" y="7"/>
                      <a:pt x="237" y="7"/>
                      <a:pt x="237" y="7"/>
                    </a:cubicBezTo>
                    <a:cubicBezTo>
                      <a:pt x="236" y="7"/>
                      <a:pt x="236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38" y="23"/>
                    </a:moveTo>
                    <a:cubicBezTo>
                      <a:pt x="238" y="23"/>
                      <a:pt x="238" y="23"/>
                      <a:pt x="238" y="23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9" y="28"/>
                      <a:pt x="220" y="28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4" y="13"/>
                      <a:pt x="214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8" y="28"/>
                      <a:pt x="218" y="28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9" y="35"/>
                      <a:pt x="199" y="35"/>
                    </a:cubicBezTo>
                    <a:cubicBezTo>
                      <a:pt x="194" y="20"/>
                      <a:pt x="194" y="20"/>
                      <a:pt x="194" y="20"/>
                    </a:cubicBezTo>
                    <a:cubicBezTo>
                      <a:pt x="193" y="20"/>
                      <a:pt x="192" y="20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8" y="35"/>
                      <a:pt x="198" y="35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78" y="44"/>
                    </a:moveTo>
                    <a:cubicBezTo>
                      <a:pt x="179" y="44"/>
                      <a:pt x="179" y="43"/>
                      <a:pt x="180" y="43"/>
                    </a:cubicBezTo>
                    <a:cubicBezTo>
                      <a:pt x="173" y="29"/>
                      <a:pt x="173" y="29"/>
                      <a:pt x="173" y="29"/>
                    </a:cubicBezTo>
                    <a:cubicBezTo>
                      <a:pt x="172" y="29"/>
                      <a:pt x="172" y="29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78" y="44"/>
                    </a:moveTo>
                    <a:cubicBezTo>
                      <a:pt x="178" y="44"/>
                      <a:pt x="178" y="44"/>
                      <a:pt x="178" y="44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59" y="54"/>
                    </a:moveTo>
                    <a:cubicBezTo>
                      <a:pt x="160" y="54"/>
                      <a:pt x="160" y="53"/>
                      <a:pt x="161" y="53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2" y="40"/>
                      <a:pt x="152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59" y="54"/>
                    </a:moveTo>
                    <a:cubicBezTo>
                      <a:pt x="159" y="54"/>
                      <a:pt x="159" y="54"/>
                      <a:pt x="159" y="54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41" y="65"/>
                    </a:moveTo>
                    <a:cubicBezTo>
                      <a:pt x="142" y="65"/>
                      <a:pt x="142" y="65"/>
                      <a:pt x="143" y="64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3" y="52"/>
                      <a:pt x="133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41" y="6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5" y="77"/>
                      <a:pt x="125" y="77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65"/>
                      <a:pt x="114" y="65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4" y="78"/>
                      <a:pt x="124" y="78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9" y="91"/>
                      <a:pt x="109" y="91"/>
                    </a:cubicBezTo>
                    <a:cubicBezTo>
                      <a:pt x="98" y="79"/>
                      <a:pt x="98" y="79"/>
                      <a:pt x="98" y="79"/>
                    </a:cubicBezTo>
                    <a:cubicBezTo>
                      <a:pt x="98" y="80"/>
                      <a:pt x="97" y="80"/>
                      <a:pt x="97" y="80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8" y="92"/>
                      <a:pt x="108" y="92"/>
                    </a:cubicBezTo>
                    <a:cubicBezTo>
                      <a:pt x="97" y="80"/>
                      <a:pt x="97" y="80"/>
                      <a:pt x="97" y="80"/>
                    </a:cubicBezTo>
                    <a:cubicBezTo>
                      <a:pt x="97" y="81"/>
                      <a:pt x="97" y="81"/>
                      <a:pt x="97" y="81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93" y="107"/>
                    </a:moveTo>
                    <a:cubicBezTo>
                      <a:pt x="93" y="107"/>
                      <a:pt x="93" y="106"/>
                      <a:pt x="94" y="106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1" y="96"/>
                      <a:pt x="81" y="96"/>
                    </a:cubicBezTo>
                    <a:lnTo>
                      <a:pt x="93" y="107"/>
                    </a:lnTo>
                    <a:close/>
                    <a:moveTo>
                      <a:pt x="93" y="107"/>
                    </a:moveTo>
                    <a:cubicBezTo>
                      <a:pt x="93" y="107"/>
                      <a:pt x="93" y="107"/>
                      <a:pt x="93" y="107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93" y="107"/>
                      <a:pt x="93" y="107"/>
                      <a:pt x="93" y="107"/>
                    </a:cubicBezTo>
                    <a:close/>
                    <a:moveTo>
                      <a:pt x="79" y="124"/>
                    </a:moveTo>
                    <a:cubicBezTo>
                      <a:pt x="79" y="123"/>
                      <a:pt x="79" y="123"/>
                      <a:pt x="80" y="122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7" y="113"/>
                      <a:pt x="67" y="113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79" y="124"/>
                    </a:moveTo>
                    <a:cubicBezTo>
                      <a:pt x="79" y="124"/>
                      <a:pt x="79" y="124"/>
                      <a:pt x="79" y="12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66" y="141"/>
                    </a:moveTo>
                    <a:cubicBezTo>
                      <a:pt x="66" y="140"/>
                      <a:pt x="67" y="140"/>
                      <a:pt x="67" y="139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3" y="131"/>
                      <a:pt x="53" y="131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66" y="141"/>
                    </a:move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55" y="159"/>
                    </a:moveTo>
                    <a:cubicBezTo>
                      <a:pt x="55" y="158"/>
                      <a:pt x="55" y="158"/>
                      <a:pt x="55" y="157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1" y="150"/>
                      <a:pt x="41" y="150"/>
                      <a:pt x="41" y="151"/>
                    </a:cubicBezTo>
                    <a:cubicBezTo>
                      <a:pt x="55" y="159"/>
                      <a:pt x="55" y="159"/>
                      <a:pt x="55" y="159"/>
                    </a:cubicBezTo>
                    <a:close/>
                    <a:moveTo>
                      <a:pt x="54" y="159"/>
                    </a:moveTo>
                    <a:cubicBezTo>
                      <a:pt x="55" y="159"/>
                      <a:pt x="55" y="159"/>
                      <a:pt x="55" y="159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54" y="159"/>
                      <a:pt x="54" y="159"/>
                      <a:pt x="54" y="159"/>
                    </a:cubicBezTo>
                    <a:close/>
                    <a:moveTo>
                      <a:pt x="45" y="178"/>
                    </a:moveTo>
                    <a:cubicBezTo>
                      <a:pt x="45" y="177"/>
                      <a:pt x="45" y="177"/>
                      <a:pt x="45" y="176"/>
                    </a:cubicBezTo>
                    <a:cubicBezTo>
                      <a:pt x="31" y="169"/>
                      <a:pt x="31" y="169"/>
                      <a:pt x="31" y="169"/>
                    </a:cubicBezTo>
                    <a:cubicBezTo>
                      <a:pt x="31" y="170"/>
                      <a:pt x="30" y="170"/>
                      <a:pt x="30" y="171"/>
                    </a:cubicBezTo>
                    <a:cubicBezTo>
                      <a:pt x="45" y="178"/>
                      <a:pt x="45" y="178"/>
                      <a:pt x="45" y="178"/>
                    </a:cubicBezTo>
                    <a:close/>
                    <a:moveTo>
                      <a:pt x="44" y="178"/>
                    </a:moveTo>
                    <a:cubicBezTo>
                      <a:pt x="45" y="178"/>
                      <a:pt x="45" y="178"/>
                      <a:pt x="45" y="178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44" y="178"/>
                      <a:pt x="44" y="178"/>
                      <a:pt x="44" y="178"/>
                    </a:cubicBezTo>
                    <a:close/>
                    <a:moveTo>
                      <a:pt x="36" y="198"/>
                    </a:moveTo>
                    <a:cubicBezTo>
                      <a:pt x="36" y="197"/>
                      <a:pt x="36" y="196"/>
                      <a:pt x="37" y="196"/>
                    </a:cubicBezTo>
                    <a:cubicBezTo>
                      <a:pt x="22" y="190"/>
                      <a:pt x="22" y="190"/>
                      <a:pt x="22" y="190"/>
                    </a:cubicBezTo>
                    <a:cubicBezTo>
                      <a:pt x="22" y="190"/>
                      <a:pt x="21" y="191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36" y="198"/>
                    </a:moveTo>
                    <a:cubicBezTo>
                      <a:pt x="36" y="198"/>
                      <a:pt x="36" y="198"/>
                      <a:pt x="36" y="198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29" y="218"/>
                    </a:moveTo>
                    <a:cubicBezTo>
                      <a:pt x="29" y="217"/>
                      <a:pt x="29" y="217"/>
                      <a:pt x="29" y="216"/>
                    </a:cubicBezTo>
                    <a:cubicBezTo>
                      <a:pt x="14" y="211"/>
                      <a:pt x="14" y="211"/>
                      <a:pt x="14" y="211"/>
                    </a:cubicBezTo>
                    <a:cubicBezTo>
                      <a:pt x="14" y="212"/>
                      <a:pt x="14" y="212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9" y="218"/>
                    </a:moveTo>
                    <a:cubicBezTo>
                      <a:pt x="29" y="218"/>
                      <a:pt x="29" y="218"/>
                      <a:pt x="29" y="218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3" y="238"/>
                    </a:moveTo>
                    <a:cubicBezTo>
                      <a:pt x="24" y="238"/>
                      <a:pt x="24" y="237"/>
                      <a:pt x="24" y="237"/>
                    </a:cubicBezTo>
                    <a:cubicBezTo>
                      <a:pt x="8" y="233"/>
                      <a:pt x="8" y="233"/>
                      <a:pt x="8" y="233"/>
                    </a:cubicBezTo>
                    <a:cubicBezTo>
                      <a:pt x="8" y="234"/>
                      <a:pt x="8" y="234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23" y="238"/>
                    </a:moveTo>
                    <a:cubicBezTo>
                      <a:pt x="23" y="238"/>
                      <a:pt x="23" y="238"/>
                      <a:pt x="23" y="238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19" y="259"/>
                    </a:moveTo>
                    <a:cubicBezTo>
                      <a:pt x="20" y="259"/>
                      <a:pt x="20" y="258"/>
                      <a:pt x="20" y="258"/>
                    </a:cubicBezTo>
                    <a:cubicBezTo>
                      <a:pt x="4" y="255"/>
                      <a:pt x="4" y="255"/>
                      <a:pt x="4" y="255"/>
                    </a:cubicBezTo>
                    <a:cubicBezTo>
                      <a:pt x="4" y="256"/>
                      <a:pt x="4" y="256"/>
                      <a:pt x="4" y="257"/>
                    </a:cubicBezTo>
                    <a:lnTo>
                      <a:pt x="19" y="259"/>
                    </a:lnTo>
                    <a:close/>
                    <a:moveTo>
                      <a:pt x="19" y="259"/>
                    </a:moveTo>
                    <a:cubicBezTo>
                      <a:pt x="19" y="259"/>
                      <a:pt x="19" y="259"/>
                      <a:pt x="19" y="259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19" y="259"/>
                      <a:pt x="19" y="259"/>
                      <a:pt x="19" y="259"/>
                    </a:cubicBezTo>
                    <a:close/>
                    <a:moveTo>
                      <a:pt x="17" y="281"/>
                    </a:moveTo>
                    <a:cubicBezTo>
                      <a:pt x="17" y="280"/>
                      <a:pt x="17" y="279"/>
                      <a:pt x="17" y="279"/>
                    </a:cubicBezTo>
                    <a:cubicBezTo>
                      <a:pt x="1" y="278"/>
                      <a:pt x="1" y="278"/>
                      <a:pt x="1" y="278"/>
                    </a:cubicBezTo>
                    <a:cubicBezTo>
                      <a:pt x="1" y="278"/>
                      <a:pt x="1" y="279"/>
                      <a:pt x="1" y="280"/>
                    </a:cubicBezTo>
                    <a:lnTo>
                      <a:pt x="17" y="281"/>
                    </a:lnTo>
                    <a:close/>
                    <a:moveTo>
                      <a:pt x="17" y="281"/>
                    </a:moveTo>
                    <a:cubicBezTo>
                      <a:pt x="17" y="281"/>
                      <a:pt x="17" y="281"/>
                      <a:pt x="17" y="281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7" y="281"/>
                      <a:pt x="17" y="281"/>
                      <a:pt x="17" y="281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16" y="301"/>
                      <a:pt x="16" y="301"/>
                      <a:pt x="16" y="30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01"/>
                      <a:pt x="0" y="301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7" y="324"/>
                    </a:moveTo>
                    <a:cubicBezTo>
                      <a:pt x="17" y="323"/>
                      <a:pt x="17" y="322"/>
                      <a:pt x="17" y="322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1" y="323"/>
                      <a:pt x="1" y="324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17" y="324"/>
                    </a:moveTo>
                    <a:cubicBezTo>
                      <a:pt x="17" y="324"/>
                      <a:pt x="17" y="324"/>
                      <a:pt x="17" y="324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20" y="345"/>
                    </a:moveTo>
                    <a:cubicBezTo>
                      <a:pt x="19" y="344"/>
                      <a:pt x="19" y="343"/>
                      <a:pt x="19" y="343"/>
                    </a:cubicBezTo>
                    <a:cubicBezTo>
                      <a:pt x="3" y="345"/>
                      <a:pt x="3" y="345"/>
                      <a:pt x="3" y="345"/>
                    </a:cubicBezTo>
                    <a:cubicBezTo>
                      <a:pt x="4" y="346"/>
                      <a:pt x="4" y="346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0" y="345"/>
                    </a:moveTo>
                    <a:cubicBezTo>
                      <a:pt x="20" y="345"/>
                      <a:pt x="20" y="345"/>
                      <a:pt x="20" y="345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4" y="366"/>
                    </a:moveTo>
                    <a:cubicBezTo>
                      <a:pt x="23" y="365"/>
                      <a:pt x="23" y="365"/>
                      <a:pt x="23" y="364"/>
                    </a:cubicBezTo>
                    <a:cubicBezTo>
                      <a:pt x="7" y="367"/>
                      <a:pt x="7" y="367"/>
                      <a:pt x="7" y="367"/>
                    </a:cubicBezTo>
                    <a:cubicBezTo>
                      <a:pt x="8" y="368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4" y="366"/>
                    </a:moveTo>
                    <a:cubicBezTo>
                      <a:pt x="24" y="366"/>
                      <a:pt x="24" y="366"/>
                      <a:pt x="24" y="366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9" y="386"/>
                    </a:moveTo>
                    <a:cubicBezTo>
                      <a:pt x="29" y="386"/>
                      <a:pt x="29" y="385"/>
                      <a:pt x="28" y="385"/>
                    </a:cubicBezTo>
                    <a:cubicBezTo>
                      <a:pt x="13" y="389"/>
                      <a:pt x="13" y="389"/>
                      <a:pt x="13" y="389"/>
                    </a:cubicBezTo>
                    <a:cubicBezTo>
                      <a:pt x="13" y="390"/>
                      <a:pt x="14" y="391"/>
                      <a:pt x="14" y="391"/>
                    </a:cubicBezTo>
                    <a:lnTo>
                      <a:pt x="29" y="386"/>
                    </a:lnTo>
                    <a:close/>
                    <a:moveTo>
                      <a:pt x="29" y="386"/>
                    </a:moveTo>
                    <a:cubicBezTo>
                      <a:pt x="29" y="386"/>
                      <a:pt x="29" y="386"/>
                      <a:pt x="29" y="386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29" y="386"/>
                      <a:pt x="29" y="386"/>
                      <a:pt x="29" y="386"/>
                    </a:cubicBezTo>
                    <a:close/>
                    <a:moveTo>
                      <a:pt x="36" y="407"/>
                    </a:moveTo>
                    <a:cubicBezTo>
                      <a:pt x="36" y="406"/>
                      <a:pt x="36" y="405"/>
                      <a:pt x="35" y="405"/>
                    </a:cubicBezTo>
                    <a:cubicBezTo>
                      <a:pt x="21" y="411"/>
                      <a:pt x="21" y="411"/>
                      <a:pt x="21" y="411"/>
                    </a:cubicBezTo>
                    <a:cubicBezTo>
                      <a:pt x="21" y="411"/>
                      <a:pt x="21" y="412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36" y="407"/>
                    </a:moveTo>
                    <a:cubicBezTo>
                      <a:pt x="36" y="407"/>
                      <a:pt x="36" y="407"/>
                      <a:pt x="36" y="407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45" y="426"/>
                    </a:moveTo>
                    <a:cubicBezTo>
                      <a:pt x="44" y="426"/>
                      <a:pt x="44" y="425"/>
                      <a:pt x="44" y="424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30" y="432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45" y="426"/>
                    </a:moveTo>
                    <a:cubicBezTo>
                      <a:pt x="45" y="426"/>
                      <a:pt x="45" y="426"/>
                      <a:pt x="45" y="426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55" y="445"/>
                    </a:moveTo>
                    <a:cubicBezTo>
                      <a:pt x="54" y="445"/>
                      <a:pt x="54" y="444"/>
                      <a:pt x="54" y="443"/>
                    </a:cubicBezTo>
                    <a:cubicBezTo>
                      <a:pt x="40" y="451"/>
                      <a:pt x="40" y="451"/>
                      <a:pt x="40" y="451"/>
                    </a:cubicBezTo>
                    <a:cubicBezTo>
                      <a:pt x="40" y="452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55" y="445"/>
                    </a:moveTo>
                    <a:cubicBezTo>
                      <a:pt x="55" y="445"/>
                      <a:pt x="55" y="445"/>
                      <a:pt x="55" y="445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66" y="463"/>
                    </a:moveTo>
                    <a:cubicBezTo>
                      <a:pt x="66" y="463"/>
                      <a:pt x="65" y="462"/>
                      <a:pt x="65" y="462"/>
                    </a:cubicBezTo>
                    <a:cubicBezTo>
                      <a:pt x="52" y="471"/>
                      <a:pt x="52" y="471"/>
                      <a:pt x="52" y="471"/>
                    </a:cubicBezTo>
                    <a:cubicBezTo>
                      <a:pt x="52" y="471"/>
                      <a:pt x="53" y="472"/>
                      <a:pt x="53" y="472"/>
                    </a:cubicBezTo>
                    <a:lnTo>
                      <a:pt x="66" y="463"/>
                    </a:lnTo>
                    <a:close/>
                    <a:moveTo>
                      <a:pt x="66" y="463"/>
                    </a:moveTo>
                    <a:cubicBezTo>
                      <a:pt x="66" y="463"/>
                      <a:pt x="66" y="463"/>
                      <a:pt x="66" y="463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66" y="463"/>
                      <a:pt x="66" y="463"/>
                      <a:pt x="66" y="463"/>
                    </a:cubicBezTo>
                    <a:close/>
                    <a:moveTo>
                      <a:pt x="79" y="480"/>
                    </a:moveTo>
                    <a:cubicBezTo>
                      <a:pt x="78" y="480"/>
                      <a:pt x="78" y="479"/>
                      <a:pt x="78" y="479"/>
                    </a:cubicBezTo>
                    <a:cubicBezTo>
                      <a:pt x="65" y="489"/>
                      <a:pt x="65" y="489"/>
                      <a:pt x="65" y="489"/>
                    </a:cubicBezTo>
                    <a:cubicBezTo>
                      <a:pt x="65" y="489"/>
                      <a:pt x="66" y="490"/>
                      <a:pt x="66" y="490"/>
                    </a:cubicBezTo>
                    <a:lnTo>
                      <a:pt x="79" y="480"/>
                    </a:lnTo>
                    <a:close/>
                    <a:moveTo>
                      <a:pt x="79" y="480"/>
                    </a:moveTo>
                    <a:cubicBezTo>
                      <a:pt x="79" y="480"/>
                      <a:pt x="79" y="480"/>
                      <a:pt x="79" y="48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79" y="480"/>
                      <a:pt x="79" y="480"/>
                      <a:pt x="79" y="480"/>
                    </a:cubicBezTo>
                    <a:close/>
                    <a:moveTo>
                      <a:pt x="93" y="497"/>
                    </a:moveTo>
                    <a:cubicBezTo>
                      <a:pt x="92" y="496"/>
                      <a:pt x="92" y="496"/>
                      <a:pt x="91" y="495"/>
                    </a:cubicBezTo>
                    <a:cubicBezTo>
                      <a:pt x="80" y="506"/>
                      <a:pt x="80" y="506"/>
                      <a:pt x="80" y="506"/>
                    </a:cubicBezTo>
                    <a:cubicBezTo>
                      <a:pt x="80" y="506"/>
                      <a:pt x="81" y="507"/>
                      <a:pt x="81" y="507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93" y="497"/>
                    </a:moveTo>
                    <a:cubicBezTo>
                      <a:pt x="93" y="497"/>
                      <a:pt x="93" y="497"/>
                      <a:pt x="93" y="497"/>
                    </a:cubicBezTo>
                    <a:cubicBezTo>
                      <a:pt x="81" y="507"/>
                      <a:pt x="81" y="507"/>
                      <a:pt x="81" y="507"/>
                    </a:cubicBezTo>
                    <a:cubicBezTo>
                      <a:pt x="81" y="508"/>
                      <a:pt x="81" y="508"/>
                      <a:pt x="81" y="508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108" y="512"/>
                    </a:moveTo>
                    <a:cubicBezTo>
                      <a:pt x="107" y="511"/>
                      <a:pt x="107" y="511"/>
                      <a:pt x="107" y="510"/>
                    </a:cubicBezTo>
                    <a:cubicBezTo>
                      <a:pt x="96" y="522"/>
                      <a:pt x="96" y="522"/>
                      <a:pt x="96" y="522"/>
                    </a:cubicBezTo>
                    <a:cubicBezTo>
                      <a:pt x="96" y="523"/>
                      <a:pt x="97" y="523"/>
                      <a:pt x="97" y="523"/>
                    </a:cubicBezTo>
                    <a:lnTo>
                      <a:pt x="108" y="512"/>
                    </a:lnTo>
                    <a:close/>
                    <a:moveTo>
                      <a:pt x="108" y="512"/>
                    </a:moveTo>
                    <a:cubicBezTo>
                      <a:pt x="108" y="512"/>
                      <a:pt x="108" y="512"/>
                      <a:pt x="108" y="512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108" y="512"/>
                      <a:pt x="108" y="512"/>
                      <a:pt x="108" y="512"/>
                    </a:cubicBezTo>
                    <a:close/>
                    <a:moveTo>
                      <a:pt x="124" y="526"/>
                    </a:moveTo>
                    <a:cubicBezTo>
                      <a:pt x="124" y="525"/>
                      <a:pt x="123" y="525"/>
                      <a:pt x="123" y="524"/>
                    </a:cubicBezTo>
                    <a:cubicBezTo>
                      <a:pt x="113" y="537"/>
                      <a:pt x="113" y="537"/>
                      <a:pt x="113" y="537"/>
                    </a:cubicBezTo>
                    <a:cubicBezTo>
                      <a:pt x="113" y="537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24" y="526"/>
                    </a:moveTo>
                    <a:cubicBezTo>
                      <a:pt x="124" y="526"/>
                      <a:pt x="124" y="526"/>
                      <a:pt x="124" y="526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41" y="538"/>
                    </a:moveTo>
                    <a:cubicBezTo>
                      <a:pt x="141" y="538"/>
                      <a:pt x="140" y="538"/>
                      <a:pt x="140" y="537"/>
                    </a:cubicBezTo>
                    <a:cubicBezTo>
                      <a:pt x="131" y="550"/>
                      <a:pt x="131" y="550"/>
                      <a:pt x="131" y="550"/>
                    </a:cubicBezTo>
                    <a:cubicBezTo>
                      <a:pt x="131" y="551"/>
                      <a:pt x="132" y="551"/>
                      <a:pt x="132" y="552"/>
                    </a:cubicBezTo>
                    <a:lnTo>
                      <a:pt x="141" y="538"/>
                    </a:lnTo>
                    <a:close/>
                    <a:moveTo>
                      <a:pt x="141" y="538"/>
                    </a:moveTo>
                    <a:cubicBezTo>
                      <a:pt x="141" y="538"/>
                      <a:pt x="141" y="538"/>
                      <a:pt x="141" y="538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41" y="538"/>
                      <a:pt x="141" y="538"/>
                      <a:pt x="141" y="538"/>
                    </a:cubicBezTo>
                    <a:close/>
                    <a:moveTo>
                      <a:pt x="160" y="550"/>
                    </a:moveTo>
                    <a:cubicBezTo>
                      <a:pt x="159" y="549"/>
                      <a:pt x="158" y="549"/>
                      <a:pt x="158" y="549"/>
                    </a:cubicBezTo>
                    <a:cubicBezTo>
                      <a:pt x="150" y="563"/>
                      <a:pt x="150" y="563"/>
                      <a:pt x="150" y="563"/>
                    </a:cubicBezTo>
                    <a:cubicBezTo>
                      <a:pt x="150" y="563"/>
                      <a:pt x="151" y="563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60" y="550"/>
                    </a:moveTo>
                    <a:cubicBezTo>
                      <a:pt x="160" y="550"/>
                      <a:pt x="160" y="550"/>
                      <a:pt x="160" y="550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78" y="560"/>
                    </a:moveTo>
                    <a:cubicBezTo>
                      <a:pt x="178" y="560"/>
                      <a:pt x="177" y="559"/>
                      <a:pt x="177" y="559"/>
                    </a:cubicBezTo>
                    <a:cubicBezTo>
                      <a:pt x="170" y="573"/>
                      <a:pt x="170" y="573"/>
                      <a:pt x="170" y="573"/>
                    </a:cubicBezTo>
                    <a:cubicBezTo>
                      <a:pt x="170" y="574"/>
                      <a:pt x="171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close/>
                    <a:moveTo>
                      <a:pt x="179" y="560"/>
                    </a:moveTo>
                    <a:cubicBezTo>
                      <a:pt x="178" y="560"/>
                      <a:pt x="178" y="560"/>
                      <a:pt x="178" y="560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lnTo>
                      <a:pt x="179" y="560"/>
                    </a:lnTo>
                    <a:close/>
                    <a:moveTo>
                      <a:pt x="198" y="568"/>
                    </a:moveTo>
                    <a:cubicBezTo>
                      <a:pt x="197" y="568"/>
                      <a:pt x="197" y="568"/>
                      <a:pt x="196" y="568"/>
                    </a:cubicBezTo>
                    <a:cubicBezTo>
                      <a:pt x="190" y="583"/>
                      <a:pt x="190" y="583"/>
                      <a:pt x="190" y="583"/>
                    </a:cubicBezTo>
                    <a:cubicBezTo>
                      <a:pt x="191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198" y="568"/>
                    </a:moveTo>
                    <a:cubicBezTo>
                      <a:pt x="198" y="568"/>
                      <a:pt x="198" y="568"/>
                      <a:pt x="198" y="568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7" y="575"/>
                      <a:pt x="216" y="575"/>
                    </a:cubicBezTo>
                    <a:cubicBezTo>
                      <a:pt x="212" y="590"/>
                      <a:pt x="212" y="590"/>
                      <a:pt x="212" y="590"/>
                    </a:cubicBezTo>
                    <a:cubicBezTo>
                      <a:pt x="212" y="590"/>
                      <a:pt x="213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8" y="575"/>
                      <a:pt x="218" y="575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39" y="581"/>
                    </a:moveTo>
                    <a:cubicBezTo>
                      <a:pt x="238" y="581"/>
                      <a:pt x="238" y="581"/>
                      <a:pt x="237" y="581"/>
                    </a:cubicBezTo>
                    <a:cubicBezTo>
                      <a:pt x="233" y="596"/>
                      <a:pt x="233" y="596"/>
                      <a:pt x="233" y="596"/>
                    </a:cubicBezTo>
                    <a:cubicBezTo>
                      <a:pt x="234" y="596"/>
                      <a:pt x="235" y="596"/>
                      <a:pt x="235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39" y="581"/>
                    </a:moveTo>
                    <a:cubicBezTo>
                      <a:pt x="239" y="581"/>
                      <a:pt x="239" y="581"/>
                      <a:pt x="239" y="581"/>
                    </a:cubicBezTo>
                    <a:cubicBezTo>
                      <a:pt x="235" y="597"/>
                      <a:pt x="235" y="597"/>
                      <a:pt x="235" y="597"/>
                    </a:cubicBezTo>
                    <a:cubicBezTo>
                      <a:pt x="236" y="597"/>
                      <a:pt x="236" y="597"/>
                      <a:pt x="236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60" y="585"/>
                    </a:moveTo>
                    <a:cubicBezTo>
                      <a:pt x="259" y="585"/>
                      <a:pt x="259" y="585"/>
                      <a:pt x="258" y="585"/>
                    </a:cubicBezTo>
                    <a:cubicBezTo>
                      <a:pt x="256" y="600"/>
                      <a:pt x="256" y="600"/>
                      <a:pt x="256" y="600"/>
                    </a:cubicBezTo>
                    <a:cubicBezTo>
                      <a:pt x="256" y="601"/>
                      <a:pt x="257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60" y="585"/>
                    </a:moveTo>
                    <a:cubicBezTo>
                      <a:pt x="260" y="585"/>
                      <a:pt x="260" y="585"/>
                      <a:pt x="260" y="585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81" y="587"/>
                    </a:moveTo>
                    <a:cubicBezTo>
                      <a:pt x="281" y="587"/>
                      <a:pt x="280" y="587"/>
                      <a:pt x="279" y="587"/>
                    </a:cubicBezTo>
                    <a:cubicBezTo>
                      <a:pt x="278" y="603"/>
                      <a:pt x="278" y="603"/>
                      <a:pt x="278" y="603"/>
                    </a:cubicBezTo>
                    <a:cubicBezTo>
                      <a:pt x="279" y="603"/>
                      <a:pt x="279" y="603"/>
                      <a:pt x="280" y="603"/>
                    </a:cubicBezTo>
                    <a:lnTo>
                      <a:pt x="281" y="587"/>
                    </a:lnTo>
                    <a:close/>
                    <a:moveTo>
                      <a:pt x="281" y="587"/>
                    </a:moveTo>
                    <a:cubicBezTo>
                      <a:pt x="281" y="587"/>
                      <a:pt x="281" y="587"/>
                      <a:pt x="281" y="587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1" y="587"/>
                      <a:pt x="281" y="587"/>
                      <a:pt x="281" y="587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2" y="588"/>
                      <a:pt x="301" y="588"/>
                      <a:pt x="301" y="588"/>
                    </a:cubicBezTo>
                    <a:cubicBezTo>
                      <a:pt x="301" y="604"/>
                      <a:pt x="301" y="604"/>
                      <a:pt x="301" y="604"/>
                    </a:cubicBezTo>
                    <a:cubicBezTo>
                      <a:pt x="301" y="604"/>
                      <a:pt x="302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24" y="587"/>
                    </a:moveTo>
                    <a:cubicBezTo>
                      <a:pt x="323" y="587"/>
                      <a:pt x="323" y="587"/>
                      <a:pt x="322" y="587"/>
                    </a:cubicBezTo>
                    <a:cubicBezTo>
                      <a:pt x="323" y="603"/>
                      <a:pt x="323" y="603"/>
                      <a:pt x="323" y="603"/>
                    </a:cubicBezTo>
                    <a:cubicBezTo>
                      <a:pt x="324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24" y="587"/>
                    </a:moveTo>
                    <a:cubicBezTo>
                      <a:pt x="324" y="587"/>
                      <a:pt x="324" y="587"/>
                      <a:pt x="324" y="587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45" y="585"/>
                    </a:moveTo>
                    <a:cubicBezTo>
                      <a:pt x="345" y="585"/>
                      <a:pt x="344" y="585"/>
                      <a:pt x="343" y="585"/>
                    </a:cubicBezTo>
                    <a:cubicBezTo>
                      <a:pt x="346" y="601"/>
                      <a:pt x="346" y="601"/>
                      <a:pt x="346" y="601"/>
                    </a:cubicBezTo>
                    <a:cubicBezTo>
                      <a:pt x="346" y="601"/>
                      <a:pt x="347" y="601"/>
                      <a:pt x="348" y="601"/>
                    </a:cubicBezTo>
                    <a:lnTo>
                      <a:pt x="345" y="585"/>
                    </a:lnTo>
                    <a:close/>
                    <a:moveTo>
                      <a:pt x="345" y="585"/>
                    </a:moveTo>
                    <a:cubicBezTo>
                      <a:pt x="345" y="585"/>
                      <a:pt x="345" y="585"/>
                      <a:pt x="345" y="585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5" y="585"/>
                      <a:pt x="345" y="585"/>
                      <a:pt x="345" y="585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5" y="581"/>
                      <a:pt x="364" y="581"/>
                    </a:cubicBezTo>
                    <a:cubicBezTo>
                      <a:pt x="368" y="597"/>
                      <a:pt x="368" y="597"/>
                      <a:pt x="368" y="597"/>
                    </a:cubicBezTo>
                    <a:cubicBezTo>
                      <a:pt x="369" y="597"/>
                      <a:pt x="369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6" y="581"/>
                      <a:pt x="366" y="581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87" y="575"/>
                    </a:moveTo>
                    <a:cubicBezTo>
                      <a:pt x="386" y="576"/>
                      <a:pt x="386" y="576"/>
                      <a:pt x="385" y="576"/>
                    </a:cubicBezTo>
                    <a:cubicBezTo>
                      <a:pt x="390" y="591"/>
                      <a:pt x="390" y="591"/>
                      <a:pt x="390" y="591"/>
                    </a:cubicBezTo>
                    <a:cubicBezTo>
                      <a:pt x="390" y="591"/>
                      <a:pt x="391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387" y="575"/>
                    </a:moveTo>
                    <a:cubicBezTo>
                      <a:pt x="387" y="575"/>
                      <a:pt x="387" y="575"/>
                      <a:pt x="387" y="575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407" y="568"/>
                    </a:moveTo>
                    <a:cubicBezTo>
                      <a:pt x="407" y="569"/>
                      <a:pt x="406" y="569"/>
                      <a:pt x="405" y="569"/>
                    </a:cubicBezTo>
                    <a:cubicBezTo>
                      <a:pt x="411" y="584"/>
                      <a:pt x="411" y="584"/>
                      <a:pt x="411" y="584"/>
                    </a:cubicBezTo>
                    <a:cubicBezTo>
                      <a:pt x="412" y="584"/>
                      <a:pt x="412" y="583"/>
                      <a:pt x="413" y="583"/>
                    </a:cubicBezTo>
                    <a:lnTo>
                      <a:pt x="407" y="568"/>
                    </a:lnTo>
                    <a:close/>
                    <a:moveTo>
                      <a:pt x="407" y="568"/>
                    </a:moveTo>
                    <a:cubicBezTo>
                      <a:pt x="407" y="568"/>
                      <a:pt x="407" y="568"/>
                      <a:pt x="407" y="568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07" y="568"/>
                      <a:pt x="407" y="568"/>
                      <a:pt x="407" y="568"/>
                    </a:cubicBezTo>
                    <a:close/>
                    <a:moveTo>
                      <a:pt x="427" y="560"/>
                    </a:moveTo>
                    <a:cubicBezTo>
                      <a:pt x="426" y="560"/>
                      <a:pt x="426" y="560"/>
                      <a:pt x="425" y="561"/>
                    </a:cubicBezTo>
                    <a:cubicBezTo>
                      <a:pt x="432" y="575"/>
                      <a:pt x="432" y="575"/>
                      <a:pt x="432" y="575"/>
                    </a:cubicBezTo>
                    <a:cubicBezTo>
                      <a:pt x="433" y="575"/>
                      <a:pt x="433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27" y="560"/>
                    </a:moveTo>
                    <a:cubicBezTo>
                      <a:pt x="427" y="560"/>
                      <a:pt x="427" y="560"/>
                      <a:pt x="427" y="560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46" y="550"/>
                    </a:moveTo>
                    <a:cubicBezTo>
                      <a:pt x="445" y="550"/>
                      <a:pt x="445" y="550"/>
                      <a:pt x="444" y="551"/>
                    </a:cubicBezTo>
                    <a:cubicBezTo>
                      <a:pt x="452" y="565"/>
                      <a:pt x="452" y="565"/>
                      <a:pt x="452" y="565"/>
                    </a:cubicBezTo>
                    <a:cubicBezTo>
                      <a:pt x="453" y="564"/>
                      <a:pt x="453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46" y="550"/>
                    </a:moveTo>
                    <a:cubicBezTo>
                      <a:pt x="446" y="550"/>
                      <a:pt x="446" y="550"/>
                      <a:pt x="446" y="550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64" y="538"/>
                    </a:moveTo>
                    <a:cubicBezTo>
                      <a:pt x="463" y="539"/>
                      <a:pt x="463" y="539"/>
                      <a:pt x="462" y="539"/>
                    </a:cubicBezTo>
                    <a:cubicBezTo>
                      <a:pt x="471" y="553"/>
                      <a:pt x="471" y="553"/>
                      <a:pt x="471" y="553"/>
                    </a:cubicBezTo>
                    <a:cubicBezTo>
                      <a:pt x="472" y="552"/>
                      <a:pt x="472" y="552"/>
                      <a:pt x="473" y="552"/>
                    </a:cubicBezTo>
                    <a:cubicBezTo>
                      <a:pt x="464" y="538"/>
                      <a:pt x="464" y="538"/>
                      <a:pt x="464" y="538"/>
                    </a:cubicBezTo>
                    <a:close/>
                    <a:moveTo>
                      <a:pt x="464" y="538"/>
                    </a:moveTo>
                    <a:cubicBezTo>
                      <a:pt x="464" y="538"/>
                      <a:pt x="464" y="538"/>
                      <a:pt x="464" y="538"/>
                    </a:cubicBezTo>
                    <a:cubicBezTo>
                      <a:pt x="473" y="552"/>
                      <a:pt x="473" y="552"/>
                      <a:pt x="473" y="552"/>
                    </a:cubicBezTo>
                    <a:cubicBezTo>
                      <a:pt x="473" y="552"/>
                      <a:pt x="473" y="552"/>
                      <a:pt x="473" y="552"/>
                    </a:cubicBezTo>
                    <a:lnTo>
                      <a:pt x="464" y="538"/>
                    </a:lnTo>
                    <a:close/>
                    <a:moveTo>
                      <a:pt x="481" y="526"/>
                    </a:moveTo>
                    <a:cubicBezTo>
                      <a:pt x="480" y="526"/>
                      <a:pt x="480" y="526"/>
                      <a:pt x="479" y="527"/>
                    </a:cubicBezTo>
                    <a:cubicBezTo>
                      <a:pt x="489" y="539"/>
                      <a:pt x="489" y="539"/>
                      <a:pt x="489" y="539"/>
                    </a:cubicBezTo>
                    <a:cubicBezTo>
                      <a:pt x="490" y="539"/>
                      <a:pt x="490" y="539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81" y="526"/>
                    </a:moveTo>
                    <a:cubicBezTo>
                      <a:pt x="481" y="526"/>
                      <a:pt x="481" y="526"/>
                      <a:pt x="481" y="526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6" y="513"/>
                      <a:pt x="496" y="513"/>
                    </a:cubicBezTo>
                    <a:cubicBezTo>
                      <a:pt x="507" y="525"/>
                      <a:pt x="507" y="525"/>
                      <a:pt x="507" y="525"/>
                    </a:cubicBezTo>
                    <a:cubicBezTo>
                      <a:pt x="507" y="524"/>
                      <a:pt x="508" y="524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7" y="512"/>
                      <a:pt x="497" y="512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1" y="497"/>
                      <a:pt x="511" y="498"/>
                    </a:cubicBezTo>
                    <a:cubicBezTo>
                      <a:pt x="523" y="509"/>
                      <a:pt x="523" y="509"/>
                      <a:pt x="523" y="509"/>
                    </a:cubicBezTo>
                    <a:cubicBezTo>
                      <a:pt x="523" y="508"/>
                      <a:pt x="524" y="508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2" y="497"/>
                      <a:pt x="512" y="49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26" y="480"/>
                    </a:moveTo>
                    <a:cubicBezTo>
                      <a:pt x="526" y="481"/>
                      <a:pt x="526" y="481"/>
                      <a:pt x="525" y="482"/>
                    </a:cubicBezTo>
                    <a:cubicBezTo>
                      <a:pt x="538" y="492"/>
                      <a:pt x="538" y="492"/>
                      <a:pt x="538" y="492"/>
                    </a:cubicBezTo>
                    <a:cubicBezTo>
                      <a:pt x="538" y="491"/>
                      <a:pt x="538" y="491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26" y="480"/>
                    </a:moveTo>
                    <a:cubicBezTo>
                      <a:pt x="526" y="480"/>
                      <a:pt x="526" y="480"/>
                      <a:pt x="526" y="48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39" y="463"/>
                    </a:moveTo>
                    <a:cubicBezTo>
                      <a:pt x="539" y="464"/>
                      <a:pt x="538" y="464"/>
                      <a:pt x="538" y="465"/>
                    </a:cubicBezTo>
                    <a:cubicBezTo>
                      <a:pt x="551" y="474"/>
                      <a:pt x="551" y="474"/>
                      <a:pt x="551" y="474"/>
                    </a:cubicBezTo>
                    <a:cubicBezTo>
                      <a:pt x="551" y="473"/>
                      <a:pt x="552" y="473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39" y="463"/>
                    </a:moveTo>
                    <a:cubicBezTo>
                      <a:pt x="539" y="463"/>
                      <a:pt x="539" y="463"/>
                      <a:pt x="539" y="463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50" y="445"/>
                    </a:moveTo>
                    <a:cubicBezTo>
                      <a:pt x="550" y="446"/>
                      <a:pt x="550" y="446"/>
                      <a:pt x="549" y="447"/>
                    </a:cubicBezTo>
                    <a:cubicBezTo>
                      <a:pt x="563" y="455"/>
                      <a:pt x="563" y="455"/>
                      <a:pt x="563" y="455"/>
                    </a:cubicBezTo>
                    <a:cubicBezTo>
                      <a:pt x="564" y="454"/>
                      <a:pt x="564" y="454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50" y="445"/>
                    </a:moveTo>
                    <a:cubicBezTo>
                      <a:pt x="550" y="445"/>
                      <a:pt x="550" y="445"/>
                      <a:pt x="550" y="445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60" y="426"/>
                    </a:moveTo>
                    <a:cubicBezTo>
                      <a:pt x="560" y="427"/>
                      <a:pt x="560" y="427"/>
                      <a:pt x="560" y="428"/>
                    </a:cubicBezTo>
                    <a:cubicBezTo>
                      <a:pt x="574" y="435"/>
                      <a:pt x="574" y="435"/>
                      <a:pt x="574" y="435"/>
                    </a:cubicBezTo>
                    <a:cubicBezTo>
                      <a:pt x="574" y="434"/>
                      <a:pt x="575" y="434"/>
                      <a:pt x="575" y="433"/>
                    </a:cubicBezTo>
                    <a:cubicBezTo>
                      <a:pt x="560" y="426"/>
                      <a:pt x="560" y="426"/>
                      <a:pt x="560" y="426"/>
                    </a:cubicBezTo>
                    <a:close/>
                    <a:moveTo>
                      <a:pt x="561" y="426"/>
                    </a:moveTo>
                    <a:cubicBezTo>
                      <a:pt x="560" y="426"/>
                      <a:pt x="560" y="426"/>
                      <a:pt x="560" y="426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61" y="426"/>
                      <a:pt x="561" y="426"/>
                      <a:pt x="561" y="426"/>
                    </a:cubicBezTo>
                    <a:close/>
                    <a:moveTo>
                      <a:pt x="569" y="406"/>
                    </a:moveTo>
                    <a:cubicBezTo>
                      <a:pt x="569" y="407"/>
                      <a:pt x="569" y="408"/>
                      <a:pt x="568" y="408"/>
                    </a:cubicBezTo>
                    <a:cubicBezTo>
                      <a:pt x="583" y="414"/>
                      <a:pt x="583" y="414"/>
                      <a:pt x="583" y="414"/>
                    </a:cubicBezTo>
                    <a:cubicBezTo>
                      <a:pt x="583" y="414"/>
                      <a:pt x="584" y="413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69" y="406"/>
                    </a:moveTo>
                    <a:cubicBezTo>
                      <a:pt x="569" y="406"/>
                      <a:pt x="569" y="406"/>
                      <a:pt x="569" y="406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76" y="386"/>
                    </a:moveTo>
                    <a:cubicBezTo>
                      <a:pt x="576" y="387"/>
                      <a:pt x="576" y="387"/>
                      <a:pt x="576" y="388"/>
                    </a:cubicBezTo>
                    <a:cubicBezTo>
                      <a:pt x="591" y="393"/>
                      <a:pt x="591" y="393"/>
                      <a:pt x="591" y="393"/>
                    </a:cubicBezTo>
                    <a:cubicBezTo>
                      <a:pt x="591" y="392"/>
                      <a:pt x="591" y="392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76" y="386"/>
                    </a:moveTo>
                    <a:cubicBezTo>
                      <a:pt x="576" y="386"/>
                      <a:pt x="576" y="386"/>
                      <a:pt x="576" y="386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82" y="366"/>
                    </a:moveTo>
                    <a:cubicBezTo>
                      <a:pt x="582" y="366"/>
                      <a:pt x="581" y="367"/>
                      <a:pt x="581" y="367"/>
                    </a:cubicBezTo>
                    <a:cubicBezTo>
                      <a:pt x="597" y="371"/>
                      <a:pt x="597" y="371"/>
                      <a:pt x="597" y="371"/>
                    </a:cubicBezTo>
                    <a:cubicBezTo>
                      <a:pt x="597" y="370"/>
                      <a:pt x="597" y="370"/>
                      <a:pt x="597" y="369"/>
                    </a:cubicBezTo>
                    <a:cubicBezTo>
                      <a:pt x="582" y="366"/>
                      <a:pt x="582" y="366"/>
                      <a:pt x="582" y="366"/>
                    </a:cubicBezTo>
                    <a:close/>
                    <a:moveTo>
                      <a:pt x="582" y="365"/>
                    </a:moveTo>
                    <a:cubicBezTo>
                      <a:pt x="582" y="366"/>
                      <a:pt x="582" y="366"/>
                      <a:pt x="582" y="366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82" y="365"/>
                      <a:pt x="582" y="365"/>
                      <a:pt x="582" y="365"/>
                    </a:cubicBezTo>
                    <a:close/>
                    <a:moveTo>
                      <a:pt x="586" y="344"/>
                    </a:moveTo>
                    <a:cubicBezTo>
                      <a:pt x="586" y="345"/>
                      <a:pt x="585" y="346"/>
                      <a:pt x="585" y="346"/>
                    </a:cubicBezTo>
                    <a:cubicBezTo>
                      <a:pt x="601" y="349"/>
                      <a:pt x="601" y="349"/>
                      <a:pt x="601" y="349"/>
                    </a:cubicBezTo>
                    <a:cubicBezTo>
                      <a:pt x="601" y="348"/>
                      <a:pt x="601" y="348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6" y="344"/>
                    </a:moveTo>
                    <a:cubicBezTo>
                      <a:pt x="586" y="344"/>
                      <a:pt x="586" y="344"/>
                      <a:pt x="586" y="344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8" y="323"/>
                    </a:moveTo>
                    <a:cubicBezTo>
                      <a:pt x="588" y="324"/>
                      <a:pt x="588" y="325"/>
                      <a:pt x="588" y="325"/>
                    </a:cubicBezTo>
                    <a:cubicBezTo>
                      <a:pt x="604" y="326"/>
                      <a:pt x="604" y="326"/>
                      <a:pt x="604" y="326"/>
                    </a:cubicBezTo>
                    <a:cubicBezTo>
                      <a:pt x="604" y="326"/>
                      <a:pt x="604" y="325"/>
                      <a:pt x="604" y="324"/>
                    </a:cubicBezTo>
                    <a:lnTo>
                      <a:pt x="588" y="323"/>
                    </a:lnTo>
                    <a:close/>
                    <a:moveTo>
                      <a:pt x="588" y="323"/>
                    </a:moveTo>
                    <a:cubicBezTo>
                      <a:pt x="588" y="323"/>
                      <a:pt x="588" y="323"/>
                      <a:pt x="588" y="323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588" y="323"/>
                      <a:pt x="588" y="323"/>
                      <a:pt x="588" y="323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EA1DF703-30B6-E24C-B6BC-32C805D60B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0126" y="2135188"/>
                <a:ext cx="2571750" cy="2593975"/>
              </a:xfrm>
              <a:custGeom>
                <a:avLst/>
                <a:gdLst>
                  <a:gd name="T0" fmla="*/ 143 w 805"/>
                  <a:gd name="T1" fmla="*/ 143 h 804"/>
                  <a:gd name="T2" fmla="*/ 662 w 805"/>
                  <a:gd name="T3" fmla="*/ 661 h 804"/>
                  <a:gd name="T4" fmla="*/ 397 w 805"/>
                  <a:gd name="T5" fmla="*/ 46 h 804"/>
                  <a:gd name="T6" fmla="*/ 405 w 805"/>
                  <a:gd name="T7" fmla="*/ 43 h 804"/>
                  <a:gd name="T8" fmla="*/ 408 w 805"/>
                  <a:gd name="T9" fmla="*/ 52 h 804"/>
                  <a:gd name="T10" fmla="*/ 400 w 805"/>
                  <a:gd name="T11" fmla="*/ 54 h 804"/>
                  <a:gd name="T12" fmla="*/ 397 w 805"/>
                  <a:gd name="T13" fmla="*/ 46 h 804"/>
                  <a:gd name="T14" fmla="*/ 355 w 805"/>
                  <a:gd name="T15" fmla="*/ 47 h 804"/>
                  <a:gd name="T16" fmla="*/ 363 w 805"/>
                  <a:gd name="T17" fmla="*/ 49 h 804"/>
                  <a:gd name="T18" fmla="*/ 363 w 805"/>
                  <a:gd name="T19" fmla="*/ 56 h 804"/>
                  <a:gd name="T20" fmla="*/ 356 w 805"/>
                  <a:gd name="T21" fmla="*/ 58 h 804"/>
                  <a:gd name="T22" fmla="*/ 352 w 805"/>
                  <a:gd name="T23" fmla="*/ 50 h 804"/>
                  <a:gd name="T24" fmla="*/ 310 w 805"/>
                  <a:gd name="T25" fmla="*/ 56 h 804"/>
                  <a:gd name="T26" fmla="*/ 319 w 805"/>
                  <a:gd name="T27" fmla="*/ 57 h 804"/>
                  <a:gd name="T28" fmla="*/ 320 w 805"/>
                  <a:gd name="T29" fmla="*/ 64 h 804"/>
                  <a:gd name="T30" fmla="*/ 313 w 805"/>
                  <a:gd name="T31" fmla="*/ 67 h 804"/>
                  <a:gd name="T32" fmla="*/ 308 w 805"/>
                  <a:gd name="T33" fmla="*/ 60 h 804"/>
                  <a:gd name="T34" fmla="*/ 271 w 805"/>
                  <a:gd name="T35" fmla="*/ 69 h 804"/>
                  <a:gd name="T36" fmla="*/ 277 w 805"/>
                  <a:gd name="T37" fmla="*/ 75 h 804"/>
                  <a:gd name="T38" fmla="*/ 270 w 805"/>
                  <a:gd name="T39" fmla="*/ 81 h 804"/>
                  <a:gd name="T40" fmla="*/ 265 w 805"/>
                  <a:gd name="T41" fmla="*/ 74 h 804"/>
                  <a:gd name="T42" fmla="*/ 224 w 805"/>
                  <a:gd name="T43" fmla="*/ 91 h 804"/>
                  <a:gd name="T44" fmla="*/ 233 w 805"/>
                  <a:gd name="T45" fmla="*/ 89 h 804"/>
                  <a:gd name="T46" fmla="*/ 235 w 805"/>
                  <a:gd name="T47" fmla="*/ 98 h 804"/>
                  <a:gd name="T48" fmla="*/ 226 w 805"/>
                  <a:gd name="T49" fmla="*/ 99 h 804"/>
                  <a:gd name="T50" fmla="*/ 224 w 805"/>
                  <a:gd name="T51" fmla="*/ 91 h 804"/>
                  <a:gd name="T52" fmla="*/ 48 w 805"/>
                  <a:gd name="T53" fmla="*/ 393 h 804"/>
                  <a:gd name="T54" fmla="*/ 156 w 805"/>
                  <a:gd name="T55" fmla="*/ 142 h 804"/>
                  <a:gd name="T56" fmla="*/ 161 w 805"/>
                  <a:gd name="T57" fmla="*/ 148 h 804"/>
                  <a:gd name="T58" fmla="*/ 48 w 805"/>
                  <a:gd name="T59" fmla="*/ 393 h 804"/>
                  <a:gd name="T60" fmla="*/ 642 w 805"/>
                  <a:gd name="T61" fmla="*/ 641 h 804"/>
                  <a:gd name="T62" fmla="*/ 545 w 805"/>
                  <a:gd name="T63" fmla="*/ 726 h 804"/>
                  <a:gd name="T64" fmla="*/ 503 w 805"/>
                  <a:gd name="T65" fmla="*/ 725 h 804"/>
                  <a:gd name="T66" fmla="*/ 112 w 805"/>
                  <a:gd name="T67" fmla="*/ 574 h 804"/>
                  <a:gd name="T68" fmla="*/ 52 w 805"/>
                  <a:gd name="T69" fmla="*/ 451 h 804"/>
                  <a:gd name="T70" fmla="*/ 164 w 805"/>
                  <a:gd name="T71" fmla="*/ 163 h 804"/>
                  <a:gd name="T72" fmla="*/ 425 w 805"/>
                  <a:gd name="T73" fmla="*/ 49 h 804"/>
                  <a:gd name="T74" fmla="*/ 574 w 805"/>
                  <a:gd name="T75" fmla="*/ 110 h 804"/>
                  <a:gd name="T76" fmla="*/ 673 w 805"/>
                  <a:gd name="T77" fmla="*/ 199 h 804"/>
                  <a:gd name="T78" fmla="*/ 721 w 805"/>
                  <a:gd name="T79" fmla="*/ 556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05" h="804">
                    <a:moveTo>
                      <a:pt x="662" y="143"/>
                    </a:moveTo>
                    <a:cubicBezTo>
                      <a:pt x="519" y="0"/>
                      <a:pt x="287" y="0"/>
                      <a:pt x="143" y="143"/>
                    </a:cubicBezTo>
                    <a:cubicBezTo>
                      <a:pt x="0" y="286"/>
                      <a:pt x="0" y="518"/>
                      <a:pt x="143" y="661"/>
                    </a:cubicBezTo>
                    <a:cubicBezTo>
                      <a:pt x="287" y="804"/>
                      <a:pt x="519" y="804"/>
                      <a:pt x="662" y="661"/>
                    </a:cubicBezTo>
                    <a:cubicBezTo>
                      <a:pt x="805" y="518"/>
                      <a:pt x="805" y="286"/>
                      <a:pt x="662" y="143"/>
                    </a:cubicBezTo>
                    <a:close/>
                    <a:moveTo>
                      <a:pt x="397" y="46"/>
                    </a:moveTo>
                    <a:cubicBezTo>
                      <a:pt x="397" y="45"/>
                      <a:pt x="398" y="43"/>
                      <a:pt x="400" y="43"/>
                    </a:cubicBezTo>
                    <a:cubicBezTo>
                      <a:pt x="405" y="43"/>
                      <a:pt x="405" y="43"/>
                      <a:pt x="405" y="43"/>
                    </a:cubicBezTo>
                    <a:cubicBezTo>
                      <a:pt x="407" y="43"/>
                      <a:pt x="408" y="45"/>
                      <a:pt x="408" y="46"/>
                    </a:cubicBezTo>
                    <a:cubicBezTo>
                      <a:pt x="408" y="52"/>
                      <a:pt x="408" y="52"/>
                      <a:pt x="408" y="52"/>
                    </a:cubicBezTo>
                    <a:cubicBezTo>
                      <a:pt x="408" y="53"/>
                      <a:pt x="407" y="54"/>
                      <a:pt x="405" y="54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398" y="54"/>
                      <a:pt x="397" y="53"/>
                      <a:pt x="397" y="52"/>
                    </a:cubicBezTo>
                    <a:lnTo>
                      <a:pt x="397" y="46"/>
                    </a:lnTo>
                    <a:close/>
                    <a:moveTo>
                      <a:pt x="352" y="50"/>
                    </a:moveTo>
                    <a:cubicBezTo>
                      <a:pt x="352" y="49"/>
                      <a:pt x="353" y="47"/>
                      <a:pt x="355" y="47"/>
                    </a:cubicBezTo>
                    <a:cubicBezTo>
                      <a:pt x="360" y="46"/>
                      <a:pt x="360" y="46"/>
                      <a:pt x="360" y="46"/>
                    </a:cubicBezTo>
                    <a:cubicBezTo>
                      <a:pt x="362" y="46"/>
                      <a:pt x="363" y="47"/>
                      <a:pt x="363" y="49"/>
                    </a:cubicBezTo>
                    <a:cubicBezTo>
                      <a:pt x="364" y="54"/>
                      <a:pt x="364" y="54"/>
                      <a:pt x="364" y="54"/>
                    </a:cubicBezTo>
                    <a:cubicBezTo>
                      <a:pt x="364" y="55"/>
                      <a:pt x="364" y="56"/>
                      <a:pt x="363" y="56"/>
                    </a:cubicBezTo>
                    <a:cubicBezTo>
                      <a:pt x="363" y="57"/>
                      <a:pt x="362" y="57"/>
                      <a:pt x="361" y="57"/>
                    </a:cubicBezTo>
                    <a:cubicBezTo>
                      <a:pt x="356" y="58"/>
                      <a:pt x="356" y="58"/>
                      <a:pt x="356" y="58"/>
                    </a:cubicBezTo>
                    <a:cubicBezTo>
                      <a:pt x="354" y="58"/>
                      <a:pt x="353" y="57"/>
                      <a:pt x="353" y="56"/>
                    </a:cubicBezTo>
                    <a:lnTo>
                      <a:pt x="352" y="50"/>
                    </a:lnTo>
                    <a:close/>
                    <a:moveTo>
                      <a:pt x="308" y="60"/>
                    </a:moveTo>
                    <a:cubicBezTo>
                      <a:pt x="308" y="58"/>
                      <a:pt x="309" y="57"/>
                      <a:pt x="310" y="56"/>
                    </a:cubicBezTo>
                    <a:cubicBezTo>
                      <a:pt x="315" y="55"/>
                      <a:pt x="315" y="55"/>
                      <a:pt x="315" y="55"/>
                    </a:cubicBezTo>
                    <a:cubicBezTo>
                      <a:pt x="317" y="55"/>
                      <a:pt x="318" y="55"/>
                      <a:pt x="319" y="57"/>
                    </a:cubicBezTo>
                    <a:cubicBezTo>
                      <a:pt x="320" y="62"/>
                      <a:pt x="320" y="62"/>
                      <a:pt x="320" y="62"/>
                    </a:cubicBezTo>
                    <a:cubicBezTo>
                      <a:pt x="320" y="63"/>
                      <a:pt x="320" y="64"/>
                      <a:pt x="320" y="64"/>
                    </a:cubicBezTo>
                    <a:cubicBezTo>
                      <a:pt x="319" y="65"/>
                      <a:pt x="319" y="65"/>
                      <a:pt x="318" y="66"/>
                    </a:cubicBezTo>
                    <a:cubicBezTo>
                      <a:pt x="313" y="67"/>
                      <a:pt x="313" y="67"/>
                      <a:pt x="313" y="67"/>
                    </a:cubicBezTo>
                    <a:cubicBezTo>
                      <a:pt x="311" y="67"/>
                      <a:pt x="310" y="66"/>
                      <a:pt x="309" y="65"/>
                    </a:cubicBezTo>
                    <a:lnTo>
                      <a:pt x="308" y="60"/>
                    </a:lnTo>
                    <a:close/>
                    <a:moveTo>
                      <a:pt x="266" y="71"/>
                    </a:moveTo>
                    <a:cubicBezTo>
                      <a:pt x="271" y="69"/>
                      <a:pt x="271" y="69"/>
                      <a:pt x="271" y="69"/>
                    </a:cubicBezTo>
                    <a:cubicBezTo>
                      <a:pt x="273" y="68"/>
                      <a:pt x="274" y="69"/>
                      <a:pt x="275" y="70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8" y="77"/>
                      <a:pt x="277" y="78"/>
                      <a:pt x="276" y="79"/>
                    </a:cubicBezTo>
                    <a:cubicBezTo>
                      <a:pt x="270" y="81"/>
                      <a:pt x="270" y="81"/>
                      <a:pt x="270" y="81"/>
                    </a:cubicBezTo>
                    <a:cubicBezTo>
                      <a:pt x="269" y="82"/>
                      <a:pt x="267" y="81"/>
                      <a:pt x="267" y="79"/>
                    </a:cubicBezTo>
                    <a:cubicBezTo>
                      <a:pt x="265" y="74"/>
                      <a:pt x="265" y="74"/>
                      <a:pt x="265" y="74"/>
                    </a:cubicBezTo>
                    <a:cubicBezTo>
                      <a:pt x="264" y="73"/>
                      <a:pt x="265" y="71"/>
                      <a:pt x="266" y="71"/>
                    </a:cubicBezTo>
                    <a:close/>
                    <a:moveTo>
                      <a:pt x="224" y="91"/>
                    </a:moveTo>
                    <a:cubicBezTo>
                      <a:pt x="229" y="88"/>
                      <a:pt x="229" y="88"/>
                      <a:pt x="229" y="88"/>
                    </a:cubicBezTo>
                    <a:cubicBezTo>
                      <a:pt x="231" y="87"/>
                      <a:pt x="232" y="88"/>
                      <a:pt x="233" y="89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95"/>
                      <a:pt x="236" y="97"/>
                      <a:pt x="235" y="98"/>
                    </a:cubicBezTo>
                    <a:cubicBezTo>
                      <a:pt x="230" y="100"/>
                      <a:pt x="230" y="100"/>
                      <a:pt x="230" y="100"/>
                    </a:cubicBezTo>
                    <a:cubicBezTo>
                      <a:pt x="228" y="101"/>
                      <a:pt x="227" y="101"/>
                      <a:pt x="226" y="99"/>
                    </a:cubicBezTo>
                    <a:cubicBezTo>
                      <a:pt x="223" y="95"/>
                      <a:pt x="223" y="95"/>
                      <a:pt x="223" y="95"/>
                    </a:cubicBezTo>
                    <a:cubicBezTo>
                      <a:pt x="223" y="93"/>
                      <a:pt x="223" y="92"/>
                      <a:pt x="224" y="91"/>
                    </a:cubicBezTo>
                    <a:close/>
                    <a:moveTo>
                      <a:pt x="48" y="393"/>
                    </a:moveTo>
                    <a:cubicBezTo>
                      <a:pt x="48" y="393"/>
                      <a:pt x="48" y="393"/>
                      <a:pt x="48" y="393"/>
                    </a:cubicBezTo>
                    <a:cubicBezTo>
                      <a:pt x="46" y="393"/>
                      <a:pt x="44" y="391"/>
                      <a:pt x="44" y="389"/>
                    </a:cubicBezTo>
                    <a:cubicBezTo>
                      <a:pt x="48" y="294"/>
                      <a:pt x="87" y="207"/>
                      <a:pt x="156" y="142"/>
                    </a:cubicBezTo>
                    <a:cubicBezTo>
                      <a:pt x="157" y="140"/>
                      <a:pt x="160" y="140"/>
                      <a:pt x="161" y="142"/>
                    </a:cubicBezTo>
                    <a:cubicBezTo>
                      <a:pt x="163" y="144"/>
                      <a:pt x="163" y="146"/>
                      <a:pt x="161" y="148"/>
                    </a:cubicBezTo>
                    <a:cubicBezTo>
                      <a:pt x="94" y="211"/>
                      <a:pt x="56" y="297"/>
                      <a:pt x="52" y="389"/>
                    </a:cubicBezTo>
                    <a:cubicBezTo>
                      <a:pt x="52" y="391"/>
                      <a:pt x="51" y="393"/>
                      <a:pt x="48" y="393"/>
                    </a:cubicBezTo>
                    <a:close/>
                    <a:moveTo>
                      <a:pt x="707" y="549"/>
                    </a:moveTo>
                    <a:cubicBezTo>
                      <a:pt x="691" y="582"/>
                      <a:pt x="669" y="613"/>
                      <a:pt x="642" y="641"/>
                    </a:cubicBezTo>
                    <a:cubicBezTo>
                      <a:pt x="611" y="672"/>
                      <a:pt x="576" y="695"/>
                      <a:pt x="538" y="711"/>
                    </a:cubicBezTo>
                    <a:cubicBezTo>
                      <a:pt x="545" y="726"/>
                      <a:pt x="545" y="726"/>
                      <a:pt x="545" y="726"/>
                    </a:cubicBezTo>
                    <a:cubicBezTo>
                      <a:pt x="532" y="731"/>
                      <a:pt x="520" y="736"/>
                      <a:pt x="507" y="740"/>
                    </a:cubicBezTo>
                    <a:cubicBezTo>
                      <a:pt x="503" y="725"/>
                      <a:pt x="503" y="725"/>
                      <a:pt x="503" y="725"/>
                    </a:cubicBezTo>
                    <a:cubicBezTo>
                      <a:pt x="387" y="761"/>
                      <a:pt x="255" y="733"/>
                      <a:pt x="164" y="641"/>
                    </a:cubicBezTo>
                    <a:cubicBezTo>
                      <a:pt x="143" y="620"/>
                      <a:pt x="126" y="598"/>
                      <a:pt x="112" y="574"/>
                    </a:cubicBezTo>
                    <a:cubicBezTo>
                      <a:pt x="98" y="582"/>
                      <a:pt x="98" y="582"/>
                      <a:pt x="98" y="582"/>
                    </a:cubicBezTo>
                    <a:cubicBezTo>
                      <a:pt x="74" y="541"/>
                      <a:pt x="59" y="496"/>
                      <a:pt x="52" y="451"/>
                    </a:cubicBezTo>
                    <a:cubicBezTo>
                      <a:pt x="68" y="449"/>
                      <a:pt x="68" y="449"/>
                      <a:pt x="68" y="449"/>
                    </a:cubicBezTo>
                    <a:cubicBezTo>
                      <a:pt x="54" y="347"/>
                      <a:pt x="86" y="241"/>
                      <a:pt x="164" y="163"/>
                    </a:cubicBezTo>
                    <a:cubicBezTo>
                      <a:pt x="235" y="91"/>
                      <a:pt x="330" y="59"/>
                      <a:pt x="424" y="65"/>
                    </a:cubicBezTo>
                    <a:cubicBezTo>
                      <a:pt x="425" y="49"/>
                      <a:pt x="425" y="49"/>
                      <a:pt x="425" y="49"/>
                    </a:cubicBezTo>
                    <a:cubicBezTo>
                      <a:pt x="479" y="52"/>
                      <a:pt x="533" y="68"/>
                      <a:pt x="581" y="97"/>
                    </a:cubicBezTo>
                    <a:cubicBezTo>
                      <a:pt x="574" y="110"/>
                      <a:pt x="574" y="110"/>
                      <a:pt x="574" y="110"/>
                    </a:cubicBezTo>
                    <a:cubicBezTo>
                      <a:pt x="598" y="124"/>
                      <a:pt x="621" y="142"/>
                      <a:pt x="642" y="163"/>
                    </a:cubicBezTo>
                    <a:cubicBezTo>
                      <a:pt x="653" y="174"/>
                      <a:pt x="664" y="187"/>
                      <a:pt x="673" y="199"/>
                    </a:cubicBezTo>
                    <a:cubicBezTo>
                      <a:pt x="686" y="190"/>
                      <a:pt x="686" y="190"/>
                      <a:pt x="686" y="190"/>
                    </a:cubicBezTo>
                    <a:cubicBezTo>
                      <a:pt x="766" y="297"/>
                      <a:pt x="778" y="439"/>
                      <a:pt x="721" y="556"/>
                    </a:cubicBezTo>
                    <a:lnTo>
                      <a:pt x="707" y="549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9EBB7B2B-5351-2E46-BF22-1CEA7E776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213" y="2441575"/>
                <a:ext cx="539750" cy="996950"/>
              </a:xfrm>
              <a:custGeom>
                <a:avLst/>
                <a:gdLst>
                  <a:gd name="T0" fmla="*/ 16 w 169"/>
                  <a:gd name="T1" fmla="*/ 2 h 309"/>
                  <a:gd name="T2" fmla="*/ 15 w 169"/>
                  <a:gd name="T3" fmla="*/ 4 h 309"/>
                  <a:gd name="T4" fmla="*/ 165 w 169"/>
                  <a:gd name="T5" fmla="*/ 307 h 309"/>
                  <a:gd name="T6" fmla="*/ 167 w 169"/>
                  <a:gd name="T7" fmla="*/ 307 h 309"/>
                  <a:gd name="T8" fmla="*/ 167 w 169"/>
                  <a:gd name="T9" fmla="*/ 305 h 309"/>
                  <a:gd name="T10" fmla="*/ 146 w 169"/>
                  <a:gd name="T11" fmla="*/ 305 h 309"/>
                  <a:gd name="T12" fmla="*/ 146 w 169"/>
                  <a:gd name="T13" fmla="*/ 307 h 309"/>
                  <a:gd name="T14" fmla="*/ 148 w 169"/>
                  <a:gd name="T15" fmla="*/ 307 h 309"/>
                  <a:gd name="T16" fmla="*/ 4 w 169"/>
                  <a:gd name="T17" fmla="*/ 18 h 309"/>
                  <a:gd name="T18" fmla="*/ 3 w 169"/>
                  <a:gd name="T19" fmla="*/ 19 h 309"/>
                  <a:gd name="T20" fmla="*/ 5 w 169"/>
                  <a:gd name="T21" fmla="*/ 20 h 309"/>
                  <a:gd name="T22" fmla="*/ 18 w 169"/>
                  <a:gd name="T23" fmla="*/ 4 h 309"/>
                  <a:gd name="T24" fmla="*/ 16 w 169"/>
                  <a:gd name="T25" fmla="*/ 2 h 309"/>
                  <a:gd name="T26" fmla="*/ 15 w 169"/>
                  <a:gd name="T27" fmla="*/ 4 h 309"/>
                  <a:gd name="T28" fmla="*/ 16 w 169"/>
                  <a:gd name="T29" fmla="*/ 2 h 309"/>
                  <a:gd name="T30" fmla="*/ 14 w 169"/>
                  <a:gd name="T31" fmla="*/ 1 h 309"/>
                  <a:gd name="T32" fmla="*/ 0 w 169"/>
                  <a:gd name="T33" fmla="*/ 20 h 309"/>
                  <a:gd name="T34" fmla="*/ 2 w 169"/>
                  <a:gd name="T35" fmla="*/ 21 h 309"/>
                  <a:gd name="T36" fmla="*/ 144 w 169"/>
                  <a:gd name="T37" fmla="*/ 307 h 309"/>
                  <a:gd name="T38" fmla="*/ 144 w 169"/>
                  <a:gd name="T39" fmla="*/ 309 h 309"/>
                  <a:gd name="T40" fmla="*/ 169 w 169"/>
                  <a:gd name="T41" fmla="*/ 309 h 309"/>
                  <a:gd name="T42" fmla="*/ 169 w 169"/>
                  <a:gd name="T43" fmla="*/ 307 h 309"/>
                  <a:gd name="T44" fmla="*/ 17 w 169"/>
                  <a:gd name="T45" fmla="*/ 1 h 309"/>
                  <a:gd name="T46" fmla="*/ 16 w 169"/>
                  <a:gd name="T47" fmla="*/ 0 h 309"/>
                  <a:gd name="T48" fmla="*/ 14 w 169"/>
                  <a:gd name="T49" fmla="*/ 1 h 309"/>
                  <a:gd name="T50" fmla="*/ 16 w 169"/>
                  <a:gd name="T51" fmla="*/ 2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9" h="309">
                    <a:moveTo>
                      <a:pt x="16" y="2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06" y="73"/>
                      <a:pt x="165" y="183"/>
                      <a:pt x="165" y="307"/>
                    </a:cubicBezTo>
                    <a:cubicBezTo>
                      <a:pt x="167" y="307"/>
                      <a:pt x="167" y="307"/>
                      <a:pt x="167" y="307"/>
                    </a:cubicBezTo>
                    <a:cubicBezTo>
                      <a:pt x="167" y="305"/>
                      <a:pt x="167" y="305"/>
                      <a:pt x="167" y="305"/>
                    </a:cubicBezTo>
                    <a:cubicBezTo>
                      <a:pt x="146" y="305"/>
                      <a:pt x="146" y="305"/>
                      <a:pt x="146" y="305"/>
                    </a:cubicBezTo>
                    <a:cubicBezTo>
                      <a:pt x="146" y="307"/>
                      <a:pt x="146" y="307"/>
                      <a:pt x="146" y="307"/>
                    </a:cubicBezTo>
                    <a:cubicBezTo>
                      <a:pt x="148" y="307"/>
                      <a:pt x="148" y="307"/>
                      <a:pt x="148" y="307"/>
                    </a:cubicBezTo>
                    <a:cubicBezTo>
                      <a:pt x="148" y="189"/>
                      <a:pt x="92" y="84"/>
                      <a:pt x="4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88" y="86"/>
                      <a:pt x="144" y="190"/>
                      <a:pt x="144" y="307"/>
                    </a:cubicBezTo>
                    <a:cubicBezTo>
                      <a:pt x="144" y="309"/>
                      <a:pt x="144" y="309"/>
                      <a:pt x="144" y="309"/>
                    </a:cubicBezTo>
                    <a:cubicBezTo>
                      <a:pt x="169" y="309"/>
                      <a:pt x="169" y="309"/>
                      <a:pt x="169" y="309"/>
                    </a:cubicBezTo>
                    <a:cubicBezTo>
                      <a:pt x="169" y="307"/>
                      <a:pt x="169" y="307"/>
                      <a:pt x="169" y="307"/>
                    </a:cubicBezTo>
                    <a:cubicBezTo>
                      <a:pt x="169" y="182"/>
                      <a:pt x="110" y="7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F828EE58-9FEA-024A-B3F7-6F9E1296B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8713" y="4325938"/>
                <a:ext cx="665163" cy="330200"/>
              </a:xfrm>
              <a:custGeom>
                <a:avLst/>
                <a:gdLst>
                  <a:gd name="T0" fmla="*/ 208 w 208"/>
                  <a:gd name="T1" fmla="*/ 15 h 102"/>
                  <a:gd name="T2" fmla="*/ 2 w 208"/>
                  <a:gd name="T3" fmla="*/ 102 h 102"/>
                  <a:gd name="T4" fmla="*/ 0 w 208"/>
                  <a:gd name="T5" fmla="*/ 82 h 102"/>
                  <a:gd name="T6" fmla="*/ 196 w 208"/>
                  <a:gd name="T7" fmla="*/ 0 h 102"/>
                  <a:gd name="T8" fmla="*/ 208 w 208"/>
                  <a:gd name="T9" fmla="*/ 1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02">
                    <a:moveTo>
                      <a:pt x="208" y="15"/>
                    </a:moveTo>
                    <a:cubicBezTo>
                      <a:pt x="151" y="63"/>
                      <a:pt x="80" y="94"/>
                      <a:pt x="2" y="10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74" y="75"/>
                      <a:pt x="141" y="45"/>
                      <a:pt x="196" y="0"/>
                    </a:cubicBezTo>
                    <a:lnTo>
                      <a:pt x="208" y="15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2B6D0186-5FB0-7C47-8125-D55580057E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3638" y="4354513"/>
                <a:ext cx="582613" cy="261938"/>
              </a:xfrm>
              <a:custGeom>
                <a:avLst/>
                <a:gdLst>
                  <a:gd name="T0" fmla="*/ 4 w 182"/>
                  <a:gd name="T1" fmla="*/ 73 h 81"/>
                  <a:gd name="T2" fmla="*/ 0 w 182"/>
                  <a:gd name="T3" fmla="*/ 73 h 81"/>
                  <a:gd name="T4" fmla="*/ 1 w 182"/>
                  <a:gd name="T5" fmla="*/ 81 h 81"/>
                  <a:gd name="T6" fmla="*/ 5 w 182"/>
                  <a:gd name="T7" fmla="*/ 81 h 81"/>
                  <a:gd name="T8" fmla="*/ 4 w 182"/>
                  <a:gd name="T9" fmla="*/ 73 h 81"/>
                  <a:gd name="T10" fmla="*/ 27 w 182"/>
                  <a:gd name="T11" fmla="*/ 69 h 81"/>
                  <a:gd name="T12" fmla="*/ 24 w 182"/>
                  <a:gd name="T13" fmla="*/ 70 h 81"/>
                  <a:gd name="T14" fmla="*/ 25 w 182"/>
                  <a:gd name="T15" fmla="*/ 77 h 81"/>
                  <a:gd name="T16" fmla="*/ 29 w 182"/>
                  <a:gd name="T17" fmla="*/ 77 h 81"/>
                  <a:gd name="T18" fmla="*/ 27 w 182"/>
                  <a:gd name="T19" fmla="*/ 69 h 81"/>
                  <a:gd name="T20" fmla="*/ 51 w 182"/>
                  <a:gd name="T21" fmla="*/ 63 h 81"/>
                  <a:gd name="T22" fmla="*/ 47 w 182"/>
                  <a:gd name="T23" fmla="*/ 64 h 81"/>
                  <a:gd name="T24" fmla="*/ 49 w 182"/>
                  <a:gd name="T25" fmla="*/ 72 h 81"/>
                  <a:gd name="T26" fmla="*/ 53 w 182"/>
                  <a:gd name="T27" fmla="*/ 71 h 81"/>
                  <a:gd name="T28" fmla="*/ 51 w 182"/>
                  <a:gd name="T29" fmla="*/ 63 h 81"/>
                  <a:gd name="T30" fmla="*/ 73 w 182"/>
                  <a:gd name="T31" fmla="*/ 56 h 81"/>
                  <a:gd name="T32" fmla="*/ 69 w 182"/>
                  <a:gd name="T33" fmla="*/ 57 h 81"/>
                  <a:gd name="T34" fmla="*/ 72 w 182"/>
                  <a:gd name="T35" fmla="*/ 65 h 81"/>
                  <a:gd name="T36" fmla="*/ 76 w 182"/>
                  <a:gd name="T37" fmla="*/ 64 h 81"/>
                  <a:gd name="T38" fmla="*/ 73 w 182"/>
                  <a:gd name="T39" fmla="*/ 56 h 81"/>
                  <a:gd name="T40" fmla="*/ 95 w 182"/>
                  <a:gd name="T41" fmla="*/ 48 h 81"/>
                  <a:gd name="T42" fmla="*/ 92 w 182"/>
                  <a:gd name="T43" fmla="*/ 49 h 81"/>
                  <a:gd name="T44" fmla="*/ 95 w 182"/>
                  <a:gd name="T45" fmla="*/ 57 h 81"/>
                  <a:gd name="T46" fmla="*/ 98 w 182"/>
                  <a:gd name="T47" fmla="*/ 55 h 81"/>
                  <a:gd name="T48" fmla="*/ 95 w 182"/>
                  <a:gd name="T49" fmla="*/ 48 h 81"/>
                  <a:gd name="T50" fmla="*/ 117 w 182"/>
                  <a:gd name="T51" fmla="*/ 38 h 81"/>
                  <a:gd name="T52" fmla="*/ 113 w 182"/>
                  <a:gd name="T53" fmla="*/ 39 h 81"/>
                  <a:gd name="T54" fmla="*/ 117 w 182"/>
                  <a:gd name="T55" fmla="*/ 47 h 81"/>
                  <a:gd name="T56" fmla="*/ 120 w 182"/>
                  <a:gd name="T57" fmla="*/ 45 h 81"/>
                  <a:gd name="T58" fmla="*/ 117 w 182"/>
                  <a:gd name="T59" fmla="*/ 38 h 81"/>
                  <a:gd name="T60" fmla="*/ 138 w 182"/>
                  <a:gd name="T61" fmla="*/ 26 h 81"/>
                  <a:gd name="T62" fmla="*/ 134 w 182"/>
                  <a:gd name="T63" fmla="*/ 28 h 81"/>
                  <a:gd name="T64" fmla="*/ 138 w 182"/>
                  <a:gd name="T65" fmla="*/ 35 h 81"/>
                  <a:gd name="T66" fmla="*/ 142 w 182"/>
                  <a:gd name="T67" fmla="*/ 33 h 81"/>
                  <a:gd name="T68" fmla="*/ 138 w 182"/>
                  <a:gd name="T69" fmla="*/ 26 h 81"/>
                  <a:gd name="T70" fmla="*/ 158 w 182"/>
                  <a:gd name="T71" fmla="*/ 14 h 81"/>
                  <a:gd name="T72" fmla="*/ 154 w 182"/>
                  <a:gd name="T73" fmla="*/ 16 h 81"/>
                  <a:gd name="T74" fmla="*/ 159 w 182"/>
                  <a:gd name="T75" fmla="*/ 22 h 81"/>
                  <a:gd name="T76" fmla="*/ 162 w 182"/>
                  <a:gd name="T77" fmla="*/ 20 h 81"/>
                  <a:gd name="T78" fmla="*/ 158 w 182"/>
                  <a:gd name="T79" fmla="*/ 14 h 81"/>
                  <a:gd name="T80" fmla="*/ 177 w 182"/>
                  <a:gd name="T81" fmla="*/ 0 h 81"/>
                  <a:gd name="T82" fmla="*/ 174 w 182"/>
                  <a:gd name="T83" fmla="*/ 2 h 81"/>
                  <a:gd name="T84" fmla="*/ 179 w 182"/>
                  <a:gd name="T85" fmla="*/ 8 h 81"/>
                  <a:gd name="T86" fmla="*/ 182 w 182"/>
                  <a:gd name="T87" fmla="*/ 6 h 81"/>
                  <a:gd name="T88" fmla="*/ 177 w 182"/>
                  <a:gd name="T8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81">
                    <a:moveTo>
                      <a:pt x="4" y="73"/>
                    </a:moveTo>
                    <a:cubicBezTo>
                      <a:pt x="3" y="73"/>
                      <a:pt x="1" y="73"/>
                      <a:pt x="0" y="73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3" y="81"/>
                      <a:pt x="4" y="81"/>
                      <a:pt x="5" y="81"/>
                    </a:cubicBezTo>
                    <a:cubicBezTo>
                      <a:pt x="4" y="73"/>
                      <a:pt x="4" y="73"/>
                      <a:pt x="4" y="73"/>
                    </a:cubicBezTo>
                    <a:close/>
                    <a:moveTo>
                      <a:pt x="27" y="69"/>
                    </a:moveTo>
                    <a:cubicBezTo>
                      <a:pt x="26" y="69"/>
                      <a:pt x="25" y="69"/>
                      <a:pt x="24" y="70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8" y="77"/>
                      <a:pt x="29" y="77"/>
                    </a:cubicBezTo>
                    <a:cubicBezTo>
                      <a:pt x="27" y="69"/>
                      <a:pt x="27" y="69"/>
                      <a:pt x="27" y="69"/>
                    </a:cubicBezTo>
                    <a:close/>
                    <a:moveTo>
                      <a:pt x="51" y="63"/>
                    </a:moveTo>
                    <a:cubicBezTo>
                      <a:pt x="49" y="64"/>
                      <a:pt x="48" y="64"/>
                      <a:pt x="47" y="64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1" y="71"/>
                      <a:pt x="53" y="71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73" y="56"/>
                    </a:moveTo>
                    <a:cubicBezTo>
                      <a:pt x="72" y="57"/>
                      <a:pt x="71" y="57"/>
                      <a:pt x="69" y="57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3" y="65"/>
                      <a:pt x="75" y="64"/>
                      <a:pt x="76" y="64"/>
                    </a:cubicBezTo>
                    <a:cubicBezTo>
                      <a:pt x="73" y="56"/>
                      <a:pt x="73" y="56"/>
                      <a:pt x="73" y="56"/>
                    </a:cubicBezTo>
                    <a:close/>
                    <a:moveTo>
                      <a:pt x="95" y="48"/>
                    </a:moveTo>
                    <a:cubicBezTo>
                      <a:pt x="94" y="48"/>
                      <a:pt x="93" y="49"/>
                      <a:pt x="92" y="49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6"/>
                      <a:pt x="97" y="56"/>
                      <a:pt x="98" y="55"/>
                    </a:cubicBezTo>
                    <a:cubicBezTo>
                      <a:pt x="95" y="48"/>
                      <a:pt x="95" y="48"/>
                      <a:pt x="95" y="48"/>
                    </a:cubicBezTo>
                    <a:close/>
                    <a:moveTo>
                      <a:pt x="117" y="38"/>
                    </a:moveTo>
                    <a:cubicBezTo>
                      <a:pt x="116" y="38"/>
                      <a:pt x="114" y="39"/>
                      <a:pt x="113" y="39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9" y="45"/>
                      <a:pt x="120" y="45"/>
                    </a:cubicBezTo>
                    <a:cubicBezTo>
                      <a:pt x="117" y="38"/>
                      <a:pt x="117" y="38"/>
                      <a:pt x="117" y="38"/>
                    </a:cubicBezTo>
                    <a:close/>
                    <a:moveTo>
                      <a:pt x="138" y="26"/>
                    </a:moveTo>
                    <a:cubicBezTo>
                      <a:pt x="136" y="27"/>
                      <a:pt x="135" y="28"/>
                      <a:pt x="134" y="28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39" y="34"/>
                      <a:pt x="141" y="34"/>
                      <a:pt x="142" y="33"/>
                    </a:cubicBezTo>
                    <a:cubicBezTo>
                      <a:pt x="138" y="26"/>
                      <a:pt x="138" y="26"/>
                      <a:pt x="138" y="26"/>
                    </a:cubicBezTo>
                    <a:close/>
                    <a:moveTo>
                      <a:pt x="158" y="14"/>
                    </a:moveTo>
                    <a:cubicBezTo>
                      <a:pt x="157" y="14"/>
                      <a:pt x="155" y="15"/>
                      <a:pt x="154" y="16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60" y="22"/>
                      <a:pt x="161" y="21"/>
                      <a:pt x="162" y="20"/>
                    </a:cubicBezTo>
                    <a:cubicBezTo>
                      <a:pt x="158" y="14"/>
                      <a:pt x="158" y="14"/>
                      <a:pt x="158" y="14"/>
                    </a:cubicBezTo>
                    <a:close/>
                    <a:moveTo>
                      <a:pt x="177" y="0"/>
                    </a:moveTo>
                    <a:cubicBezTo>
                      <a:pt x="176" y="0"/>
                      <a:pt x="175" y="1"/>
                      <a:pt x="174" y="2"/>
                    </a:cubicBezTo>
                    <a:cubicBezTo>
                      <a:pt x="179" y="8"/>
                      <a:pt x="179" y="8"/>
                      <a:pt x="179" y="8"/>
                    </a:cubicBezTo>
                    <a:cubicBezTo>
                      <a:pt x="180" y="7"/>
                      <a:pt x="181" y="7"/>
                      <a:pt x="182" y="6"/>
                    </a:cubicBezTo>
                    <a:cubicBezTo>
                      <a:pt x="177" y="0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E8EED635-8576-574E-8135-7ACDE0903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438" y="3560763"/>
                <a:ext cx="452438" cy="793750"/>
              </a:xfrm>
              <a:custGeom>
                <a:avLst/>
                <a:gdLst>
                  <a:gd name="T0" fmla="*/ 130 w 142"/>
                  <a:gd name="T1" fmla="*/ 244 h 246"/>
                  <a:gd name="T2" fmla="*/ 131 w 142"/>
                  <a:gd name="T3" fmla="*/ 242 h 246"/>
                  <a:gd name="T4" fmla="*/ 5 w 142"/>
                  <a:gd name="T5" fmla="*/ 3 h 246"/>
                  <a:gd name="T6" fmla="*/ 3 w 142"/>
                  <a:gd name="T7" fmla="*/ 4 h 246"/>
                  <a:gd name="T8" fmla="*/ 3 w 142"/>
                  <a:gd name="T9" fmla="*/ 6 h 246"/>
                  <a:gd name="T10" fmla="*/ 17 w 142"/>
                  <a:gd name="T11" fmla="*/ 4 h 246"/>
                  <a:gd name="T12" fmla="*/ 17 w 142"/>
                  <a:gd name="T13" fmla="*/ 2 h 246"/>
                  <a:gd name="T14" fmla="*/ 15 w 142"/>
                  <a:gd name="T15" fmla="*/ 2 h 246"/>
                  <a:gd name="T16" fmla="*/ 138 w 142"/>
                  <a:gd name="T17" fmla="*/ 234 h 246"/>
                  <a:gd name="T18" fmla="*/ 139 w 142"/>
                  <a:gd name="T19" fmla="*/ 232 h 246"/>
                  <a:gd name="T20" fmla="*/ 138 w 142"/>
                  <a:gd name="T21" fmla="*/ 231 h 246"/>
                  <a:gd name="T22" fmla="*/ 128 w 142"/>
                  <a:gd name="T23" fmla="*/ 242 h 246"/>
                  <a:gd name="T24" fmla="*/ 130 w 142"/>
                  <a:gd name="T25" fmla="*/ 244 h 246"/>
                  <a:gd name="T26" fmla="*/ 131 w 142"/>
                  <a:gd name="T27" fmla="*/ 242 h 246"/>
                  <a:gd name="T28" fmla="*/ 130 w 142"/>
                  <a:gd name="T29" fmla="*/ 244 h 246"/>
                  <a:gd name="T30" fmla="*/ 131 w 142"/>
                  <a:gd name="T31" fmla="*/ 245 h 246"/>
                  <a:gd name="T32" fmla="*/ 142 w 142"/>
                  <a:gd name="T33" fmla="*/ 232 h 246"/>
                  <a:gd name="T34" fmla="*/ 141 w 142"/>
                  <a:gd name="T35" fmla="*/ 231 h 246"/>
                  <a:gd name="T36" fmla="*/ 19 w 142"/>
                  <a:gd name="T37" fmla="*/ 2 h 246"/>
                  <a:gd name="T38" fmla="*/ 19 w 142"/>
                  <a:gd name="T39" fmla="*/ 0 h 246"/>
                  <a:gd name="T40" fmla="*/ 0 w 142"/>
                  <a:gd name="T41" fmla="*/ 2 h 246"/>
                  <a:gd name="T42" fmla="*/ 1 w 142"/>
                  <a:gd name="T43" fmla="*/ 4 h 246"/>
                  <a:gd name="T44" fmla="*/ 128 w 142"/>
                  <a:gd name="T45" fmla="*/ 245 h 246"/>
                  <a:gd name="T46" fmla="*/ 130 w 142"/>
                  <a:gd name="T47" fmla="*/ 246 h 246"/>
                  <a:gd name="T48" fmla="*/ 131 w 142"/>
                  <a:gd name="T49" fmla="*/ 245 h 246"/>
                  <a:gd name="T50" fmla="*/ 130 w 142"/>
                  <a:gd name="T51" fmla="*/ 24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246">
                    <a:moveTo>
                      <a:pt x="130" y="244"/>
                    </a:moveTo>
                    <a:cubicBezTo>
                      <a:pt x="131" y="242"/>
                      <a:pt x="131" y="242"/>
                      <a:pt x="131" y="242"/>
                    </a:cubicBezTo>
                    <a:cubicBezTo>
                      <a:pt x="62" y="183"/>
                      <a:pt x="16" y="98"/>
                      <a:pt x="5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6" y="94"/>
                      <a:pt x="71" y="176"/>
                      <a:pt x="138" y="234"/>
                    </a:cubicBezTo>
                    <a:cubicBezTo>
                      <a:pt x="139" y="232"/>
                      <a:pt x="139" y="232"/>
                      <a:pt x="139" y="232"/>
                    </a:cubicBezTo>
                    <a:cubicBezTo>
                      <a:pt x="138" y="231"/>
                      <a:pt x="138" y="231"/>
                      <a:pt x="138" y="231"/>
                    </a:cubicBezTo>
                    <a:cubicBezTo>
                      <a:pt x="128" y="242"/>
                      <a:pt x="128" y="242"/>
                      <a:pt x="128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5"/>
                      <a:pt x="131" y="245"/>
                      <a:pt x="131" y="245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75" y="174"/>
                      <a:pt x="30" y="93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2" y="100"/>
                      <a:pt x="59" y="185"/>
                      <a:pt x="128" y="245"/>
                    </a:cubicBezTo>
                    <a:cubicBezTo>
                      <a:pt x="130" y="246"/>
                      <a:pt x="130" y="246"/>
                      <a:pt x="130" y="246"/>
                    </a:cubicBezTo>
                    <a:cubicBezTo>
                      <a:pt x="131" y="245"/>
                      <a:pt x="131" y="245"/>
                      <a:pt x="131" y="245"/>
                    </a:cubicBezTo>
                    <a:lnTo>
                      <a:pt x="130" y="244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E548F9E4-EB58-A241-BE28-A436CD8ECF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6776" y="1997075"/>
                <a:ext cx="2838450" cy="2871788"/>
              </a:xfrm>
              <a:custGeom>
                <a:avLst/>
                <a:gdLst>
                  <a:gd name="T0" fmla="*/ 449 w 889"/>
                  <a:gd name="T1" fmla="*/ 866 h 890"/>
                  <a:gd name="T2" fmla="*/ 452 w 889"/>
                  <a:gd name="T3" fmla="*/ 866 h 890"/>
                  <a:gd name="T4" fmla="*/ 347 w 889"/>
                  <a:gd name="T5" fmla="*/ 879 h 890"/>
                  <a:gd name="T6" fmla="*/ 549 w 889"/>
                  <a:gd name="T7" fmla="*/ 853 h 890"/>
                  <a:gd name="T8" fmla="*/ 549 w 889"/>
                  <a:gd name="T9" fmla="*/ 853 h 890"/>
                  <a:gd name="T10" fmla="*/ 348 w 889"/>
                  <a:gd name="T11" fmla="*/ 855 h 890"/>
                  <a:gd name="T12" fmla="*/ 558 w 889"/>
                  <a:gd name="T13" fmla="*/ 875 h 890"/>
                  <a:gd name="T14" fmla="*/ 246 w 889"/>
                  <a:gd name="T15" fmla="*/ 843 h 890"/>
                  <a:gd name="T16" fmla="*/ 643 w 889"/>
                  <a:gd name="T17" fmla="*/ 816 h 890"/>
                  <a:gd name="T18" fmla="*/ 213 w 889"/>
                  <a:gd name="T19" fmla="*/ 796 h 890"/>
                  <a:gd name="T20" fmla="*/ 213 w 889"/>
                  <a:gd name="T21" fmla="*/ 796 h 890"/>
                  <a:gd name="T22" fmla="*/ 657 w 889"/>
                  <a:gd name="T23" fmla="*/ 835 h 890"/>
                  <a:gd name="T24" fmla="*/ 197 w 889"/>
                  <a:gd name="T25" fmla="*/ 814 h 890"/>
                  <a:gd name="T26" fmla="*/ 689 w 889"/>
                  <a:gd name="T27" fmla="*/ 788 h 890"/>
                  <a:gd name="T28" fmla="*/ 136 w 889"/>
                  <a:gd name="T29" fmla="*/ 731 h 890"/>
                  <a:gd name="T30" fmla="*/ 136 w 889"/>
                  <a:gd name="T31" fmla="*/ 731 h 890"/>
                  <a:gd name="T32" fmla="*/ 744 w 889"/>
                  <a:gd name="T33" fmla="*/ 774 h 890"/>
                  <a:gd name="T34" fmla="*/ 85 w 889"/>
                  <a:gd name="T35" fmla="*/ 706 h 890"/>
                  <a:gd name="T36" fmla="*/ 792 w 889"/>
                  <a:gd name="T37" fmla="*/ 682 h 890"/>
                  <a:gd name="T38" fmla="*/ 792 w 889"/>
                  <a:gd name="T39" fmla="*/ 682 h 890"/>
                  <a:gd name="T40" fmla="*/ 77 w 889"/>
                  <a:gd name="T41" fmla="*/ 650 h 890"/>
                  <a:gd name="T42" fmla="*/ 839 w 889"/>
                  <a:gd name="T43" fmla="*/ 650 h 890"/>
                  <a:gd name="T44" fmla="*/ 54 w 889"/>
                  <a:gd name="T45" fmla="*/ 658 h 890"/>
                  <a:gd name="T46" fmla="*/ 819 w 889"/>
                  <a:gd name="T47" fmla="*/ 636 h 890"/>
                  <a:gd name="T48" fmla="*/ 16 w 889"/>
                  <a:gd name="T49" fmla="*/ 562 h 890"/>
                  <a:gd name="T50" fmla="*/ 39 w 889"/>
                  <a:gd name="T51" fmla="*/ 556 h 890"/>
                  <a:gd name="T52" fmla="*/ 878 w 889"/>
                  <a:gd name="T53" fmla="*/ 551 h 890"/>
                  <a:gd name="T54" fmla="*/ 38 w 889"/>
                  <a:gd name="T55" fmla="*/ 553 h 890"/>
                  <a:gd name="T56" fmla="*/ 854 w 889"/>
                  <a:gd name="T57" fmla="*/ 541 h 890"/>
                  <a:gd name="T58" fmla="*/ 0 w 889"/>
                  <a:gd name="T59" fmla="*/ 457 h 890"/>
                  <a:gd name="T60" fmla="*/ 889 w 889"/>
                  <a:gd name="T61" fmla="*/ 428 h 890"/>
                  <a:gd name="T62" fmla="*/ 887 w 889"/>
                  <a:gd name="T63" fmla="*/ 494 h 890"/>
                  <a:gd name="T64" fmla="*/ 0 w 889"/>
                  <a:gd name="T65" fmla="*/ 453 h 890"/>
                  <a:gd name="T66" fmla="*/ 2 w 889"/>
                  <a:gd name="T67" fmla="*/ 404 h 890"/>
                  <a:gd name="T68" fmla="*/ 884 w 889"/>
                  <a:gd name="T69" fmla="*/ 375 h 890"/>
                  <a:gd name="T70" fmla="*/ 33 w 889"/>
                  <a:gd name="T71" fmla="*/ 356 h 890"/>
                  <a:gd name="T72" fmla="*/ 883 w 889"/>
                  <a:gd name="T73" fmla="*/ 371 h 890"/>
                  <a:gd name="T74" fmla="*/ 34 w 889"/>
                  <a:gd name="T75" fmla="*/ 353 h 890"/>
                  <a:gd name="T76" fmla="*/ 848 w 889"/>
                  <a:gd name="T77" fmla="*/ 326 h 890"/>
                  <a:gd name="T78" fmla="*/ 25 w 889"/>
                  <a:gd name="T79" fmla="*/ 296 h 890"/>
                  <a:gd name="T80" fmla="*/ 810 w 889"/>
                  <a:gd name="T81" fmla="*/ 236 h 890"/>
                  <a:gd name="T82" fmla="*/ 71 w 889"/>
                  <a:gd name="T83" fmla="*/ 204 h 890"/>
                  <a:gd name="T84" fmla="*/ 91 w 889"/>
                  <a:gd name="T85" fmla="*/ 217 h 890"/>
                  <a:gd name="T86" fmla="*/ 829 w 889"/>
                  <a:gd name="T87" fmla="*/ 221 h 890"/>
                  <a:gd name="T88" fmla="*/ 93 w 889"/>
                  <a:gd name="T89" fmla="*/ 214 h 890"/>
                  <a:gd name="T90" fmla="*/ 750 w 889"/>
                  <a:gd name="T91" fmla="*/ 156 h 890"/>
                  <a:gd name="T92" fmla="*/ 139 w 889"/>
                  <a:gd name="T93" fmla="*/ 122 h 890"/>
                  <a:gd name="T94" fmla="*/ 728 w 889"/>
                  <a:gd name="T95" fmla="*/ 102 h 890"/>
                  <a:gd name="T96" fmla="*/ 765 w 889"/>
                  <a:gd name="T97" fmla="*/ 136 h 890"/>
                  <a:gd name="T98" fmla="*/ 158 w 889"/>
                  <a:gd name="T99" fmla="*/ 137 h 890"/>
                  <a:gd name="T100" fmla="*/ 710 w 889"/>
                  <a:gd name="T101" fmla="*/ 119 h 890"/>
                  <a:gd name="T102" fmla="*/ 224 w 889"/>
                  <a:gd name="T103" fmla="*/ 58 h 890"/>
                  <a:gd name="T104" fmla="*/ 639 w 889"/>
                  <a:gd name="T105" fmla="*/ 45 h 890"/>
                  <a:gd name="T106" fmla="*/ 639 w 889"/>
                  <a:gd name="T107" fmla="*/ 45 h 890"/>
                  <a:gd name="T108" fmla="*/ 282 w 889"/>
                  <a:gd name="T109" fmla="*/ 57 h 890"/>
                  <a:gd name="T110" fmla="*/ 635 w 889"/>
                  <a:gd name="T111" fmla="*/ 43 h 890"/>
                  <a:gd name="T112" fmla="*/ 285 w 889"/>
                  <a:gd name="T113" fmla="*/ 55 h 890"/>
                  <a:gd name="T114" fmla="*/ 578 w 889"/>
                  <a:gd name="T115" fmla="*/ 46 h 890"/>
                  <a:gd name="T116" fmla="*/ 327 w 889"/>
                  <a:gd name="T117" fmla="*/ 16 h 890"/>
                  <a:gd name="T118" fmla="*/ 483 w 889"/>
                  <a:gd name="T119" fmla="*/ 26 h 890"/>
                  <a:gd name="T120" fmla="*/ 428 w 889"/>
                  <a:gd name="T121" fmla="*/ 0 h 890"/>
                  <a:gd name="T122" fmla="*/ 444 w 889"/>
                  <a:gd name="T123" fmla="*/ 0 h 890"/>
                  <a:gd name="T124" fmla="*/ 481 w 889"/>
                  <a:gd name="T125" fmla="*/ 2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9" h="890">
                    <a:moveTo>
                      <a:pt x="402" y="863"/>
                    </a:moveTo>
                    <a:cubicBezTo>
                      <a:pt x="402" y="863"/>
                      <a:pt x="402" y="863"/>
                      <a:pt x="402" y="863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414" y="889"/>
                      <a:pt x="430" y="890"/>
                      <a:pt x="445" y="890"/>
                    </a:cubicBezTo>
                    <a:cubicBezTo>
                      <a:pt x="446" y="890"/>
                      <a:pt x="447" y="890"/>
                      <a:pt x="449" y="890"/>
                    </a:cubicBezTo>
                    <a:cubicBezTo>
                      <a:pt x="449" y="890"/>
                      <a:pt x="449" y="890"/>
                      <a:pt x="449" y="890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8" y="866"/>
                      <a:pt x="448" y="866"/>
                      <a:pt x="448" y="866"/>
                    </a:cubicBezTo>
                    <a:cubicBezTo>
                      <a:pt x="447" y="866"/>
                      <a:pt x="446" y="866"/>
                      <a:pt x="445" y="866"/>
                    </a:cubicBezTo>
                    <a:cubicBezTo>
                      <a:pt x="431" y="866"/>
                      <a:pt x="416" y="865"/>
                      <a:pt x="402" y="863"/>
                    </a:cubicBezTo>
                    <a:moveTo>
                      <a:pt x="499" y="862"/>
                    </a:move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84" y="864"/>
                      <a:pt x="468" y="865"/>
                      <a:pt x="452" y="866"/>
                    </a:cubicBezTo>
                    <a:cubicBezTo>
                      <a:pt x="452" y="866"/>
                      <a:pt x="452" y="866"/>
                      <a:pt x="452" y="866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69" y="889"/>
                      <a:pt x="486" y="888"/>
                      <a:pt x="502" y="886"/>
                    </a:cubicBezTo>
                    <a:cubicBezTo>
                      <a:pt x="502" y="886"/>
                      <a:pt x="502" y="886"/>
                      <a:pt x="502" y="886"/>
                    </a:cubicBez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99" y="862"/>
                      <a:pt x="499" y="862"/>
                      <a:pt x="499" y="862"/>
                    </a:cubicBezTo>
                    <a:moveTo>
                      <a:pt x="352" y="855"/>
                    </a:move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63" y="882"/>
                      <a:pt x="379" y="885"/>
                      <a:pt x="395" y="887"/>
                    </a:cubicBezTo>
                    <a:cubicBezTo>
                      <a:pt x="396" y="887"/>
                      <a:pt x="396" y="887"/>
                      <a:pt x="396" y="887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83" y="861"/>
                      <a:pt x="367" y="859"/>
                      <a:pt x="352" y="855"/>
                    </a:cubicBezTo>
                    <a:cubicBezTo>
                      <a:pt x="352" y="855"/>
                      <a:pt x="352" y="855"/>
                      <a:pt x="352" y="855"/>
                    </a:cubicBezTo>
                    <a:moveTo>
                      <a:pt x="549" y="853"/>
                    </a:moveTo>
                    <a:cubicBezTo>
                      <a:pt x="548" y="853"/>
                      <a:pt x="548" y="853"/>
                      <a:pt x="548" y="853"/>
                    </a:cubicBezTo>
                    <a:cubicBezTo>
                      <a:pt x="533" y="856"/>
                      <a:pt x="518" y="859"/>
                      <a:pt x="503" y="862"/>
                    </a:cubicBezTo>
                    <a:cubicBezTo>
                      <a:pt x="503" y="862"/>
                      <a:pt x="503" y="862"/>
                      <a:pt x="503" y="862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22" y="883"/>
                      <a:pt x="539" y="880"/>
                      <a:pt x="554" y="876"/>
                    </a:cubicBezTo>
                    <a:cubicBezTo>
                      <a:pt x="555" y="876"/>
                      <a:pt x="555" y="876"/>
                      <a:pt x="555" y="876"/>
                    </a:cubicBezTo>
                    <a:cubicBezTo>
                      <a:pt x="549" y="853"/>
                      <a:pt x="549" y="853"/>
                      <a:pt x="549" y="853"/>
                    </a:cubicBezTo>
                    <a:cubicBezTo>
                      <a:pt x="549" y="853"/>
                      <a:pt x="549" y="853"/>
                      <a:pt x="549" y="853"/>
                    </a:cubicBezTo>
                    <a:moveTo>
                      <a:pt x="303" y="841"/>
                    </a:moveTo>
                    <a:cubicBezTo>
                      <a:pt x="295" y="864"/>
                      <a:pt x="295" y="864"/>
                      <a:pt x="295" y="864"/>
                    </a:cubicBezTo>
                    <a:cubicBezTo>
                      <a:pt x="295" y="864"/>
                      <a:pt x="295" y="864"/>
                      <a:pt x="295" y="864"/>
                    </a:cubicBezTo>
                    <a:cubicBezTo>
                      <a:pt x="311" y="869"/>
                      <a:pt x="327" y="874"/>
                      <a:pt x="343" y="878"/>
                    </a:cubicBezTo>
                    <a:cubicBezTo>
                      <a:pt x="342" y="878"/>
                      <a:pt x="342" y="878"/>
                      <a:pt x="342" y="878"/>
                    </a:cubicBezTo>
                    <a:cubicBezTo>
                      <a:pt x="343" y="878"/>
                      <a:pt x="343" y="878"/>
                      <a:pt x="343" y="878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33" y="851"/>
                      <a:pt x="318" y="847"/>
                      <a:pt x="303" y="841"/>
                    </a:cubicBezTo>
                    <a:cubicBezTo>
                      <a:pt x="303" y="841"/>
                      <a:pt x="303" y="841"/>
                      <a:pt x="303" y="841"/>
                    </a:cubicBezTo>
                    <a:moveTo>
                      <a:pt x="597" y="837"/>
                    </a:move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82" y="843"/>
                      <a:pt x="567" y="848"/>
                      <a:pt x="552" y="852"/>
                    </a:cubicBezTo>
                    <a:cubicBezTo>
                      <a:pt x="552" y="852"/>
                      <a:pt x="552" y="852"/>
                      <a:pt x="552" y="852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74" y="871"/>
                      <a:pt x="590" y="866"/>
                      <a:pt x="605" y="860"/>
                    </a:cubicBezTo>
                    <a:cubicBezTo>
                      <a:pt x="606" y="860"/>
                      <a:pt x="606" y="860"/>
                      <a:pt x="606" y="860"/>
                    </a:cubicBez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97" y="837"/>
                      <a:pt x="597" y="837"/>
                      <a:pt x="597" y="837"/>
                    </a:cubicBezTo>
                    <a:moveTo>
                      <a:pt x="257" y="821"/>
                    </a:move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61" y="850"/>
                      <a:pt x="276" y="857"/>
                      <a:pt x="292" y="863"/>
                    </a:cubicBezTo>
                    <a:cubicBezTo>
                      <a:pt x="292" y="863"/>
                      <a:pt x="292" y="863"/>
                      <a:pt x="292" y="863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285" y="835"/>
                      <a:pt x="271" y="829"/>
                      <a:pt x="257" y="822"/>
                    </a:cubicBezTo>
                    <a:cubicBezTo>
                      <a:pt x="257" y="821"/>
                      <a:pt x="257" y="821"/>
                      <a:pt x="257" y="821"/>
                    </a:cubicBezTo>
                    <a:moveTo>
                      <a:pt x="643" y="816"/>
                    </a:moveTo>
                    <a:cubicBezTo>
                      <a:pt x="643" y="816"/>
                      <a:pt x="643" y="816"/>
                      <a:pt x="643" y="816"/>
                    </a:cubicBezTo>
                    <a:cubicBezTo>
                      <a:pt x="629" y="824"/>
                      <a:pt x="615" y="830"/>
                      <a:pt x="600" y="836"/>
                    </a:cubicBezTo>
                    <a:cubicBezTo>
                      <a:pt x="600" y="836"/>
                      <a:pt x="600" y="836"/>
                      <a:pt x="600" y="836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24" y="852"/>
                      <a:pt x="639" y="845"/>
                      <a:pt x="654" y="837"/>
                    </a:cubicBezTo>
                    <a:cubicBezTo>
                      <a:pt x="654" y="837"/>
                      <a:pt x="654" y="837"/>
                      <a:pt x="654" y="837"/>
                    </a:cubicBezTo>
                    <a:cubicBezTo>
                      <a:pt x="643" y="816"/>
                      <a:pt x="643" y="816"/>
                      <a:pt x="643" y="816"/>
                    </a:cubicBezTo>
                    <a:moveTo>
                      <a:pt x="213" y="796"/>
                    </a:move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14" y="825"/>
                      <a:pt x="228" y="834"/>
                      <a:pt x="243" y="841"/>
                    </a:cubicBezTo>
                    <a:cubicBezTo>
                      <a:pt x="243" y="841"/>
                      <a:pt x="243" y="841"/>
                      <a:pt x="243" y="841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40" y="813"/>
                      <a:pt x="226" y="805"/>
                      <a:pt x="213" y="796"/>
                    </a:cubicBezTo>
                    <a:cubicBezTo>
                      <a:pt x="213" y="796"/>
                      <a:pt x="213" y="796"/>
                      <a:pt x="213" y="796"/>
                    </a:cubicBezTo>
                    <a:moveTo>
                      <a:pt x="686" y="790"/>
                    </a:moveTo>
                    <a:cubicBezTo>
                      <a:pt x="686" y="790"/>
                      <a:pt x="686" y="790"/>
                      <a:pt x="686" y="790"/>
                    </a:cubicBezTo>
                    <a:cubicBezTo>
                      <a:pt x="673" y="799"/>
                      <a:pt x="660" y="807"/>
                      <a:pt x="646" y="814"/>
                    </a:cubicBezTo>
                    <a:cubicBezTo>
                      <a:pt x="646" y="814"/>
                      <a:pt x="646" y="814"/>
                      <a:pt x="646" y="814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57" y="836"/>
                      <a:pt x="657" y="836"/>
                      <a:pt x="657" y="836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72" y="828"/>
                      <a:pt x="686" y="819"/>
                      <a:pt x="699" y="809"/>
                    </a:cubicBezTo>
                    <a:cubicBezTo>
                      <a:pt x="699" y="809"/>
                      <a:pt x="699" y="809"/>
                      <a:pt x="699" y="809"/>
                    </a:cubicBezTo>
                    <a:cubicBezTo>
                      <a:pt x="686" y="790"/>
                      <a:pt x="686" y="790"/>
                      <a:pt x="686" y="790"/>
                    </a:cubicBezTo>
                    <a:moveTo>
                      <a:pt x="173" y="766"/>
                    </a:move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70" y="795"/>
                      <a:pt x="183" y="805"/>
                      <a:pt x="197" y="814"/>
                    </a:cubicBezTo>
                    <a:cubicBezTo>
                      <a:pt x="197" y="814"/>
                      <a:pt x="197" y="814"/>
                      <a:pt x="197" y="81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197" y="786"/>
                      <a:pt x="185" y="776"/>
                      <a:pt x="173" y="766"/>
                    </a:cubicBezTo>
                    <a:cubicBezTo>
                      <a:pt x="173" y="766"/>
                      <a:pt x="173" y="766"/>
                      <a:pt x="173" y="766"/>
                    </a:cubicBezTo>
                    <a:moveTo>
                      <a:pt x="725" y="758"/>
                    </a:moveTo>
                    <a:cubicBezTo>
                      <a:pt x="725" y="758"/>
                      <a:pt x="725" y="758"/>
                      <a:pt x="725" y="758"/>
                    </a:cubicBezTo>
                    <a:cubicBezTo>
                      <a:pt x="714" y="769"/>
                      <a:pt x="701" y="779"/>
                      <a:pt x="689" y="788"/>
                    </a:cubicBezTo>
                    <a:cubicBezTo>
                      <a:pt x="689" y="788"/>
                      <a:pt x="689" y="788"/>
                      <a:pt x="689" y="788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3" y="807"/>
                      <a:pt x="703" y="807"/>
                      <a:pt x="703" y="807"/>
                    </a:cubicBezTo>
                    <a:cubicBezTo>
                      <a:pt x="716" y="798"/>
                      <a:pt x="729" y="787"/>
                      <a:pt x="741" y="776"/>
                    </a:cubicBezTo>
                    <a:cubicBezTo>
                      <a:pt x="741" y="777"/>
                      <a:pt x="741" y="777"/>
                      <a:pt x="741" y="777"/>
                    </a:cubicBezTo>
                    <a:cubicBezTo>
                      <a:pt x="741" y="776"/>
                      <a:pt x="741" y="776"/>
                      <a:pt x="741" y="776"/>
                    </a:cubicBezTo>
                    <a:cubicBezTo>
                      <a:pt x="725" y="758"/>
                      <a:pt x="725" y="758"/>
                      <a:pt x="725" y="758"/>
                    </a:cubicBezTo>
                    <a:moveTo>
                      <a:pt x="136" y="731"/>
                    </a:move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30" y="759"/>
                      <a:pt x="142" y="771"/>
                      <a:pt x="154" y="782"/>
                    </a:cubicBezTo>
                    <a:cubicBezTo>
                      <a:pt x="154" y="782"/>
                      <a:pt x="154" y="782"/>
                      <a:pt x="154" y="782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58" y="753"/>
                      <a:pt x="147" y="742"/>
                      <a:pt x="136" y="731"/>
                    </a:cubicBezTo>
                    <a:cubicBezTo>
                      <a:pt x="136" y="731"/>
                      <a:pt x="136" y="731"/>
                      <a:pt x="136" y="731"/>
                    </a:cubicBezTo>
                    <a:moveTo>
                      <a:pt x="761" y="722"/>
                    </a:move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50" y="734"/>
                      <a:pt x="739" y="745"/>
                      <a:pt x="728" y="756"/>
                    </a:cubicBezTo>
                    <a:cubicBezTo>
                      <a:pt x="728" y="756"/>
                      <a:pt x="728" y="756"/>
                      <a:pt x="728" y="756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56" y="762"/>
                      <a:pt x="768" y="751"/>
                      <a:pt x="779" y="738"/>
                    </a:cubicBezTo>
                    <a:cubicBezTo>
                      <a:pt x="779" y="738"/>
                      <a:pt x="779" y="738"/>
                      <a:pt x="779" y="738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61" y="722"/>
                      <a:pt x="761" y="722"/>
                      <a:pt x="761" y="722"/>
                    </a:cubicBezTo>
                    <a:moveTo>
                      <a:pt x="104" y="692"/>
                    </a:moveTo>
                    <a:cubicBezTo>
                      <a:pt x="85" y="706"/>
                      <a:pt x="85" y="706"/>
                      <a:pt x="85" y="706"/>
                    </a:cubicBezTo>
                    <a:cubicBezTo>
                      <a:pt x="85" y="706"/>
                      <a:pt x="85" y="706"/>
                      <a:pt x="85" y="706"/>
                    </a:cubicBezTo>
                    <a:cubicBezTo>
                      <a:pt x="94" y="719"/>
                      <a:pt x="105" y="732"/>
                      <a:pt x="116" y="744"/>
                    </a:cubicBezTo>
                    <a:cubicBezTo>
                      <a:pt x="116" y="745"/>
                      <a:pt x="116" y="745"/>
                      <a:pt x="116" y="745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8"/>
                      <a:pt x="134" y="728"/>
                      <a:pt x="134" y="728"/>
                    </a:cubicBezTo>
                    <a:cubicBezTo>
                      <a:pt x="123" y="717"/>
                      <a:pt x="113" y="705"/>
                      <a:pt x="104" y="692"/>
                    </a:cubicBezTo>
                    <a:cubicBezTo>
                      <a:pt x="104" y="692"/>
                      <a:pt x="104" y="692"/>
                      <a:pt x="104" y="692"/>
                    </a:cubicBezTo>
                    <a:moveTo>
                      <a:pt x="792" y="682"/>
                    </a:moveTo>
                    <a:cubicBezTo>
                      <a:pt x="792" y="683"/>
                      <a:pt x="792" y="683"/>
                      <a:pt x="792" y="683"/>
                    </a:cubicBezTo>
                    <a:cubicBezTo>
                      <a:pt x="783" y="695"/>
                      <a:pt x="773" y="708"/>
                      <a:pt x="763" y="720"/>
                    </a:cubicBezTo>
                    <a:cubicBezTo>
                      <a:pt x="763" y="720"/>
                      <a:pt x="763" y="720"/>
                      <a:pt x="763" y="720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92" y="723"/>
                      <a:pt x="802" y="710"/>
                      <a:pt x="811" y="696"/>
                    </a:cubicBezTo>
                    <a:cubicBezTo>
                      <a:pt x="812" y="696"/>
                      <a:pt x="812" y="696"/>
                      <a:pt x="812" y="696"/>
                    </a:cubicBezTo>
                    <a:cubicBezTo>
                      <a:pt x="792" y="682"/>
                      <a:pt x="792" y="682"/>
                      <a:pt x="792" y="682"/>
                    </a:cubicBezTo>
                    <a:moveTo>
                      <a:pt x="77" y="649"/>
                    </a:moveTo>
                    <a:cubicBezTo>
                      <a:pt x="56" y="661"/>
                      <a:pt x="56" y="661"/>
                      <a:pt x="56" y="661"/>
                    </a:cubicBezTo>
                    <a:cubicBezTo>
                      <a:pt x="56" y="661"/>
                      <a:pt x="56" y="661"/>
                      <a:pt x="56" y="661"/>
                    </a:cubicBezTo>
                    <a:cubicBezTo>
                      <a:pt x="64" y="676"/>
                      <a:pt x="73" y="690"/>
                      <a:pt x="82" y="703"/>
                    </a:cubicBezTo>
                    <a:cubicBezTo>
                      <a:pt x="82" y="703"/>
                      <a:pt x="82" y="703"/>
                      <a:pt x="82" y="703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93" y="676"/>
                      <a:pt x="84" y="663"/>
                      <a:pt x="77" y="650"/>
                    </a:cubicBezTo>
                    <a:cubicBezTo>
                      <a:pt x="77" y="649"/>
                      <a:pt x="77" y="649"/>
                      <a:pt x="77" y="649"/>
                    </a:cubicBezTo>
                    <a:moveTo>
                      <a:pt x="818" y="639"/>
                    </a:move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1" y="653"/>
                      <a:pt x="803" y="667"/>
                      <a:pt x="794" y="679"/>
                    </a:cubicBezTo>
                    <a:cubicBezTo>
                      <a:pt x="794" y="680"/>
                      <a:pt x="794" y="680"/>
                      <a:pt x="794" y="680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23" y="679"/>
                      <a:pt x="831" y="665"/>
                      <a:pt x="839" y="650"/>
                    </a:cubicBezTo>
                    <a:cubicBezTo>
                      <a:pt x="839" y="650"/>
                      <a:pt x="839" y="650"/>
                      <a:pt x="839" y="650"/>
                    </a:cubicBez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8" y="639"/>
                      <a:pt x="818" y="639"/>
                      <a:pt x="818" y="639"/>
                    </a:cubicBezTo>
                    <a:moveTo>
                      <a:pt x="55" y="604"/>
                    </a:moveTo>
                    <a:cubicBezTo>
                      <a:pt x="33" y="613"/>
                      <a:pt x="33" y="613"/>
                      <a:pt x="33" y="613"/>
                    </a:cubicBezTo>
                    <a:cubicBezTo>
                      <a:pt x="33" y="613"/>
                      <a:pt x="33" y="613"/>
                      <a:pt x="33" y="613"/>
                    </a:cubicBezTo>
                    <a:cubicBezTo>
                      <a:pt x="39" y="628"/>
                      <a:pt x="46" y="643"/>
                      <a:pt x="54" y="658"/>
                    </a:cubicBezTo>
                    <a:cubicBezTo>
                      <a:pt x="54" y="658"/>
                      <a:pt x="54" y="658"/>
                      <a:pt x="54" y="658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68" y="633"/>
                      <a:pt x="61" y="618"/>
                      <a:pt x="55" y="604"/>
                    </a:cubicBezTo>
                    <a:cubicBezTo>
                      <a:pt x="55" y="604"/>
                      <a:pt x="55" y="604"/>
                      <a:pt x="55" y="604"/>
                    </a:cubicBezTo>
                    <a:moveTo>
                      <a:pt x="838" y="593"/>
                    </a:moveTo>
                    <a:cubicBezTo>
                      <a:pt x="838" y="593"/>
                      <a:pt x="838" y="593"/>
                      <a:pt x="838" y="593"/>
                    </a:cubicBezTo>
                    <a:cubicBezTo>
                      <a:pt x="833" y="608"/>
                      <a:pt x="827" y="622"/>
                      <a:pt x="820" y="636"/>
                    </a:cubicBezTo>
                    <a:cubicBezTo>
                      <a:pt x="819" y="636"/>
                      <a:pt x="819" y="636"/>
                      <a:pt x="819" y="636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8" y="632"/>
                      <a:pt x="855" y="617"/>
                      <a:pt x="861" y="602"/>
                    </a:cubicBezTo>
                    <a:cubicBezTo>
                      <a:pt x="861" y="602"/>
                      <a:pt x="861" y="602"/>
                      <a:pt x="861" y="602"/>
                    </a:cubicBezTo>
                    <a:cubicBezTo>
                      <a:pt x="838" y="593"/>
                      <a:pt x="838" y="593"/>
                      <a:pt x="838" y="593"/>
                    </a:cubicBezTo>
                    <a:moveTo>
                      <a:pt x="39" y="556"/>
                    </a:move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3"/>
                      <a:pt x="16" y="563"/>
                      <a:pt x="16" y="563"/>
                    </a:cubicBezTo>
                    <a:cubicBezTo>
                      <a:pt x="20" y="578"/>
                      <a:pt x="25" y="594"/>
                      <a:pt x="31" y="609"/>
                    </a:cubicBezTo>
                    <a:cubicBezTo>
                      <a:pt x="31" y="610"/>
                      <a:pt x="31" y="610"/>
                      <a:pt x="31" y="610"/>
                    </a:cubicBezTo>
                    <a:cubicBezTo>
                      <a:pt x="53" y="601"/>
                      <a:pt x="53" y="601"/>
                      <a:pt x="53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48" y="586"/>
                      <a:pt x="43" y="571"/>
                      <a:pt x="39" y="556"/>
                    </a:cubicBezTo>
                    <a:cubicBezTo>
                      <a:pt x="39" y="556"/>
                      <a:pt x="39" y="556"/>
                      <a:pt x="39" y="556"/>
                    </a:cubicBezTo>
                    <a:moveTo>
                      <a:pt x="853" y="545"/>
                    </a:moveTo>
                    <a:cubicBezTo>
                      <a:pt x="853" y="545"/>
                      <a:pt x="853" y="545"/>
                      <a:pt x="853" y="545"/>
                    </a:cubicBezTo>
                    <a:cubicBezTo>
                      <a:pt x="850" y="560"/>
                      <a:pt x="845" y="575"/>
                      <a:pt x="840" y="590"/>
                    </a:cubicBezTo>
                    <a:cubicBezTo>
                      <a:pt x="840" y="590"/>
                      <a:pt x="840" y="590"/>
                      <a:pt x="840" y="590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8" y="582"/>
                      <a:pt x="873" y="567"/>
                      <a:pt x="877" y="551"/>
                    </a:cubicBezTo>
                    <a:cubicBezTo>
                      <a:pt x="878" y="551"/>
                      <a:pt x="878" y="551"/>
                      <a:pt x="878" y="551"/>
                    </a:cubicBezTo>
                    <a:cubicBezTo>
                      <a:pt x="853" y="545"/>
                      <a:pt x="853" y="545"/>
                      <a:pt x="853" y="545"/>
                    </a:cubicBezTo>
                    <a:moveTo>
                      <a:pt x="28" y="507"/>
                    </a:move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7" y="527"/>
                      <a:pt x="10" y="543"/>
                      <a:pt x="15" y="559"/>
                    </a:cubicBezTo>
                    <a:cubicBezTo>
                      <a:pt x="15" y="559"/>
                      <a:pt x="15" y="559"/>
                      <a:pt x="15" y="559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2"/>
                      <a:pt x="38" y="552"/>
                      <a:pt x="38" y="552"/>
                    </a:cubicBezTo>
                    <a:cubicBezTo>
                      <a:pt x="34" y="537"/>
                      <a:pt x="31" y="522"/>
                      <a:pt x="28" y="507"/>
                    </a:cubicBezTo>
                    <a:cubicBezTo>
                      <a:pt x="28" y="507"/>
                      <a:pt x="28" y="507"/>
                      <a:pt x="28" y="507"/>
                    </a:cubicBezTo>
                    <a:moveTo>
                      <a:pt x="863" y="495"/>
                    </a:moveTo>
                    <a:cubicBezTo>
                      <a:pt x="861" y="495"/>
                      <a:pt x="861" y="495"/>
                      <a:pt x="861" y="495"/>
                    </a:cubicBezTo>
                    <a:cubicBezTo>
                      <a:pt x="862" y="495"/>
                      <a:pt x="862" y="495"/>
                      <a:pt x="862" y="495"/>
                    </a:cubicBezTo>
                    <a:cubicBezTo>
                      <a:pt x="860" y="511"/>
                      <a:pt x="858" y="526"/>
                      <a:pt x="854" y="541"/>
                    </a:cubicBezTo>
                    <a:cubicBezTo>
                      <a:pt x="854" y="541"/>
                      <a:pt x="854" y="541"/>
                      <a:pt x="854" y="541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81" y="531"/>
                      <a:pt x="884" y="514"/>
                      <a:pt x="886" y="498"/>
                    </a:cubicBezTo>
                    <a:cubicBezTo>
                      <a:pt x="886" y="498"/>
                      <a:pt x="886" y="498"/>
                      <a:pt x="886" y="498"/>
                    </a:cubicBezTo>
                    <a:cubicBezTo>
                      <a:pt x="863" y="495"/>
                      <a:pt x="863" y="495"/>
                      <a:pt x="863" y="495"/>
                    </a:cubicBezTo>
                    <a:moveTo>
                      <a:pt x="24" y="456"/>
                    </a:move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74"/>
                      <a:pt x="2" y="490"/>
                      <a:pt x="4" y="506"/>
                    </a:cubicBezTo>
                    <a:cubicBezTo>
                      <a:pt x="4" y="507"/>
                      <a:pt x="4" y="507"/>
                      <a:pt x="4" y="507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6" y="488"/>
                      <a:pt x="24" y="472"/>
                      <a:pt x="24" y="457"/>
                    </a:cubicBezTo>
                    <a:cubicBezTo>
                      <a:pt x="24" y="456"/>
                      <a:pt x="24" y="456"/>
                      <a:pt x="24" y="456"/>
                    </a:cubicBezTo>
                    <a:moveTo>
                      <a:pt x="889" y="428"/>
                    </a:move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34"/>
                      <a:pt x="865" y="440"/>
                      <a:pt x="865" y="445"/>
                    </a:cubicBezTo>
                    <a:cubicBezTo>
                      <a:pt x="865" y="460"/>
                      <a:pt x="864" y="476"/>
                      <a:pt x="863" y="491"/>
                    </a:cubicBezTo>
                    <a:cubicBezTo>
                      <a:pt x="863" y="492"/>
                      <a:pt x="863" y="492"/>
                      <a:pt x="863" y="492"/>
                    </a:cubicBezTo>
                    <a:cubicBezTo>
                      <a:pt x="886" y="494"/>
                      <a:pt x="886" y="494"/>
                      <a:pt x="886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8" y="478"/>
                      <a:pt x="889" y="461"/>
                      <a:pt x="889" y="445"/>
                    </a:cubicBezTo>
                    <a:cubicBezTo>
                      <a:pt x="889" y="439"/>
                      <a:pt x="889" y="434"/>
                      <a:pt x="889" y="428"/>
                    </a:cubicBezTo>
                    <a:cubicBezTo>
                      <a:pt x="889" y="428"/>
                      <a:pt x="889" y="428"/>
                      <a:pt x="889" y="428"/>
                    </a:cubicBezTo>
                    <a:moveTo>
                      <a:pt x="2" y="404"/>
                    </a:moveTo>
                    <a:cubicBezTo>
                      <a:pt x="2" y="404"/>
                      <a:pt x="2" y="404"/>
                      <a:pt x="2" y="404"/>
                    </a:cubicBezTo>
                    <a:cubicBezTo>
                      <a:pt x="0" y="417"/>
                      <a:pt x="0" y="431"/>
                      <a:pt x="0" y="445"/>
                    </a:cubicBezTo>
                    <a:cubicBezTo>
                      <a:pt x="0" y="448"/>
                      <a:pt x="0" y="450"/>
                      <a:pt x="0" y="453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0"/>
                      <a:pt x="24" y="448"/>
                      <a:pt x="24" y="445"/>
                    </a:cubicBezTo>
                    <a:cubicBezTo>
                      <a:pt x="24" y="432"/>
                      <a:pt x="24" y="419"/>
                      <a:pt x="26" y="406"/>
                    </a:cubicBezTo>
                    <a:cubicBezTo>
                      <a:pt x="26" y="406"/>
                      <a:pt x="26" y="406"/>
                      <a:pt x="26" y="406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884" y="375"/>
                    </a:move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3" y="394"/>
                      <a:pt x="864" y="410"/>
                      <a:pt x="865" y="425"/>
                    </a:cubicBezTo>
                    <a:cubicBezTo>
                      <a:pt x="865" y="425"/>
                      <a:pt x="865" y="425"/>
                      <a:pt x="865" y="425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8" y="408"/>
                      <a:pt x="886" y="391"/>
                      <a:pt x="884" y="375"/>
                    </a:cubicBezTo>
                    <a:cubicBezTo>
                      <a:pt x="884" y="375"/>
                      <a:pt x="884" y="375"/>
                      <a:pt x="884" y="375"/>
                    </a:cubicBezTo>
                    <a:moveTo>
                      <a:pt x="10" y="351"/>
                    </a:moveTo>
                    <a:cubicBezTo>
                      <a:pt x="10" y="351"/>
                      <a:pt x="10" y="351"/>
                      <a:pt x="10" y="351"/>
                    </a:cubicBezTo>
                    <a:cubicBezTo>
                      <a:pt x="6" y="367"/>
                      <a:pt x="4" y="383"/>
                      <a:pt x="2" y="400"/>
                    </a:cubicBezTo>
                    <a:cubicBezTo>
                      <a:pt x="2" y="400"/>
                      <a:pt x="2" y="400"/>
                      <a:pt x="2" y="400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7" y="387"/>
                      <a:pt x="30" y="371"/>
                      <a:pt x="33" y="356"/>
                    </a:cubicBezTo>
                    <a:cubicBezTo>
                      <a:pt x="33" y="356"/>
                      <a:pt x="33" y="356"/>
                      <a:pt x="33" y="356"/>
                    </a:cubicBezTo>
                    <a:cubicBezTo>
                      <a:pt x="10" y="351"/>
                      <a:pt x="10" y="351"/>
                      <a:pt x="10" y="351"/>
                    </a:cubicBezTo>
                    <a:moveTo>
                      <a:pt x="872" y="323"/>
                    </a:move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54" y="344"/>
                      <a:pt x="857" y="360"/>
                      <a:pt x="860" y="375"/>
                    </a:cubicBezTo>
                    <a:cubicBezTo>
                      <a:pt x="860" y="375"/>
                      <a:pt x="860" y="375"/>
                      <a:pt x="860" y="375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1" y="355"/>
                      <a:pt x="877" y="339"/>
                      <a:pt x="872" y="323"/>
                    </a:cubicBezTo>
                    <a:cubicBezTo>
                      <a:pt x="872" y="323"/>
                      <a:pt x="872" y="323"/>
                      <a:pt x="872" y="323"/>
                    </a:cubicBezTo>
                    <a:moveTo>
                      <a:pt x="24" y="299"/>
                    </a:moveTo>
                    <a:cubicBezTo>
                      <a:pt x="24" y="300"/>
                      <a:pt x="24" y="300"/>
                      <a:pt x="24" y="300"/>
                    </a:cubicBezTo>
                    <a:cubicBezTo>
                      <a:pt x="19" y="315"/>
                      <a:pt x="14" y="331"/>
                      <a:pt x="11" y="347"/>
                    </a:cubicBezTo>
                    <a:cubicBezTo>
                      <a:pt x="11" y="347"/>
                      <a:pt x="11" y="347"/>
                      <a:pt x="11" y="347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7" y="337"/>
                      <a:pt x="42" y="322"/>
                      <a:pt x="47" y="307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24" y="299"/>
                      <a:pt x="24" y="299"/>
                      <a:pt x="24" y="299"/>
                    </a:cubicBezTo>
                    <a:moveTo>
                      <a:pt x="855" y="272"/>
                    </a:move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9" y="296"/>
                      <a:pt x="844" y="311"/>
                      <a:pt x="848" y="326"/>
                    </a:cubicBezTo>
                    <a:cubicBezTo>
                      <a:pt x="848" y="326"/>
                      <a:pt x="848" y="326"/>
                      <a:pt x="848" y="326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67" y="303"/>
                      <a:pt x="861" y="288"/>
                      <a:pt x="855" y="272"/>
                    </a:cubicBezTo>
                    <a:cubicBezTo>
                      <a:pt x="855" y="272"/>
                      <a:pt x="855" y="272"/>
                      <a:pt x="855" y="272"/>
                    </a:cubicBezTo>
                    <a:moveTo>
                      <a:pt x="45" y="250"/>
                    </a:moveTo>
                    <a:cubicBezTo>
                      <a:pt x="44" y="250"/>
                      <a:pt x="44" y="250"/>
                      <a:pt x="44" y="250"/>
                    </a:cubicBezTo>
                    <a:cubicBezTo>
                      <a:pt x="37" y="265"/>
                      <a:pt x="31" y="280"/>
                      <a:pt x="25" y="296"/>
                    </a:cubicBezTo>
                    <a:cubicBezTo>
                      <a:pt x="24" y="296"/>
                      <a:pt x="24" y="296"/>
                      <a:pt x="24" y="296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53" y="289"/>
                      <a:pt x="59" y="275"/>
                      <a:pt x="66" y="261"/>
                    </a:cubicBezTo>
                    <a:cubicBezTo>
                      <a:pt x="66" y="261"/>
                      <a:pt x="66" y="261"/>
                      <a:pt x="66" y="261"/>
                    </a:cubicBezTo>
                    <a:cubicBezTo>
                      <a:pt x="45" y="250"/>
                      <a:pt x="45" y="250"/>
                      <a:pt x="45" y="250"/>
                    </a:cubicBezTo>
                    <a:moveTo>
                      <a:pt x="831" y="224"/>
                    </a:moveTo>
                    <a:cubicBezTo>
                      <a:pt x="810" y="236"/>
                      <a:pt x="810" y="236"/>
                      <a:pt x="810" y="236"/>
                    </a:cubicBezTo>
                    <a:cubicBezTo>
                      <a:pt x="810" y="237"/>
                      <a:pt x="810" y="237"/>
                      <a:pt x="810" y="237"/>
                    </a:cubicBezTo>
                    <a:cubicBezTo>
                      <a:pt x="818" y="250"/>
                      <a:pt x="825" y="264"/>
                      <a:pt x="831" y="278"/>
                    </a:cubicBezTo>
                    <a:cubicBezTo>
                      <a:pt x="831" y="278"/>
                      <a:pt x="831" y="278"/>
                      <a:pt x="831" y="278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47" y="254"/>
                      <a:pt x="839" y="239"/>
                      <a:pt x="831" y="225"/>
                    </a:cubicBezTo>
                    <a:cubicBezTo>
                      <a:pt x="831" y="224"/>
                      <a:pt x="831" y="224"/>
                      <a:pt x="831" y="224"/>
                    </a:cubicBezTo>
                    <a:moveTo>
                      <a:pt x="71" y="204"/>
                    </a:moveTo>
                    <a:cubicBezTo>
                      <a:pt x="71" y="204"/>
                      <a:pt x="71" y="204"/>
                      <a:pt x="71" y="204"/>
                    </a:cubicBezTo>
                    <a:cubicBezTo>
                      <a:pt x="62" y="217"/>
                      <a:pt x="54" y="232"/>
                      <a:pt x="46" y="246"/>
                    </a:cubicBezTo>
                    <a:cubicBezTo>
                      <a:pt x="46" y="246"/>
                      <a:pt x="46" y="246"/>
                      <a:pt x="46" y="24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75" y="243"/>
                      <a:pt x="82" y="230"/>
                      <a:pt x="91" y="217"/>
                    </a:cubicBezTo>
                    <a:cubicBezTo>
                      <a:pt x="91" y="217"/>
                      <a:pt x="91" y="217"/>
                      <a:pt x="91" y="217"/>
                    </a:cubicBezTo>
                    <a:cubicBezTo>
                      <a:pt x="71" y="204"/>
                      <a:pt x="71" y="204"/>
                      <a:pt x="71" y="204"/>
                    </a:cubicBezTo>
                    <a:moveTo>
                      <a:pt x="802" y="180"/>
                    </a:moveTo>
                    <a:cubicBezTo>
                      <a:pt x="802" y="180"/>
                      <a:pt x="802" y="180"/>
                      <a:pt x="802" y="180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3" y="194"/>
                      <a:pt x="783" y="194"/>
                      <a:pt x="783" y="194"/>
                    </a:cubicBezTo>
                    <a:cubicBezTo>
                      <a:pt x="792" y="207"/>
                      <a:pt x="800" y="220"/>
                      <a:pt x="808" y="233"/>
                    </a:cubicBezTo>
                    <a:cubicBezTo>
                      <a:pt x="808" y="233"/>
                      <a:pt x="808" y="233"/>
                      <a:pt x="808" y="233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1" y="207"/>
                      <a:pt x="812" y="193"/>
                      <a:pt x="802" y="180"/>
                    </a:cubicBezTo>
                    <a:cubicBezTo>
                      <a:pt x="802" y="180"/>
                      <a:pt x="802" y="180"/>
                      <a:pt x="802" y="180"/>
                    </a:cubicBezTo>
                    <a:moveTo>
                      <a:pt x="102" y="161"/>
                    </a:moveTo>
                    <a:cubicBezTo>
                      <a:pt x="102" y="161"/>
                      <a:pt x="102" y="161"/>
                      <a:pt x="102" y="161"/>
                    </a:cubicBezTo>
                    <a:cubicBezTo>
                      <a:pt x="92" y="173"/>
                      <a:pt x="82" y="187"/>
                      <a:pt x="73" y="200"/>
                    </a:cubicBezTo>
                    <a:cubicBezTo>
                      <a:pt x="73" y="200"/>
                      <a:pt x="73" y="200"/>
                      <a:pt x="73" y="200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102" y="201"/>
                      <a:pt x="111" y="18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02" y="161"/>
                      <a:pt x="102" y="161"/>
                      <a:pt x="102" y="161"/>
                    </a:cubicBezTo>
                    <a:moveTo>
                      <a:pt x="767" y="139"/>
                    </a:moveTo>
                    <a:cubicBezTo>
                      <a:pt x="750" y="155"/>
                      <a:pt x="750" y="155"/>
                      <a:pt x="750" y="155"/>
                    </a:cubicBezTo>
                    <a:cubicBezTo>
                      <a:pt x="750" y="156"/>
                      <a:pt x="750" y="156"/>
                      <a:pt x="750" y="156"/>
                    </a:cubicBezTo>
                    <a:cubicBezTo>
                      <a:pt x="761" y="167"/>
                      <a:pt x="771" y="179"/>
                      <a:pt x="780" y="191"/>
                    </a:cubicBezTo>
                    <a:cubicBezTo>
                      <a:pt x="780" y="191"/>
                      <a:pt x="780" y="191"/>
                      <a:pt x="780" y="191"/>
                    </a:cubicBezTo>
                    <a:cubicBezTo>
                      <a:pt x="800" y="177"/>
                      <a:pt x="800" y="177"/>
                      <a:pt x="800" y="177"/>
                    </a:cubicBezTo>
                    <a:cubicBezTo>
                      <a:pt x="799" y="177"/>
                      <a:pt x="799" y="177"/>
                      <a:pt x="799" y="177"/>
                    </a:cubicBezTo>
                    <a:cubicBezTo>
                      <a:pt x="790" y="164"/>
                      <a:pt x="779" y="151"/>
                      <a:pt x="768" y="139"/>
                    </a:cubicBezTo>
                    <a:cubicBezTo>
                      <a:pt x="767" y="139"/>
                      <a:pt x="767" y="139"/>
                      <a:pt x="767" y="139"/>
                    </a:cubicBezTo>
                    <a:moveTo>
                      <a:pt x="139" y="122"/>
                    </a:moveTo>
                    <a:cubicBezTo>
                      <a:pt x="139" y="122"/>
                      <a:pt x="139" y="122"/>
                      <a:pt x="139" y="122"/>
                    </a:cubicBezTo>
                    <a:cubicBezTo>
                      <a:pt x="127" y="133"/>
                      <a:pt x="116" y="145"/>
                      <a:pt x="105" y="158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33" y="161"/>
                      <a:pt x="144" y="150"/>
                      <a:pt x="155" y="139"/>
                    </a:cubicBezTo>
                    <a:cubicBezTo>
                      <a:pt x="155" y="139"/>
                      <a:pt x="155" y="139"/>
                      <a:pt x="155" y="139"/>
                    </a:cubicBezTo>
                    <a:cubicBezTo>
                      <a:pt x="139" y="122"/>
                      <a:pt x="139" y="122"/>
                      <a:pt x="139" y="122"/>
                    </a:cubicBezTo>
                    <a:moveTo>
                      <a:pt x="728" y="102"/>
                    </a:move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25" y="131"/>
                      <a:pt x="737" y="142"/>
                      <a:pt x="747" y="153"/>
                    </a:cubicBezTo>
                    <a:cubicBezTo>
                      <a:pt x="748" y="153"/>
                      <a:pt x="748" y="153"/>
                      <a:pt x="748" y="153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53" y="124"/>
                      <a:pt x="741" y="113"/>
                      <a:pt x="729" y="103"/>
                    </a:cubicBezTo>
                    <a:cubicBezTo>
                      <a:pt x="728" y="102"/>
                      <a:pt x="728" y="102"/>
                      <a:pt x="728" y="102"/>
                    </a:cubicBezTo>
                    <a:moveTo>
                      <a:pt x="180" y="87"/>
                    </a:moveTo>
                    <a:cubicBezTo>
                      <a:pt x="180" y="87"/>
                      <a:pt x="180" y="87"/>
                      <a:pt x="180" y="87"/>
                    </a:cubicBezTo>
                    <a:cubicBezTo>
                      <a:pt x="167" y="97"/>
                      <a:pt x="154" y="108"/>
                      <a:pt x="142" y="119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70" y="126"/>
                      <a:pt x="182" y="116"/>
                      <a:pt x="194" y="107"/>
                    </a:cubicBezTo>
                    <a:cubicBezTo>
                      <a:pt x="194" y="107"/>
                      <a:pt x="194" y="107"/>
                      <a:pt x="194" y="107"/>
                    </a:cubicBezTo>
                    <a:cubicBezTo>
                      <a:pt x="180" y="87"/>
                      <a:pt x="180" y="87"/>
                      <a:pt x="180" y="87"/>
                    </a:cubicBezTo>
                    <a:moveTo>
                      <a:pt x="685" y="71"/>
                    </a:moveTo>
                    <a:cubicBezTo>
                      <a:pt x="672" y="91"/>
                      <a:pt x="672" y="91"/>
                      <a:pt x="672" y="91"/>
                    </a:cubicBezTo>
                    <a:cubicBezTo>
                      <a:pt x="673" y="91"/>
                      <a:pt x="673" y="91"/>
                      <a:pt x="673" y="91"/>
                    </a:cubicBezTo>
                    <a:cubicBezTo>
                      <a:pt x="686" y="100"/>
                      <a:pt x="698" y="109"/>
                      <a:pt x="710" y="119"/>
                    </a:cubicBezTo>
                    <a:cubicBezTo>
                      <a:pt x="710" y="119"/>
                      <a:pt x="710" y="119"/>
                      <a:pt x="710" y="119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26" y="100"/>
                      <a:pt x="726" y="100"/>
                      <a:pt x="726" y="100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13" y="90"/>
                      <a:pt x="699" y="80"/>
                      <a:pt x="686" y="71"/>
                    </a:cubicBezTo>
                    <a:cubicBezTo>
                      <a:pt x="685" y="71"/>
                      <a:pt x="685" y="71"/>
                      <a:pt x="685" y="71"/>
                    </a:cubicBezTo>
                    <a:moveTo>
                      <a:pt x="225" y="58"/>
                    </a:moveTo>
                    <a:cubicBezTo>
                      <a:pt x="224" y="58"/>
                      <a:pt x="224" y="58"/>
                      <a:pt x="224" y="58"/>
                    </a:cubicBezTo>
                    <a:cubicBezTo>
                      <a:pt x="210" y="66"/>
                      <a:pt x="196" y="75"/>
                      <a:pt x="183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210" y="95"/>
                      <a:pt x="223" y="87"/>
                      <a:pt x="236" y="79"/>
                    </a:cubicBezTo>
                    <a:cubicBezTo>
                      <a:pt x="236" y="79"/>
                      <a:pt x="236" y="79"/>
                      <a:pt x="236" y="79"/>
                    </a:cubicBezTo>
                    <a:cubicBezTo>
                      <a:pt x="225" y="58"/>
                      <a:pt x="225" y="58"/>
                      <a:pt x="225" y="58"/>
                    </a:cubicBezTo>
                    <a:moveTo>
                      <a:pt x="639" y="45"/>
                    </a:moveTo>
                    <a:cubicBezTo>
                      <a:pt x="628" y="66"/>
                      <a:pt x="628" y="66"/>
                      <a:pt x="628" y="66"/>
                    </a:cubicBezTo>
                    <a:cubicBezTo>
                      <a:pt x="629" y="66"/>
                      <a:pt x="629" y="66"/>
                      <a:pt x="629" y="66"/>
                    </a:cubicBezTo>
                    <a:cubicBezTo>
                      <a:pt x="642" y="73"/>
                      <a:pt x="656" y="81"/>
                      <a:pt x="669" y="89"/>
                    </a:cubicBezTo>
                    <a:cubicBezTo>
                      <a:pt x="669" y="89"/>
                      <a:pt x="669" y="89"/>
                      <a:pt x="669" y="8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68" y="60"/>
                      <a:pt x="654" y="52"/>
                      <a:pt x="639" y="45"/>
                    </a:cubicBezTo>
                    <a:cubicBezTo>
                      <a:pt x="639" y="45"/>
                      <a:pt x="639" y="45"/>
                      <a:pt x="639" y="45"/>
                    </a:cubicBezTo>
                    <a:moveTo>
                      <a:pt x="272" y="35"/>
                    </a:moveTo>
                    <a:cubicBezTo>
                      <a:pt x="272" y="35"/>
                      <a:pt x="272" y="35"/>
                      <a:pt x="272" y="35"/>
                    </a:cubicBezTo>
                    <a:cubicBezTo>
                      <a:pt x="257" y="41"/>
                      <a:pt x="242" y="48"/>
                      <a:pt x="228" y="56"/>
                    </a:cubicBezTo>
                    <a:cubicBezTo>
                      <a:pt x="228" y="56"/>
                      <a:pt x="228" y="56"/>
                      <a:pt x="228" y="56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53" y="70"/>
                      <a:pt x="267" y="63"/>
                      <a:pt x="282" y="57"/>
                    </a:cubicBezTo>
                    <a:cubicBezTo>
                      <a:pt x="282" y="57"/>
                      <a:pt x="282" y="57"/>
                      <a:pt x="282" y="57"/>
                    </a:cubicBezTo>
                    <a:cubicBezTo>
                      <a:pt x="272" y="35"/>
                      <a:pt x="272" y="35"/>
                      <a:pt x="272" y="35"/>
                    </a:cubicBezTo>
                    <a:moveTo>
                      <a:pt x="589" y="24"/>
                    </a:moveTo>
                    <a:cubicBezTo>
                      <a:pt x="582" y="47"/>
                      <a:pt x="582" y="47"/>
                      <a:pt x="582" y="47"/>
                    </a:cubicBezTo>
                    <a:cubicBezTo>
                      <a:pt x="582" y="47"/>
                      <a:pt x="582" y="47"/>
                      <a:pt x="582" y="47"/>
                    </a:cubicBezTo>
                    <a:cubicBezTo>
                      <a:pt x="596" y="52"/>
                      <a:pt x="611" y="58"/>
                      <a:pt x="625" y="65"/>
                    </a:cubicBezTo>
                    <a:cubicBezTo>
                      <a:pt x="625" y="65"/>
                      <a:pt x="625" y="65"/>
                      <a:pt x="625" y="65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21" y="36"/>
                      <a:pt x="605" y="30"/>
                      <a:pt x="590" y="24"/>
                    </a:cubicBezTo>
                    <a:cubicBezTo>
                      <a:pt x="589" y="24"/>
                      <a:pt x="589" y="24"/>
                      <a:pt x="589" y="24"/>
                    </a:cubicBezTo>
                    <a:moveTo>
                      <a:pt x="323" y="17"/>
                    </a:moveTo>
                    <a:cubicBezTo>
                      <a:pt x="323" y="17"/>
                      <a:pt x="323" y="17"/>
                      <a:pt x="323" y="17"/>
                    </a:cubicBezTo>
                    <a:cubicBezTo>
                      <a:pt x="307" y="21"/>
                      <a:pt x="291" y="27"/>
                      <a:pt x="276" y="33"/>
                    </a:cubicBezTo>
                    <a:cubicBezTo>
                      <a:pt x="276" y="33"/>
                      <a:pt x="276" y="33"/>
                      <a:pt x="276" y="33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300" y="49"/>
                      <a:pt x="314" y="44"/>
                      <a:pt x="329" y="40"/>
                    </a:cubicBezTo>
                    <a:cubicBezTo>
                      <a:pt x="329" y="40"/>
                      <a:pt x="329" y="40"/>
                      <a:pt x="329" y="40"/>
                    </a:cubicBezTo>
                    <a:cubicBezTo>
                      <a:pt x="323" y="17"/>
                      <a:pt x="323" y="17"/>
                      <a:pt x="323" y="17"/>
                    </a:cubicBezTo>
                    <a:cubicBezTo>
                      <a:pt x="323" y="17"/>
                      <a:pt x="323" y="17"/>
                      <a:pt x="323" y="17"/>
                    </a:cubicBezTo>
                    <a:moveTo>
                      <a:pt x="538" y="8"/>
                    </a:moveTo>
                    <a:cubicBezTo>
                      <a:pt x="533" y="33"/>
                      <a:pt x="533" y="33"/>
                      <a:pt x="533" y="33"/>
                    </a:cubicBezTo>
                    <a:cubicBezTo>
                      <a:pt x="533" y="33"/>
                      <a:pt x="533" y="33"/>
                      <a:pt x="533" y="33"/>
                    </a:cubicBezTo>
                    <a:cubicBezTo>
                      <a:pt x="548" y="37"/>
                      <a:pt x="563" y="41"/>
                      <a:pt x="578" y="46"/>
                    </a:cubicBezTo>
                    <a:cubicBezTo>
                      <a:pt x="578" y="46"/>
                      <a:pt x="578" y="46"/>
                      <a:pt x="578" y="46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70" y="18"/>
                      <a:pt x="554" y="13"/>
                      <a:pt x="538" y="10"/>
                    </a:cubicBezTo>
                    <a:cubicBezTo>
                      <a:pt x="538" y="8"/>
                      <a:pt x="538" y="8"/>
                      <a:pt x="538" y="8"/>
                    </a:cubicBezTo>
                    <a:moveTo>
                      <a:pt x="375" y="5"/>
                    </a:moveTo>
                    <a:cubicBezTo>
                      <a:pt x="375" y="5"/>
                      <a:pt x="375" y="5"/>
                      <a:pt x="375" y="5"/>
                    </a:cubicBezTo>
                    <a:cubicBezTo>
                      <a:pt x="359" y="8"/>
                      <a:pt x="342" y="12"/>
                      <a:pt x="327" y="16"/>
                    </a:cubicBezTo>
                    <a:cubicBezTo>
                      <a:pt x="326" y="16"/>
                      <a:pt x="326" y="16"/>
                      <a:pt x="326" y="16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48" y="35"/>
                      <a:pt x="363" y="32"/>
                      <a:pt x="379" y="29"/>
                    </a:cubicBezTo>
                    <a:cubicBezTo>
                      <a:pt x="379" y="29"/>
                      <a:pt x="379" y="29"/>
                      <a:pt x="379" y="29"/>
                    </a:cubicBezTo>
                    <a:cubicBezTo>
                      <a:pt x="375" y="5"/>
                      <a:pt x="375" y="5"/>
                      <a:pt x="375" y="5"/>
                    </a:cubicBezTo>
                    <a:moveTo>
                      <a:pt x="485" y="2"/>
                    </a:moveTo>
                    <a:cubicBezTo>
                      <a:pt x="483" y="26"/>
                      <a:pt x="483" y="26"/>
                      <a:pt x="483" y="26"/>
                    </a:cubicBezTo>
                    <a:cubicBezTo>
                      <a:pt x="483" y="26"/>
                      <a:pt x="483" y="26"/>
                      <a:pt x="483" y="26"/>
                    </a:cubicBezTo>
                    <a:cubicBezTo>
                      <a:pt x="499" y="27"/>
                      <a:pt x="514" y="29"/>
                      <a:pt x="529" y="33"/>
                    </a:cubicBezTo>
                    <a:cubicBezTo>
                      <a:pt x="530" y="33"/>
                      <a:pt x="530" y="33"/>
                      <a:pt x="530" y="33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18" y="6"/>
                      <a:pt x="502" y="3"/>
                      <a:pt x="485" y="2"/>
                    </a:cubicBezTo>
                    <a:moveTo>
                      <a:pt x="428" y="0"/>
                    </a:moveTo>
                    <a:cubicBezTo>
                      <a:pt x="428" y="0"/>
                      <a:pt x="428" y="0"/>
                      <a:pt x="428" y="0"/>
                    </a:cubicBezTo>
                    <a:cubicBezTo>
                      <a:pt x="412" y="1"/>
                      <a:pt x="395" y="2"/>
                      <a:pt x="379" y="5"/>
                    </a:cubicBezTo>
                    <a:cubicBezTo>
                      <a:pt x="379" y="5"/>
                      <a:pt x="379" y="5"/>
                      <a:pt x="379" y="5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98" y="26"/>
                      <a:pt x="413" y="25"/>
                      <a:pt x="429" y="24"/>
                    </a:cubicBezTo>
                    <a:cubicBezTo>
                      <a:pt x="429" y="24"/>
                      <a:pt x="429" y="24"/>
                      <a:pt x="429" y="24"/>
                    </a:cubicBezTo>
                    <a:cubicBezTo>
                      <a:pt x="428" y="0"/>
                      <a:pt x="428" y="0"/>
                      <a:pt x="428" y="0"/>
                    </a:cubicBezTo>
                    <a:moveTo>
                      <a:pt x="444" y="0"/>
                    </a:moveTo>
                    <a:cubicBezTo>
                      <a:pt x="440" y="0"/>
                      <a:pt x="436" y="0"/>
                      <a:pt x="432" y="0"/>
                    </a:cubicBezTo>
                    <a:cubicBezTo>
                      <a:pt x="432" y="0"/>
                      <a:pt x="432" y="0"/>
                      <a:pt x="432" y="0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6" y="24"/>
                      <a:pt x="440" y="24"/>
                      <a:pt x="445" y="24"/>
                    </a:cubicBezTo>
                    <a:cubicBezTo>
                      <a:pt x="456" y="24"/>
                      <a:pt x="468" y="25"/>
                      <a:pt x="479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69" y="1"/>
                      <a:pt x="457" y="0"/>
                      <a:pt x="444" y="0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5079FEA8-CEFF-8742-8B6C-57AA1A7F4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8" y="4545013"/>
                <a:ext cx="169863" cy="149225"/>
              </a:xfrm>
              <a:custGeom>
                <a:avLst/>
                <a:gdLst>
                  <a:gd name="T0" fmla="*/ 11 w 53"/>
                  <a:gd name="T1" fmla="*/ 46 h 46"/>
                  <a:gd name="T2" fmla="*/ 11 w 53"/>
                  <a:gd name="T3" fmla="*/ 45 h 46"/>
                  <a:gd name="T4" fmla="*/ 0 w 53"/>
                  <a:gd name="T5" fmla="*/ 24 h 46"/>
                  <a:gd name="T6" fmla="*/ 0 w 53"/>
                  <a:gd name="T7" fmla="*/ 24 h 46"/>
                  <a:gd name="T8" fmla="*/ 40 w 53"/>
                  <a:gd name="T9" fmla="*/ 0 h 46"/>
                  <a:gd name="T10" fmla="*/ 40 w 53"/>
                  <a:gd name="T11" fmla="*/ 0 h 46"/>
                  <a:gd name="T12" fmla="*/ 53 w 53"/>
                  <a:gd name="T13" fmla="*/ 19 h 46"/>
                  <a:gd name="T14" fmla="*/ 53 w 53"/>
                  <a:gd name="T15" fmla="*/ 19 h 46"/>
                  <a:gd name="T16" fmla="*/ 11 w 53"/>
                  <a:gd name="T17" fmla="*/ 45 h 46"/>
                  <a:gd name="T18" fmla="*/ 11 w 53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6">
                    <a:moveTo>
                      <a:pt x="11" y="46"/>
                    </a:moveTo>
                    <a:cubicBezTo>
                      <a:pt x="11" y="45"/>
                      <a:pt x="11" y="45"/>
                      <a:pt x="11" y="4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4" y="17"/>
                      <a:pt x="27" y="9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0" y="29"/>
                      <a:pt x="26" y="38"/>
                      <a:pt x="11" y="45"/>
                    </a:cubicBezTo>
                    <a:lnTo>
                      <a:pt x="11" y="46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70A8CD0F-864A-DB41-9CE6-12DEFD5A1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7051" y="4441825"/>
                <a:ext cx="165100" cy="158750"/>
              </a:xfrm>
              <a:custGeom>
                <a:avLst/>
                <a:gdLst>
                  <a:gd name="T0" fmla="*/ 13 w 52"/>
                  <a:gd name="T1" fmla="*/ 49 h 49"/>
                  <a:gd name="T2" fmla="*/ 13 w 52"/>
                  <a:gd name="T3" fmla="*/ 49 h 49"/>
                  <a:gd name="T4" fmla="*/ 0 w 52"/>
                  <a:gd name="T5" fmla="*/ 30 h 49"/>
                  <a:gd name="T6" fmla="*/ 0 w 52"/>
                  <a:gd name="T7" fmla="*/ 30 h 49"/>
                  <a:gd name="T8" fmla="*/ 36 w 52"/>
                  <a:gd name="T9" fmla="*/ 0 h 49"/>
                  <a:gd name="T10" fmla="*/ 36 w 52"/>
                  <a:gd name="T11" fmla="*/ 0 h 49"/>
                  <a:gd name="T12" fmla="*/ 52 w 52"/>
                  <a:gd name="T13" fmla="*/ 18 h 49"/>
                  <a:gd name="T14" fmla="*/ 52 w 52"/>
                  <a:gd name="T15" fmla="*/ 19 h 49"/>
                  <a:gd name="T16" fmla="*/ 52 w 52"/>
                  <a:gd name="T17" fmla="*/ 18 h 49"/>
                  <a:gd name="T18" fmla="*/ 14 w 52"/>
                  <a:gd name="T19" fmla="*/ 49 h 49"/>
                  <a:gd name="T20" fmla="*/ 13 w 52"/>
                  <a:gd name="T2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49">
                    <a:moveTo>
                      <a:pt x="13" y="49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2" y="21"/>
                      <a:pt x="25" y="1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29"/>
                      <a:pt x="27" y="40"/>
                      <a:pt x="14" y="49"/>
                    </a:cubicBez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DD9C08D7-BC49-7841-8126-B7DC9BB15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6" y="4325938"/>
                <a:ext cx="163513" cy="168275"/>
              </a:xfrm>
              <a:custGeom>
                <a:avLst/>
                <a:gdLst>
                  <a:gd name="T0" fmla="*/ 16 w 51"/>
                  <a:gd name="T1" fmla="*/ 52 h 52"/>
                  <a:gd name="T2" fmla="*/ 0 w 51"/>
                  <a:gd name="T3" fmla="*/ 34 h 52"/>
                  <a:gd name="T4" fmla="*/ 0 w 51"/>
                  <a:gd name="T5" fmla="*/ 34 h 52"/>
                  <a:gd name="T6" fmla="*/ 33 w 51"/>
                  <a:gd name="T7" fmla="*/ 1 h 52"/>
                  <a:gd name="T8" fmla="*/ 33 w 51"/>
                  <a:gd name="T9" fmla="*/ 0 h 52"/>
                  <a:gd name="T10" fmla="*/ 33 w 51"/>
                  <a:gd name="T11" fmla="*/ 0 h 52"/>
                  <a:gd name="T12" fmla="*/ 33 w 51"/>
                  <a:gd name="T13" fmla="*/ 0 h 52"/>
                  <a:gd name="T14" fmla="*/ 33 w 51"/>
                  <a:gd name="T15" fmla="*/ 1 h 52"/>
                  <a:gd name="T16" fmla="*/ 51 w 51"/>
                  <a:gd name="T17" fmla="*/ 16 h 52"/>
                  <a:gd name="T18" fmla="*/ 51 w 51"/>
                  <a:gd name="T19" fmla="*/ 16 h 52"/>
                  <a:gd name="T20" fmla="*/ 16 w 51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2">
                    <a:moveTo>
                      <a:pt x="16" y="52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1" y="23"/>
                      <a:pt x="22" y="12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40" y="29"/>
                      <a:pt x="28" y="40"/>
                      <a:pt x="16" y="5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4D164BE0-DDE0-A749-9980-524AD3F73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3588" y="4197350"/>
                <a:ext cx="155575" cy="171450"/>
              </a:xfrm>
              <a:custGeom>
                <a:avLst/>
                <a:gdLst>
                  <a:gd name="T0" fmla="*/ 18 w 49"/>
                  <a:gd name="T1" fmla="*/ 53 h 53"/>
                  <a:gd name="T2" fmla="*/ 0 w 49"/>
                  <a:gd name="T3" fmla="*/ 38 h 53"/>
                  <a:gd name="T4" fmla="*/ 0 w 49"/>
                  <a:gd name="T5" fmla="*/ 38 h 53"/>
                  <a:gd name="T6" fmla="*/ 29 w 49"/>
                  <a:gd name="T7" fmla="*/ 1 h 53"/>
                  <a:gd name="T8" fmla="*/ 29 w 49"/>
                  <a:gd name="T9" fmla="*/ 0 h 53"/>
                  <a:gd name="T10" fmla="*/ 49 w 49"/>
                  <a:gd name="T11" fmla="*/ 14 h 53"/>
                  <a:gd name="T12" fmla="*/ 48 w 49"/>
                  <a:gd name="T13" fmla="*/ 14 h 53"/>
                  <a:gd name="T14" fmla="*/ 18 w 49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53">
                    <a:moveTo>
                      <a:pt x="18" y="53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0" y="26"/>
                      <a:pt x="20" y="13"/>
                      <a:pt x="29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9" y="28"/>
                      <a:pt x="29" y="41"/>
                      <a:pt x="18" y="5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2DAF335E-7255-3148-8392-0734CFA12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2013" y="4057650"/>
                <a:ext cx="144463" cy="174625"/>
              </a:xfrm>
              <a:custGeom>
                <a:avLst/>
                <a:gdLst>
                  <a:gd name="T0" fmla="*/ 20 w 45"/>
                  <a:gd name="T1" fmla="*/ 54 h 54"/>
                  <a:gd name="T2" fmla="*/ 0 w 45"/>
                  <a:gd name="T3" fmla="*/ 41 h 54"/>
                  <a:gd name="T4" fmla="*/ 0 w 45"/>
                  <a:gd name="T5" fmla="*/ 40 h 54"/>
                  <a:gd name="T6" fmla="*/ 24 w 45"/>
                  <a:gd name="T7" fmla="*/ 0 h 54"/>
                  <a:gd name="T8" fmla="*/ 24 w 45"/>
                  <a:gd name="T9" fmla="*/ 0 h 54"/>
                  <a:gd name="T10" fmla="*/ 24 w 45"/>
                  <a:gd name="T11" fmla="*/ 0 h 54"/>
                  <a:gd name="T12" fmla="*/ 45 w 45"/>
                  <a:gd name="T13" fmla="*/ 11 h 54"/>
                  <a:gd name="T14" fmla="*/ 45 w 45"/>
                  <a:gd name="T15" fmla="*/ 11 h 54"/>
                  <a:gd name="T16" fmla="*/ 20 w 45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54">
                    <a:moveTo>
                      <a:pt x="20" y="54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28"/>
                      <a:pt x="17" y="14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26"/>
                      <a:pt x="29" y="40"/>
                      <a:pt x="20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6BE31B8-41D3-BB40-9DB8-484C35799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1388" y="3910013"/>
                <a:ext cx="134938" cy="174625"/>
              </a:xfrm>
              <a:custGeom>
                <a:avLst/>
                <a:gdLst>
                  <a:gd name="T0" fmla="*/ 22 w 42"/>
                  <a:gd name="T1" fmla="*/ 54 h 54"/>
                  <a:gd name="T2" fmla="*/ 0 w 42"/>
                  <a:gd name="T3" fmla="*/ 43 h 54"/>
                  <a:gd name="T4" fmla="*/ 1 w 42"/>
                  <a:gd name="T5" fmla="*/ 43 h 54"/>
                  <a:gd name="T6" fmla="*/ 19 w 42"/>
                  <a:gd name="T7" fmla="*/ 0 h 54"/>
                  <a:gd name="T8" fmla="*/ 19 w 42"/>
                  <a:gd name="T9" fmla="*/ 0 h 54"/>
                  <a:gd name="T10" fmla="*/ 42 w 42"/>
                  <a:gd name="T11" fmla="*/ 9 h 54"/>
                  <a:gd name="T12" fmla="*/ 42 w 42"/>
                  <a:gd name="T13" fmla="*/ 9 h 54"/>
                  <a:gd name="T14" fmla="*/ 22 w 42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4">
                    <a:moveTo>
                      <a:pt x="22" y="54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8" y="29"/>
                      <a:pt x="14" y="15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6" y="24"/>
                      <a:pt x="29" y="39"/>
                      <a:pt x="22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FCE8DECC-76DE-2940-9278-DC6028AC5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1" y="3754438"/>
                <a:ext cx="120650" cy="171450"/>
              </a:xfrm>
              <a:custGeom>
                <a:avLst/>
                <a:gdLst>
                  <a:gd name="T0" fmla="*/ 22 w 38"/>
                  <a:gd name="T1" fmla="*/ 53 h 53"/>
                  <a:gd name="T2" fmla="*/ 0 w 38"/>
                  <a:gd name="T3" fmla="*/ 45 h 53"/>
                  <a:gd name="T4" fmla="*/ 0 w 38"/>
                  <a:gd name="T5" fmla="*/ 45 h 53"/>
                  <a:gd name="T6" fmla="*/ 13 w 38"/>
                  <a:gd name="T7" fmla="*/ 0 h 53"/>
                  <a:gd name="T8" fmla="*/ 13 w 38"/>
                  <a:gd name="T9" fmla="*/ 0 h 53"/>
                  <a:gd name="T10" fmla="*/ 38 w 38"/>
                  <a:gd name="T11" fmla="*/ 6 h 53"/>
                  <a:gd name="T12" fmla="*/ 37 w 38"/>
                  <a:gd name="T13" fmla="*/ 6 h 53"/>
                  <a:gd name="T14" fmla="*/ 22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22" y="53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30"/>
                      <a:pt x="10" y="1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3" y="22"/>
                      <a:pt x="28" y="37"/>
                      <a:pt x="22" y="5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559FD387-890E-1C4F-ABE9-A58D07D16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4101" y="3594100"/>
                <a:ext cx="101600" cy="166688"/>
              </a:xfrm>
              <a:custGeom>
                <a:avLst/>
                <a:gdLst>
                  <a:gd name="T0" fmla="*/ 24 w 32"/>
                  <a:gd name="T1" fmla="*/ 52 h 52"/>
                  <a:gd name="T2" fmla="*/ 0 w 32"/>
                  <a:gd name="T3" fmla="*/ 46 h 52"/>
                  <a:gd name="T4" fmla="*/ 0 w 32"/>
                  <a:gd name="T5" fmla="*/ 46 h 52"/>
                  <a:gd name="T6" fmla="*/ 8 w 32"/>
                  <a:gd name="T7" fmla="*/ 0 h 52"/>
                  <a:gd name="T8" fmla="*/ 7 w 32"/>
                  <a:gd name="T9" fmla="*/ 0 h 52"/>
                  <a:gd name="T10" fmla="*/ 9 w 32"/>
                  <a:gd name="T11" fmla="*/ 0 h 52"/>
                  <a:gd name="T12" fmla="*/ 32 w 32"/>
                  <a:gd name="T13" fmla="*/ 3 h 52"/>
                  <a:gd name="T14" fmla="*/ 32 w 32"/>
                  <a:gd name="T15" fmla="*/ 3 h 52"/>
                  <a:gd name="T16" fmla="*/ 24 w 32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24" y="52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" y="31"/>
                      <a:pt x="6" y="16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0" y="19"/>
                      <a:pt x="27" y="36"/>
                      <a:pt x="24" y="5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11E8D212-69B1-4F4F-82D2-D6ED09F0B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3378200"/>
                <a:ext cx="82550" cy="212725"/>
              </a:xfrm>
              <a:custGeom>
                <a:avLst/>
                <a:gdLst>
                  <a:gd name="T0" fmla="*/ 24 w 26"/>
                  <a:gd name="T1" fmla="*/ 66 h 66"/>
                  <a:gd name="T2" fmla="*/ 23 w 26"/>
                  <a:gd name="T3" fmla="*/ 66 h 66"/>
                  <a:gd name="T4" fmla="*/ 0 w 26"/>
                  <a:gd name="T5" fmla="*/ 64 h 66"/>
                  <a:gd name="T6" fmla="*/ 0 w 26"/>
                  <a:gd name="T7" fmla="*/ 63 h 66"/>
                  <a:gd name="T8" fmla="*/ 2 w 26"/>
                  <a:gd name="T9" fmla="*/ 17 h 66"/>
                  <a:gd name="T10" fmla="*/ 2 w 26"/>
                  <a:gd name="T11" fmla="*/ 1 h 66"/>
                  <a:gd name="T12" fmla="*/ 2 w 26"/>
                  <a:gd name="T13" fmla="*/ 1 h 66"/>
                  <a:gd name="T14" fmla="*/ 2 w 26"/>
                  <a:gd name="T15" fmla="*/ 1 h 66"/>
                  <a:gd name="T16" fmla="*/ 26 w 26"/>
                  <a:gd name="T17" fmla="*/ 0 h 66"/>
                  <a:gd name="T18" fmla="*/ 26 w 26"/>
                  <a:gd name="T19" fmla="*/ 0 h 66"/>
                  <a:gd name="T20" fmla="*/ 26 w 26"/>
                  <a:gd name="T21" fmla="*/ 17 h 66"/>
                  <a:gd name="T22" fmla="*/ 24 w 26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66">
                    <a:moveTo>
                      <a:pt x="24" y="66"/>
                    </a:moveTo>
                    <a:cubicBezTo>
                      <a:pt x="23" y="66"/>
                      <a:pt x="23" y="66"/>
                      <a:pt x="23" y="6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48"/>
                      <a:pt x="2" y="32"/>
                      <a:pt x="2" y="17"/>
                    </a:cubicBezTo>
                    <a:cubicBezTo>
                      <a:pt x="2" y="12"/>
                      <a:pt x="2" y="6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6"/>
                      <a:pt x="26" y="11"/>
                      <a:pt x="26" y="17"/>
                    </a:cubicBezTo>
                    <a:cubicBezTo>
                      <a:pt x="26" y="33"/>
                      <a:pt x="25" y="50"/>
                      <a:pt x="24" y="66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9535CC4C-2BCC-114A-9A5B-C22D030A4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51" y="3206750"/>
                <a:ext cx="92075" cy="160338"/>
              </a:xfrm>
              <a:custGeom>
                <a:avLst/>
                <a:gdLst>
                  <a:gd name="T0" fmla="*/ 5 w 29"/>
                  <a:gd name="T1" fmla="*/ 50 h 50"/>
                  <a:gd name="T2" fmla="*/ 5 w 29"/>
                  <a:gd name="T3" fmla="*/ 50 h 50"/>
                  <a:gd name="T4" fmla="*/ 0 w 29"/>
                  <a:gd name="T5" fmla="*/ 4 h 50"/>
                  <a:gd name="T6" fmla="*/ 0 w 29"/>
                  <a:gd name="T7" fmla="*/ 4 h 50"/>
                  <a:gd name="T8" fmla="*/ 24 w 29"/>
                  <a:gd name="T9" fmla="*/ 0 h 50"/>
                  <a:gd name="T10" fmla="*/ 24 w 29"/>
                  <a:gd name="T11" fmla="*/ 0 h 50"/>
                  <a:gd name="T12" fmla="*/ 29 w 29"/>
                  <a:gd name="T13" fmla="*/ 49 h 50"/>
                  <a:gd name="T14" fmla="*/ 29 w 29"/>
                  <a:gd name="T15" fmla="*/ 49 h 50"/>
                  <a:gd name="T16" fmla="*/ 5 w 29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0">
                    <a:moveTo>
                      <a:pt x="5" y="50"/>
                    </a:moveTo>
                    <a:cubicBezTo>
                      <a:pt x="5" y="50"/>
                      <a:pt x="5" y="50"/>
                      <a:pt x="5" y="50"/>
                    </a:cubicBezTo>
                    <a:cubicBezTo>
                      <a:pt x="4" y="35"/>
                      <a:pt x="3" y="19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6"/>
                      <a:pt x="28" y="33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6E6B485A-9867-E74F-97F1-A99F68915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8226" y="3038475"/>
                <a:ext cx="107950" cy="168275"/>
              </a:xfrm>
              <a:custGeom>
                <a:avLst/>
                <a:gdLst>
                  <a:gd name="T0" fmla="*/ 11 w 34"/>
                  <a:gd name="T1" fmla="*/ 52 h 52"/>
                  <a:gd name="T2" fmla="*/ 11 w 34"/>
                  <a:gd name="T3" fmla="*/ 52 h 52"/>
                  <a:gd name="T4" fmla="*/ 0 w 34"/>
                  <a:gd name="T5" fmla="*/ 6 h 52"/>
                  <a:gd name="T6" fmla="*/ 0 w 34"/>
                  <a:gd name="T7" fmla="*/ 6 h 52"/>
                  <a:gd name="T8" fmla="*/ 23 w 34"/>
                  <a:gd name="T9" fmla="*/ 0 h 52"/>
                  <a:gd name="T10" fmla="*/ 23 w 34"/>
                  <a:gd name="T11" fmla="*/ 0 h 52"/>
                  <a:gd name="T12" fmla="*/ 34 w 34"/>
                  <a:gd name="T13" fmla="*/ 48 h 52"/>
                  <a:gd name="T14" fmla="*/ 34 w 34"/>
                  <a:gd name="T15" fmla="*/ 48 h 52"/>
                  <a:gd name="T16" fmla="*/ 11 w 34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11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8" y="37"/>
                      <a:pt x="5" y="2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16"/>
                      <a:pt x="32" y="32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2">
                <a:extLst>
                  <a:ext uri="{FF2B5EF4-FFF2-40B4-BE49-F238E27FC236}">
                    <a16:creationId xmlns:a16="http://schemas.microsoft.com/office/drawing/2014/main" id="{FB0ABA96-D51D-2E4F-90B2-AB7B5731F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426" y="2873375"/>
                <a:ext cx="120650" cy="174625"/>
              </a:xfrm>
              <a:custGeom>
                <a:avLst/>
                <a:gdLst>
                  <a:gd name="T0" fmla="*/ 15 w 38"/>
                  <a:gd name="T1" fmla="*/ 54 h 54"/>
                  <a:gd name="T2" fmla="*/ 15 w 38"/>
                  <a:gd name="T3" fmla="*/ 54 h 54"/>
                  <a:gd name="T4" fmla="*/ 0 w 38"/>
                  <a:gd name="T5" fmla="*/ 10 h 54"/>
                  <a:gd name="T6" fmla="*/ 0 w 38"/>
                  <a:gd name="T7" fmla="*/ 10 h 54"/>
                  <a:gd name="T8" fmla="*/ 22 w 38"/>
                  <a:gd name="T9" fmla="*/ 0 h 54"/>
                  <a:gd name="T10" fmla="*/ 22 w 38"/>
                  <a:gd name="T11" fmla="*/ 0 h 54"/>
                  <a:gd name="T12" fmla="*/ 38 w 38"/>
                  <a:gd name="T13" fmla="*/ 47 h 54"/>
                  <a:gd name="T14" fmla="*/ 38 w 38"/>
                  <a:gd name="T15" fmla="*/ 47 h 54"/>
                  <a:gd name="T16" fmla="*/ 15 w 38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4">
                    <a:moveTo>
                      <a:pt x="15" y="54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1" y="39"/>
                      <a:pt x="6" y="24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16"/>
                      <a:pt x="34" y="31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15" y="5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3">
                <a:extLst>
                  <a:ext uri="{FF2B5EF4-FFF2-40B4-BE49-F238E27FC236}">
                    <a16:creationId xmlns:a16="http://schemas.microsoft.com/office/drawing/2014/main" id="{3C7F69F4-97B3-054B-A4C0-5520FB04B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2813" y="2719388"/>
                <a:ext cx="138113" cy="174625"/>
              </a:xfrm>
              <a:custGeom>
                <a:avLst/>
                <a:gdLst>
                  <a:gd name="T0" fmla="*/ 21 w 43"/>
                  <a:gd name="T1" fmla="*/ 54 h 54"/>
                  <a:gd name="T2" fmla="*/ 21 w 43"/>
                  <a:gd name="T3" fmla="*/ 54 h 54"/>
                  <a:gd name="T4" fmla="*/ 0 w 43"/>
                  <a:gd name="T5" fmla="*/ 13 h 54"/>
                  <a:gd name="T6" fmla="*/ 0 w 43"/>
                  <a:gd name="T7" fmla="*/ 12 h 54"/>
                  <a:gd name="T8" fmla="*/ 21 w 43"/>
                  <a:gd name="T9" fmla="*/ 0 h 54"/>
                  <a:gd name="T10" fmla="*/ 21 w 43"/>
                  <a:gd name="T11" fmla="*/ 1 h 54"/>
                  <a:gd name="T12" fmla="*/ 43 w 43"/>
                  <a:gd name="T13" fmla="*/ 45 h 54"/>
                  <a:gd name="T14" fmla="*/ 43 w 43"/>
                  <a:gd name="T15" fmla="*/ 45 h 54"/>
                  <a:gd name="T16" fmla="*/ 21 w 43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4"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15" y="40"/>
                      <a:pt x="8" y="26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15"/>
                      <a:pt x="37" y="30"/>
                      <a:pt x="43" y="45"/>
                    </a:cubicBezTo>
                    <a:cubicBezTo>
                      <a:pt x="43" y="45"/>
                      <a:pt x="43" y="45"/>
                      <a:pt x="43" y="45"/>
                    </a:cubicBezTo>
                    <a:lnTo>
                      <a:pt x="21" y="5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1F23CD4D-C81B-D647-86AC-F68D4279E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3" y="2576513"/>
                <a:ext cx="149225" cy="171450"/>
              </a:xfrm>
              <a:custGeom>
                <a:avLst/>
                <a:gdLst>
                  <a:gd name="T0" fmla="*/ 26 w 47"/>
                  <a:gd name="T1" fmla="*/ 53 h 53"/>
                  <a:gd name="T2" fmla="*/ 26 w 47"/>
                  <a:gd name="T3" fmla="*/ 53 h 53"/>
                  <a:gd name="T4" fmla="*/ 1 w 47"/>
                  <a:gd name="T5" fmla="*/ 14 h 53"/>
                  <a:gd name="T6" fmla="*/ 0 w 47"/>
                  <a:gd name="T7" fmla="*/ 14 h 53"/>
                  <a:gd name="T8" fmla="*/ 20 w 47"/>
                  <a:gd name="T9" fmla="*/ 0 h 53"/>
                  <a:gd name="T10" fmla="*/ 20 w 47"/>
                  <a:gd name="T11" fmla="*/ 0 h 53"/>
                  <a:gd name="T12" fmla="*/ 20 w 47"/>
                  <a:gd name="T13" fmla="*/ 0 h 53"/>
                  <a:gd name="T14" fmla="*/ 47 w 47"/>
                  <a:gd name="T15" fmla="*/ 41 h 53"/>
                  <a:gd name="T16" fmla="*/ 47 w 47"/>
                  <a:gd name="T17" fmla="*/ 41 h 53"/>
                  <a:gd name="T18" fmla="*/ 26 w 47"/>
                  <a:gd name="T1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53">
                    <a:moveTo>
                      <a:pt x="26" y="53"/>
                    </a:moveTo>
                    <a:cubicBezTo>
                      <a:pt x="26" y="53"/>
                      <a:pt x="26" y="53"/>
                      <a:pt x="26" y="53"/>
                    </a:cubicBezTo>
                    <a:cubicBezTo>
                      <a:pt x="18" y="40"/>
                      <a:pt x="10" y="27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0" y="13"/>
                      <a:pt x="39" y="27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lnTo>
                      <a:pt x="26" y="53"/>
                    </a:lnTo>
                    <a:close/>
                  </a:path>
                </a:pathLst>
              </a:custGeom>
              <a:gradFill>
                <a:gsLst>
                  <a:gs pos="0">
                    <a:srgbClr val="0C6DFC">
                      <a:alpha val="11000"/>
                    </a:srgbClr>
                  </a:gs>
                  <a:gs pos="100000">
                    <a:srgbClr val="0C6DFC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73A83823-036D-DF4C-90BB-4CC9CF300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2313" y="2444750"/>
                <a:ext cx="158750" cy="168275"/>
              </a:xfrm>
              <a:custGeom>
                <a:avLst/>
                <a:gdLst>
                  <a:gd name="T0" fmla="*/ 30 w 50"/>
                  <a:gd name="T1" fmla="*/ 52 h 52"/>
                  <a:gd name="T2" fmla="*/ 30 w 50"/>
                  <a:gd name="T3" fmla="*/ 52 h 52"/>
                  <a:gd name="T4" fmla="*/ 0 w 50"/>
                  <a:gd name="T5" fmla="*/ 17 h 52"/>
                  <a:gd name="T6" fmla="*/ 0 w 50"/>
                  <a:gd name="T7" fmla="*/ 16 h 52"/>
                  <a:gd name="T8" fmla="*/ 17 w 50"/>
                  <a:gd name="T9" fmla="*/ 0 h 52"/>
                  <a:gd name="T10" fmla="*/ 18 w 50"/>
                  <a:gd name="T11" fmla="*/ 0 h 52"/>
                  <a:gd name="T12" fmla="*/ 49 w 50"/>
                  <a:gd name="T13" fmla="*/ 38 h 52"/>
                  <a:gd name="T14" fmla="*/ 50 w 50"/>
                  <a:gd name="T15" fmla="*/ 38 h 52"/>
                  <a:gd name="T16" fmla="*/ 30 w 50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2">
                    <a:moveTo>
                      <a:pt x="30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21" y="40"/>
                      <a:pt x="11" y="2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9" y="12"/>
                      <a:pt x="40" y="25"/>
                      <a:pt x="49" y="38"/>
                    </a:cubicBezTo>
                    <a:cubicBezTo>
                      <a:pt x="50" y="38"/>
                      <a:pt x="50" y="38"/>
                      <a:pt x="50" y="38"/>
                    </a:cubicBezTo>
                    <a:lnTo>
                      <a:pt x="30" y="52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9753B34B-151B-2F40-949F-39D156ED8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3251" y="2325688"/>
                <a:ext cx="166688" cy="165100"/>
              </a:xfrm>
              <a:custGeom>
                <a:avLst/>
                <a:gdLst>
                  <a:gd name="T0" fmla="*/ 35 w 52"/>
                  <a:gd name="T1" fmla="*/ 51 h 51"/>
                  <a:gd name="T2" fmla="*/ 34 w 52"/>
                  <a:gd name="T3" fmla="*/ 51 h 51"/>
                  <a:gd name="T4" fmla="*/ 0 w 52"/>
                  <a:gd name="T5" fmla="*/ 19 h 51"/>
                  <a:gd name="T6" fmla="*/ 0 w 52"/>
                  <a:gd name="T7" fmla="*/ 19 h 51"/>
                  <a:gd name="T8" fmla="*/ 0 w 52"/>
                  <a:gd name="T9" fmla="*/ 19 h 51"/>
                  <a:gd name="T10" fmla="*/ 15 w 52"/>
                  <a:gd name="T11" fmla="*/ 0 h 51"/>
                  <a:gd name="T12" fmla="*/ 16 w 52"/>
                  <a:gd name="T13" fmla="*/ 1 h 51"/>
                  <a:gd name="T14" fmla="*/ 52 w 52"/>
                  <a:gd name="T15" fmla="*/ 34 h 51"/>
                  <a:gd name="T16" fmla="*/ 52 w 52"/>
                  <a:gd name="T17" fmla="*/ 34 h 51"/>
                  <a:gd name="T18" fmla="*/ 52 w 52"/>
                  <a:gd name="T19" fmla="*/ 34 h 51"/>
                  <a:gd name="T20" fmla="*/ 35 w 52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1">
                    <a:moveTo>
                      <a:pt x="35" y="51"/>
                    </a:moveTo>
                    <a:cubicBezTo>
                      <a:pt x="34" y="51"/>
                      <a:pt x="34" y="51"/>
                      <a:pt x="34" y="51"/>
                    </a:cubicBezTo>
                    <a:cubicBezTo>
                      <a:pt x="24" y="40"/>
                      <a:pt x="12" y="2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28" y="11"/>
                      <a:pt x="40" y="22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lnTo>
                      <a:pt x="35" y="5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1991049E-C117-404F-B3E4-AF5651023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2276475"/>
                <a:ext cx="166688" cy="161925"/>
              </a:xfrm>
              <a:custGeom>
                <a:avLst/>
                <a:gdLst>
                  <a:gd name="T0" fmla="*/ 16 w 52"/>
                  <a:gd name="T1" fmla="*/ 50 h 50"/>
                  <a:gd name="T2" fmla="*/ 0 w 52"/>
                  <a:gd name="T3" fmla="*/ 32 h 50"/>
                  <a:gd name="T4" fmla="*/ 0 w 52"/>
                  <a:gd name="T5" fmla="*/ 31 h 50"/>
                  <a:gd name="T6" fmla="*/ 0 w 52"/>
                  <a:gd name="T7" fmla="*/ 32 h 50"/>
                  <a:gd name="T8" fmla="*/ 38 w 52"/>
                  <a:gd name="T9" fmla="*/ 0 h 50"/>
                  <a:gd name="T10" fmla="*/ 38 w 52"/>
                  <a:gd name="T11" fmla="*/ 0 h 50"/>
                  <a:gd name="T12" fmla="*/ 52 w 52"/>
                  <a:gd name="T13" fmla="*/ 20 h 50"/>
                  <a:gd name="T14" fmla="*/ 52 w 52"/>
                  <a:gd name="T15" fmla="*/ 20 h 50"/>
                  <a:gd name="T16" fmla="*/ 16 w 52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0">
                    <a:moveTo>
                      <a:pt x="16" y="5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21"/>
                      <a:pt x="25" y="1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40" y="29"/>
                      <a:pt x="28" y="39"/>
                      <a:pt x="16" y="50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7439142C-995B-1F47-9AC4-540C5AB76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2225675"/>
                <a:ext cx="171450" cy="153988"/>
              </a:xfrm>
              <a:custGeom>
                <a:avLst/>
                <a:gdLst>
                  <a:gd name="T0" fmla="*/ 38 w 54"/>
                  <a:gd name="T1" fmla="*/ 48 h 48"/>
                  <a:gd name="T2" fmla="*/ 38 w 54"/>
                  <a:gd name="T3" fmla="*/ 48 h 48"/>
                  <a:gd name="T4" fmla="*/ 1 w 54"/>
                  <a:gd name="T5" fmla="*/ 20 h 48"/>
                  <a:gd name="T6" fmla="*/ 0 w 54"/>
                  <a:gd name="T7" fmla="*/ 20 h 48"/>
                  <a:gd name="T8" fmla="*/ 13 w 54"/>
                  <a:gd name="T9" fmla="*/ 0 h 48"/>
                  <a:gd name="T10" fmla="*/ 14 w 54"/>
                  <a:gd name="T11" fmla="*/ 0 h 48"/>
                  <a:gd name="T12" fmla="*/ 53 w 54"/>
                  <a:gd name="T13" fmla="*/ 29 h 48"/>
                  <a:gd name="T14" fmla="*/ 54 w 54"/>
                  <a:gd name="T15" fmla="*/ 29 h 48"/>
                  <a:gd name="T16" fmla="*/ 53 w 54"/>
                  <a:gd name="T17" fmla="*/ 29 h 48"/>
                  <a:gd name="T18" fmla="*/ 38 w 54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8">
                    <a:moveTo>
                      <a:pt x="38" y="48"/>
                    </a:moveTo>
                    <a:cubicBezTo>
                      <a:pt x="38" y="48"/>
                      <a:pt x="38" y="48"/>
                      <a:pt x="38" y="48"/>
                    </a:cubicBezTo>
                    <a:cubicBezTo>
                      <a:pt x="26" y="38"/>
                      <a:pt x="14" y="29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9"/>
                      <a:pt x="41" y="19"/>
                      <a:pt x="5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3" y="29"/>
                      <a:pt x="53" y="29"/>
                      <a:pt x="53" y="29"/>
                    </a:cubicBezTo>
                    <a:lnTo>
                      <a:pt x="38" y="4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9">
                <a:extLst>
                  <a:ext uri="{FF2B5EF4-FFF2-40B4-BE49-F238E27FC236}">
                    <a16:creationId xmlns:a16="http://schemas.microsoft.com/office/drawing/2014/main" id="{9FB6AC3E-69B7-5741-9F59-F0A73F508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0976" y="2182813"/>
                <a:ext cx="169863" cy="152400"/>
              </a:xfrm>
              <a:custGeom>
                <a:avLst/>
                <a:gdLst>
                  <a:gd name="T0" fmla="*/ 14 w 53"/>
                  <a:gd name="T1" fmla="*/ 47 h 47"/>
                  <a:gd name="T2" fmla="*/ 0 w 53"/>
                  <a:gd name="T3" fmla="*/ 27 h 47"/>
                  <a:gd name="T4" fmla="*/ 0 w 53"/>
                  <a:gd name="T5" fmla="*/ 27 h 47"/>
                  <a:gd name="T6" fmla="*/ 41 w 53"/>
                  <a:gd name="T7" fmla="*/ 0 h 47"/>
                  <a:gd name="T8" fmla="*/ 42 w 53"/>
                  <a:gd name="T9" fmla="*/ 0 h 47"/>
                  <a:gd name="T10" fmla="*/ 53 w 53"/>
                  <a:gd name="T11" fmla="*/ 21 h 47"/>
                  <a:gd name="T12" fmla="*/ 53 w 53"/>
                  <a:gd name="T13" fmla="*/ 21 h 47"/>
                  <a:gd name="T14" fmla="*/ 14 w 53"/>
                  <a:gd name="T15" fmla="*/ 46 h 47"/>
                  <a:gd name="T16" fmla="*/ 14 w 5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7">
                    <a:moveTo>
                      <a:pt x="14" y="4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17"/>
                      <a:pt x="27" y="8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0" y="29"/>
                      <a:pt x="27" y="37"/>
                      <a:pt x="14" y="46"/>
                    </a:cubicBezTo>
                    <a:lnTo>
                      <a:pt x="14" y="47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0">
                <a:extLst>
                  <a:ext uri="{FF2B5EF4-FFF2-40B4-BE49-F238E27FC236}">
                    <a16:creationId xmlns:a16="http://schemas.microsoft.com/office/drawing/2014/main" id="{F0340796-ED21-7B48-92E2-7AEFA8854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1788" y="2141538"/>
                <a:ext cx="173038" cy="141288"/>
              </a:xfrm>
              <a:custGeom>
                <a:avLst/>
                <a:gdLst>
                  <a:gd name="T0" fmla="*/ 41 w 54"/>
                  <a:gd name="T1" fmla="*/ 44 h 44"/>
                  <a:gd name="T2" fmla="*/ 41 w 54"/>
                  <a:gd name="T3" fmla="*/ 44 h 44"/>
                  <a:gd name="T4" fmla="*/ 1 w 54"/>
                  <a:gd name="T5" fmla="*/ 21 h 44"/>
                  <a:gd name="T6" fmla="*/ 0 w 54"/>
                  <a:gd name="T7" fmla="*/ 21 h 44"/>
                  <a:gd name="T8" fmla="*/ 11 w 54"/>
                  <a:gd name="T9" fmla="*/ 0 h 44"/>
                  <a:gd name="T10" fmla="*/ 11 w 54"/>
                  <a:gd name="T11" fmla="*/ 0 h 44"/>
                  <a:gd name="T12" fmla="*/ 54 w 54"/>
                  <a:gd name="T13" fmla="*/ 24 h 44"/>
                  <a:gd name="T14" fmla="*/ 54 w 54"/>
                  <a:gd name="T15" fmla="*/ 24 h 44"/>
                  <a:gd name="T16" fmla="*/ 41 w 5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44">
                    <a:moveTo>
                      <a:pt x="41" y="44"/>
                    </a:moveTo>
                    <a:cubicBezTo>
                      <a:pt x="41" y="44"/>
                      <a:pt x="41" y="44"/>
                      <a:pt x="41" y="44"/>
                    </a:cubicBezTo>
                    <a:cubicBezTo>
                      <a:pt x="28" y="36"/>
                      <a:pt x="14" y="28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6" y="7"/>
                      <a:pt x="40" y="15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1B1C512F-9DCE-174A-865C-4C486A80A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1" y="2109788"/>
                <a:ext cx="173038" cy="134938"/>
              </a:xfrm>
              <a:custGeom>
                <a:avLst/>
                <a:gdLst>
                  <a:gd name="T0" fmla="*/ 12 w 54"/>
                  <a:gd name="T1" fmla="*/ 42 h 42"/>
                  <a:gd name="T2" fmla="*/ 0 w 54"/>
                  <a:gd name="T3" fmla="*/ 21 h 42"/>
                  <a:gd name="T4" fmla="*/ 0 w 54"/>
                  <a:gd name="T5" fmla="*/ 21 h 42"/>
                  <a:gd name="T6" fmla="*/ 44 w 54"/>
                  <a:gd name="T7" fmla="*/ 0 h 42"/>
                  <a:gd name="T8" fmla="*/ 44 w 54"/>
                  <a:gd name="T9" fmla="*/ 0 h 42"/>
                  <a:gd name="T10" fmla="*/ 54 w 54"/>
                  <a:gd name="T11" fmla="*/ 22 h 42"/>
                  <a:gd name="T12" fmla="*/ 54 w 54"/>
                  <a:gd name="T13" fmla="*/ 22 h 42"/>
                  <a:gd name="T14" fmla="*/ 12 w 54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42">
                    <a:moveTo>
                      <a:pt x="12" y="42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4" y="13"/>
                      <a:pt x="29" y="6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39" y="28"/>
                      <a:pt x="25" y="35"/>
                      <a:pt x="12" y="42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2">
                <a:extLst>
                  <a:ext uri="{FF2B5EF4-FFF2-40B4-BE49-F238E27FC236}">
                    <a16:creationId xmlns:a16="http://schemas.microsoft.com/office/drawing/2014/main" id="{06B8A9E0-9CF3-B841-BB5A-F12A474AB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5738" y="2073275"/>
                <a:ext cx="168275" cy="133350"/>
              </a:xfrm>
              <a:custGeom>
                <a:avLst/>
                <a:gdLst>
                  <a:gd name="T0" fmla="*/ 43 w 53"/>
                  <a:gd name="T1" fmla="*/ 41 h 41"/>
                  <a:gd name="T2" fmla="*/ 43 w 53"/>
                  <a:gd name="T3" fmla="*/ 41 h 41"/>
                  <a:gd name="T4" fmla="*/ 0 w 53"/>
                  <a:gd name="T5" fmla="*/ 23 h 41"/>
                  <a:gd name="T6" fmla="*/ 0 w 53"/>
                  <a:gd name="T7" fmla="*/ 23 h 41"/>
                  <a:gd name="T8" fmla="*/ 7 w 53"/>
                  <a:gd name="T9" fmla="*/ 0 h 41"/>
                  <a:gd name="T10" fmla="*/ 8 w 53"/>
                  <a:gd name="T11" fmla="*/ 0 h 41"/>
                  <a:gd name="T12" fmla="*/ 53 w 53"/>
                  <a:gd name="T13" fmla="*/ 19 h 41"/>
                  <a:gd name="T14" fmla="*/ 53 w 53"/>
                  <a:gd name="T15" fmla="*/ 19 h 41"/>
                  <a:gd name="T16" fmla="*/ 43 w 53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1">
                    <a:moveTo>
                      <a:pt x="43" y="41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29" y="34"/>
                      <a:pt x="14" y="28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3" y="6"/>
                      <a:pt x="39" y="12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lnTo>
                      <a:pt x="43" y="4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EA8F3328-4380-D447-82CA-C29832BFB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838" y="2051050"/>
                <a:ext cx="169863" cy="122238"/>
              </a:xfrm>
              <a:custGeom>
                <a:avLst/>
                <a:gdLst>
                  <a:gd name="T0" fmla="*/ 9 w 53"/>
                  <a:gd name="T1" fmla="*/ 38 h 38"/>
                  <a:gd name="T2" fmla="*/ 0 w 53"/>
                  <a:gd name="T3" fmla="*/ 16 h 38"/>
                  <a:gd name="T4" fmla="*/ 0 w 53"/>
                  <a:gd name="T5" fmla="*/ 16 h 38"/>
                  <a:gd name="T6" fmla="*/ 47 w 53"/>
                  <a:gd name="T7" fmla="*/ 0 h 38"/>
                  <a:gd name="T8" fmla="*/ 47 w 53"/>
                  <a:gd name="T9" fmla="*/ 0 h 38"/>
                  <a:gd name="T10" fmla="*/ 47 w 53"/>
                  <a:gd name="T11" fmla="*/ 0 h 38"/>
                  <a:gd name="T12" fmla="*/ 53 w 53"/>
                  <a:gd name="T13" fmla="*/ 23 h 38"/>
                  <a:gd name="T14" fmla="*/ 53 w 53"/>
                  <a:gd name="T15" fmla="*/ 23 h 38"/>
                  <a:gd name="T16" fmla="*/ 9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9" y="3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10"/>
                      <a:pt x="31" y="4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38" y="27"/>
                      <a:pt x="24" y="32"/>
                      <a:pt x="9" y="38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:a16="http://schemas.microsoft.com/office/drawing/2014/main" id="{16E742B3-CF1A-604A-991A-42EC1354A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576" y="2022475"/>
                <a:ext cx="169863" cy="122238"/>
              </a:xfrm>
              <a:custGeom>
                <a:avLst/>
                <a:gdLst>
                  <a:gd name="T0" fmla="*/ 45 w 53"/>
                  <a:gd name="T1" fmla="*/ 38 h 38"/>
                  <a:gd name="T2" fmla="*/ 45 w 53"/>
                  <a:gd name="T3" fmla="*/ 38 h 38"/>
                  <a:gd name="T4" fmla="*/ 0 w 53"/>
                  <a:gd name="T5" fmla="*/ 25 h 38"/>
                  <a:gd name="T6" fmla="*/ 0 w 53"/>
                  <a:gd name="T7" fmla="*/ 25 h 38"/>
                  <a:gd name="T8" fmla="*/ 5 w 53"/>
                  <a:gd name="T9" fmla="*/ 0 h 38"/>
                  <a:gd name="T10" fmla="*/ 5 w 53"/>
                  <a:gd name="T11" fmla="*/ 2 h 38"/>
                  <a:gd name="T12" fmla="*/ 53 w 53"/>
                  <a:gd name="T13" fmla="*/ 15 h 38"/>
                  <a:gd name="T14" fmla="*/ 53 w 53"/>
                  <a:gd name="T15" fmla="*/ 15 h 38"/>
                  <a:gd name="T16" fmla="*/ 45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45" y="38"/>
                    </a:move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3"/>
                      <a:pt x="15" y="2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1" y="5"/>
                      <a:pt x="37" y="10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45" y="38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5">
                <a:extLst>
                  <a:ext uri="{FF2B5EF4-FFF2-40B4-BE49-F238E27FC236}">
                    <a16:creationId xmlns:a16="http://schemas.microsoft.com/office/drawing/2014/main" id="{CFC7CF1C-99A1-D540-8C98-EC4BD5E55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176" y="2012950"/>
                <a:ext cx="168275" cy="109538"/>
              </a:xfrm>
              <a:custGeom>
                <a:avLst/>
                <a:gdLst>
                  <a:gd name="T0" fmla="*/ 7 w 53"/>
                  <a:gd name="T1" fmla="*/ 34 h 34"/>
                  <a:gd name="T2" fmla="*/ 0 w 53"/>
                  <a:gd name="T3" fmla="*/ 11 h 34"/>
                  <a:gd name="T4" fmla="*/ 1 w 53"/>
                  <a:gd name="T5" fmla="*/ 11 h 34"/>
                  <a:gd name="T6" fmla="*/ 49 w 53"/>
                  <a:gd name="T7" fmla="*/ 0 h 34"/>
                  <a:gd name="T8" fmla="*/ 49 w 53"/>
                  <a:gd name="T9" fmla="*/ 0 h 34"/>
                  <a:gd name="T10" fmla="*/ 53 w 53"/>
                  <a:gd name="T11" fmla="*/ 24 h 34"/>
                  <a:gd name="T12" fmla="*/ 53 w 53"/>
                  <a:gd name="T13" fmla="*/ 24 h 34"/>
                  <a:gd name="T14" fmla="*/ 7 w 53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4">
                    <a:moveTo>
                      <a:pt x="7" y="3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6" y="7"/>
                      <a:pt x="33" y="3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37" y="27"/>
                      <a:pt x="22" y="30"/>
                      <a:pt x="7" y="34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6">
                <a:extLst>
                  <a:ext uri="{FF2B5EF4-FFF2-40B4-BE49-F238E27FC236}">
                    <a16:creationId xmlns:a16="http://schemas.microsoft.com/office/drawing/2014/main" id="{860A3C7B-A5C8-CD4A-890B-F213567DF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238" y="2003425"/>
                <a:ext cx="163513" cy="100013"/>
              </a:xfrm>
              <a:custGeom>
                <a:avLst/>
                <a:gdLst>
                  <a:gd name="T0" fmla="*/ 47 w 51"/>
                  <a:gd name="T1" fmla="*/ 31 h 31"/>
                  <a:gd name="T2" fmla="*/ 46 w 51"/>
                  <a:gd name="T3" fmla="*/ 31 h 31"/>
                  <a:gd name="T4" fmla="*/ 0 w 51"/>
                  <a:gd name="T5" fmla="*/ 24 h 31"/>
                  <a:gd name="T6" fmla="*/ 0 w 51"/>
                  <a:gd name="T7" fmla="*/ 24 h 31"/>
                  <a:gd name="T8" fmla="*/ 2 w 51"/>
                  <a:gd name="T9" fmla="*/ 0 h 31"/>
                  <a:gd name="T10" fmla="*/ 51 w 51"/>
                  <a:gd name="T11" fmla="*/ 7 h 31"/>
                  <a:gd name="T12" fmla="*/ 51 w 51"/>
                  <a:gd name="T13" fmla="*/ 7 h 31"/>
                  <a:gd name="T14" fmla="*/ 47 w 51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1">
                    <a:moveTo>
                      <a:pt x="47" y="31"/>
                    </a:moveTo>
                    <a:cubicBezTo>
                      <a:pt x="46" y="31"/>
                      <a:pt x="46" y="31"/>
                      <a:pt x="46" y="31"/>
                    </a:cubicBezTo>
                    <a:cubicBezTo>
                      <a:pt x="31" y="27"/>
                      <a:pt x="16" y="25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9" y="1"/>
                      <a:pt x="35" y="4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7">
                <a:extLst>
                  <a:ext uri="{FF2B5EF4-FFF2-40B4-BE49-F238E27FC236}">
                    <a16:creationId xmlns:a16="http://schemas.microsoft.com/office/drawing/2014/main" id="{3C42F981-109C-0143-930D-541745A5F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1" y="1997075"/>
                <a:ext cx="160338" cy="93663"/>
              </a:xfrm>
              <a:custGeom>
                <a:avLst/>
                <a:gdLst>
                  <a:gd name="T0" fmla="*/ 3 w 50"/>
                  <a:gd name="T1" fmla="*/ 29 h 29"/>
                  <a:gd name="T2" fmla="*/ 0 w 50"/>
                  <a:gd name="T3" fmla="*/ 5 h 29"/>
                  <a:gd name="T4" fmla="*/ 0 w 50"/>
                  <a:gd name="T5" fmla="*/ 5 h 29"/>
                  <a:gd name="T6" fmla="*/ 49 w 50"/>
                  <a:gd name="T7" fmla="*/ 0 h 29"/>
                  <a:gd name="T8" fmla="*/ 49 w 50"/>
                  <a:gd name="T9" fmla="*/ 0 h 29"/>
                  <a:gd name="T10" fmla="*/ 50 w 50"/>
                  <a:gd name="T11" fmla="*/ 24 h 29"/>
                  <a:gd name="T12" fmla="*/ 50 w 50"/>
                  <a:gd name="T13" fmla="*/ 24 h 29"/>
                  <a:gd name="T14" fmla="*/ 3 w 5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29">
                    <a:moveTo>
                      <a:pt x="3" y="29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2"/>
                      <a:pt x="33" y="1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34" y="25"/>
                      <a:pt x="19" y="26"/>
                      <a:pt x="3" y="29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58">
                <a:extLst>
                  <a:ext uri="{FF2B5EF4-FFF2-40B4-BE49-F238E27FC236}">
                    <a16:creationId xmlns:a16="http://schemas.microsoft.com/office/drawing/2014/main" id="{C93C00A4-7F3B-0B47-BACE-D50D3C737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313" y="1997075"/>
                <a:ext cx="155575" cy="79375"/>
              </a:xfrm>
              <a:custGeom>
                <a:avLst/>
                <a:gdLst>
                  <a:gd name="T0" fmla="*/ 48 w 49"/>
                  <a:gd name="T1" fmla="*/ 25 h 25"/>
                  <a:gd name="T2" fmla="*/ 47 w 49"/>
                  <a:gd name="T3" fmla="*/ 25 h 25"/>
                  <a:gd name="T4" fmla="*/ 13 w 49"/>
                  <a:gd name="T5" fmla="*/ 24 h 25"/>
                  <a:gd name="T6" fmla="*/ 1 w 49"/>
                  <a:gd name="T7" fmla="*/ 24 h 25"/>
                  <a:gd name="T8" fmla="*/ 1 w 49"/>
                  <a:gd name="T9" fmla="*/ 24 h 25"/>
                  <a:gd name="T10" fmla="*/ 0 w 49"/>
                  <a:gd name="T11" fmla="*/ 0 h 25"/>
                  <a:gd name="T12" fmla="*/ 0 w 49"/>
                  <a:gd name="T13" fmla="*/ 0 h 25"/>
                  <a:gd name="T14" fmla="*/ 49 w 49"/>
                  <a:gd name="T15" fmla="*/ 2 h 25"/>
                  <a:gd name="T16" fmla="*/ 49 w 49"/>
                  <a:gd name="T17" fmla="*/ 2 h 25"/>
                  <a:gd name="T18" fmla="*/ 48 w 49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25">
                    <a:moveTo>
                      <a:pt x="48" y="25"/>
                    </a:moveTo>
                    <a:cubicBezTo>
                      <a:pt x="47" y="25"/>
                      <a:pt x="47" y="25"/>
                      <a:pt x="47" y="25"/>
                    </a:cubicBezTo>
                    <a:cubicBezTo>
                      <a:pt x="36" y="25"/>
                      <a:pt x="24" y="24"/>
                      <a:pt x="13" y="24"/>
                    </a:cubicBezTo>
                    <a:cubicBezTo>
                      <a:pt x="8" y="24"/>
                      <a:pt x="4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33" y="0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lnTo>
                      <a:pt x="48" y="25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496DABB5-3348-D748-B569-B413653CD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201" y="2425700"/>
                <a:ext cx="407988" cy="1790700"/>
              </a:xfrm>
              <a:custGeom>
                <a:avLst/>
                <a:gdLst>
                  <a:gd name="T0" fmla="*/ 74 w 128"/>
                  <a:gd name="T1" fmla="*/ 553 h 555"/>
                  <a:gd name="T2" fmla="*/ 4 w 128"/>
                  <a:gd name="T3" fmla="*/ 312 h 555"/>
                  <a:gd name="T4" fmla="*/ 128 w 128"/>
                  <a:gd name="T5" fmla="*/ 2 h 555"/>
                  <a:gd name="T6" fmla="*/ 125 w 128"/>
                  <a:gd name="T7" fmla="*/ 0 h 555"/>
                  <a:gd name="T8" fmla="*/ 0 w 128"/>
                  <a:gd name="T9" fmla="*/ 312 h 555"/>
                  <a:gd name="T10" fmla="*/ 71 w 128"/>
                  <a:gd name="T11" fmla="*/ 555 h 555"/>
                  <a:gd name="T12" fmla="*/ 74 w 128"/>
                  <a:gd name="T13" fmla="*/ 553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555">
                    <a:moveTo>
                      <a:pt x="74" y="553"/>
                    </a:moveTo>
                    <a:cubicBezTo>
                      <a:pt x="30" y="483"/>
                      <a:pt x="4" y="401"/>
                      <a:pt x="4" y="312"/>
                    </a:cubicBezTo>
                    <a:cubicBezTo>
                      <a:pt x="4" y="192"/>
                      <a:pt x="51" y="83"/>
                      <a:pt x="128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48" y="81"/>
                      <a:pt x="0" y="191"/>
                      <a:pt x="0" y="312"/>
                    </a:cubicBezTo>
                    <a:cubicBezTo>
                      <a:pt x="0" y="401"/>
                      <a:pt x="26" y="485"/>
                      <a:pt x="71" y="555"/>
                    </a:cubicBezTo>
                    <a:cubicBezTo>
                      <a:pt x="74" y="553"/>
                      <a:pt x="74" y="553"/>
                      <a:pt x="74" y="5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D0EB17F2-01BD-DB4B-8248-72E11B111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597275"/>
                <a:ext cx="285750" cy="644525"/>
              </a:xfrm>
              <a:custGeom>
                <a:avLst/>
                <a:gdLst>
                  <a:gd name="T0" fmla="*/ 67 w 89"/>
                  <a:gd name="T1" fmla="*/ 194 h 200"/>
                  <a:gd name="T2" fmla="*/ 69 w 89"/>
                  <a:gd name="T3" fmla="*/ 193 h 200"/>
                  <a:gd name="T4" fmla="*/ 4 w 89"/>
                  <a:gd name="T5" fmla="*/ 12 h 200"/>
                  <a:gd name="T6" fmla="*/ 4 w 89"/>
                  <a:gd name="T7" fmla="*/ 11 h 200"/>
                  <a:gd name="T8" fmla="*/ 9 w 89"/>
                  <a:gd name="T9" fmla="*/ 5 h 200"/>
                  <a:gd name="T10" fmla="*/ 20 w 89"/>
                  <a:gd name="T11" fmla="*/ 4 h 200"/>
                  <a:gd name="T12" fmla="*/ 19 w 89"/>
                  <a:gd name="T13" fmla="*/ 2 h 200"/>
                  <a:gd name="T14" fmla="*/ 17 w 89"/>
                  <a:gd name="T15" fmla="*/ 2 h 200"/>
                  <a:gd name="T16" fmla="*/ 85 w 89"/>
                  <a:gd name="T17" fmla="*/ 192 h 200"/>
                  <a:gd name="T18" fmla="*/ 87 w 89"/>
                  <a:gd name="T19" fmla="*/ 191 h 200"/>
                  <a:gd name="T20" fmla="*/ 86 w 89"/>
                  <a:gd name="T21" fmla="*/ 190 h 200"/>
                  <a:gd name="T22" fmla="*/ 77 w 89"/>
                  <a:gd name="T23" fmla="*/ 195 h 200"/>
                  <a:gd name="T24" fmla="*/ 74 w 89"/>
                  <a:gd name="T25" fmla="*/ 196 h 200"/>
                  <a:gd name="T26" fmla="*/ 69 w 89"/>
                  <a:gd name="T27" fmla="*/ 193 h 200"/>
                  <a:gd name="T28" fmla="*/ 67 w 89"/>
                  <a:gd name="T29" fmla="*/ 194 h 200"/>
                  <a:gd name="T30" fmla="*/ 65 w 89"/>
                  <a:gd name="T31" fmla="*/ 195 h 200"/>
                  <a:gd name="T32" fmla="*/ 74 w 89"/>
                  <a:gd name="T33" fmla="*/ 200 h 200"/>
                  <a:gd name="T34" fmla="*/ 79 w 89"/>
                  <a:gd name="T35" fmla="*/ 199 h 200"/>
                  <a:gd name="T36" fmla="*/ 89 w 89"/>
                  <a:gd name="T37" fmla="*/ 192 h 200"/>
                  <a:gd name="T38" fmla="*/ 88 w 89"/>
                  <a:gd name="T39" fmla="*/ 190 h 200"/>
                  <a:gd name="T40" fmla="*/ 21 w 89"/>
                  <a:gd name="T41" fmla="*/ 2 h 200"/>
                  <a:gd name="T42" fmla="*/ 21 w 89"/>
                  <a:gd name="T43" fmla="*/ 0 h 200"/>
                  <a:gd name="T44" fmla="*/ 9 w 89"/>
                  <a:gd name="T45" fmla="*/ 1 h 200"/>
                  <a:gd name="T46" fmla="*/ 0 w 89"/>
                  <a:gd name="T47" fmla="*/ 11 h 200"/>
                  <a:gd name="T48" fmla="*/ 0 w 89"/>
                  <a:gd name="T49" fmla="*/ 12 h 200"/>
                  <a:gd name="T50" fmla="*/ 65 w 89"/>
                  <a:gd name="T51" fmla="*/ 195 h 200"/>
                  <a:gd name="T52" fmla="*/ 67 w 89"/>
                  <a:gd name="T53" fmla="*/ 1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200">
                    <a:moveTo>
                      <a:pt x="67" y="194"/>
                    </a:moveTo>
                    <a:cubicBezTo>
                      <a:pt x="69" y="193"/>
                      <a:pt x="69" y="193"/>
                      <a:pt x="69" y="193"/>
                    </a:cubicBezTo>
                    <a:cubicBezTo>
                      <a:pt x="35" y="139"/>
                      <a:pt x="13" y="78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8"/>
                      <a:pt x="6" y="5"/>
                      <a:pt x="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5" y="71"/>
                      <a:pt x="49" y="136"/>
                      <a:pt x="85" y="192"/>
                    </a:cubicBezTo>
                    <a:cubicBezTo>
                      <a:pt x="87" y="191"/>
                      <a:pt x="87" y="191"/>
                      <a:pt x="87" y="191"/>
                    </a:cubicBezTo>
                    <a:cubicBezTo>
                      <a:pt x="86" y="190"/>
                      <a:pt x="86" y="190"/>
                      <a:pt x="86" y="19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6"/>
                      <a:pt x="75" y="196"/>
                      <a:pt x="74" y="196"/>
                    </a:cubicBezTo>
                    <a:cubicBezTo>
                      <a:pt x="72" y="196"/>
                      <a:pt x="70" y="195"/>
                      <a:pt x="69" y="193"/>
                    </a:cubicBezTo>
                    <a:cubicBezTo>
                      <a:pt x="67" y="194"/>
                      <a:pt x="67" y="194"/>
                      <a:pt x="67" y="194"/>
                    </a:cubicBezTo>
                    <a:cubicBezTo>
                      <a:pt x="65" y="195"/>
                      <a:pt x="65" y="195"/>
                      <a:pt x="65" y="195"/>
                    </a:cubicBezTo>
                    <a:cubicBezTo>
                      <a:pt x="67" y="198"/>
                      <a:pt x="70" y="200"/>
                      <a:pt x="74" y="200"/>
                    </a:cubicBezTo>
                    <a:cubicBezTo>
                      <a:pt x="75" y="200"/>
                      <a:pt x="77" y="200"/>
                      <a:pt x="79" y="199"/>
                    </a:cubicBezTo>
                    <a:cubicBezTo>
                      <a:pt x="89" y="192"/>
                      <a:pt x="89" y="192"/>
                      <a:pt x="89" y="192"/>
                    </a:cubicBezTo>
                    <a:cubicBezTo>
                      <a:pt x="88" y="190"/>
                      <a:pt x="88" y="190"/>
                      <a:pt x="88" y="190"/>
                    </a:cubicBezTo>
                    <a:cubicBezTo>
                      <a:pt x="53" y="134"/>
                      <a:pt x="29" y="70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2"/>
                      <a:pt x="0" y="6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9" y="79"/>
                      <a:pt x="32" y="141"/>
                      <a:pt x="65" y="195"/>
                    </a:cubicBezTo>
                    <a:lnTo>
                      <a:pt x="67" y="1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61">
                <a:extLst>
                  <a:ext uri="{FF2B5EF4-FFF2-40B4-BE49-F238E27FC236}">
                    <a16:creationId xmlns:a16="http://schemas.microsoft.com/office/drawing/2014/main" id="{000280BD-EA88-5D42-A8F7-15E96FBFDC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8953" y="1579563"/>
                <a:ext cx="3660775" cy="3221040"/>
              </a:xfrm>
              <a:custGeom>
                <a:avLst/>
                <a:gdLst>
                  <a:gd name="T0" fmla="*/ 950 w 1146"/>
                  <a:gd name="T1" fmla="*/ 889 h 998"/>
                  <a:gd name="T2" fmla="*/ 976 w 1146"/>
                  <a:gd name="T3" fmla="*/ 915 h 998"/>
                  <a:gd name="T4" fmla="*/ 1017 w 1146"/>
                  <a:gd name="T5" fmla="*/ 858 h 998"/>
                  <a:gd name="T6" fmla="*/ 1016 w 1146"/>
                  <a:gd name="T7" fmla="*/ 785 h 998"/>
                  <a:gd name="T8" fmla="*/ 1072 w 1146"/>
                  <a:gd name="T9" fmla="*/ 743 h 998"/>
                  <a:gd name="T10" fmla="*/ 1073 w 1146"/>
                  <a:gd name="T11" fmla="*/ 739 h 998"/>
                  <a:gd name="T12" fmla="*/ 1053 w 1146"/>
                  <a:gd name="T13" fmla="*/ 672 h 998"/>
                  <a:gd name="T14" fmla="*/ 1089 w 1146"/>
                  <a:gd name="T15" fmla="*/ 675 h 998"/>
                  <a:gd name="T16" fmla="*/ 1062 w 1146"/>
                  <a:gd name="T17" fmla="*/ 606 h 998"/>
                  <a:gd name="T18" fmla="*/ 1097 w 1146"/>
                  <a:gd name="T19" fmla="*/ 613 h 998"/>
                  <a:gd name="T20" fmla="*/ 1098 w 1146"/>
                  <a:gd name="T21" fmla="*/ 543 h 998"/>
                  <a:gd name="T22" fmla="*/ 30 w 1146"/>
                  <a:gd name="T23" fmla="*/ 509 h 998"/>
                  <a:gd name="T24" fmla="*/ 66 w 1146"/>
                  <a:gd name="T25" fmla="*/ 514 h 998"/>
                  <a:gd name="T26" fmla="*/ 1090 w 1146"/>
                  <a:gd name="T27" fmla="*/ 477 h 998"/>
                  <a:gd name="T28" fmla="*/ 42 w 1146"/>
                  <a:gd name="T29" fmla="*/ 444 h 998"/>
                  <a:gd name="T30" fmla="*/ 77 w 1146"/>
                  <a:gd name="T31" fmla="*/ 453 h 998"/>
                  <a:gd name="T32" fmla="*/ 1074 w 1146"/>
                  <a:gd name="T33" fmla="*/ 412 h 998"/>
                  <a:gd name="T34" fmla="*/ 95 w 1146"/>
                  <a:gd name="T35" fmla="*/ 394 h 998"/>
                  <a:gd name="T36" fmla="*/ 97 w 1146"/>
                  <a:gd name="T37" fmla="*/ 390 h 998"/>
                  <a:gd name="T38" fmla="*/ 1018 w 1146"/>
                  <a:gd name="T39" fmla="*/ 366 h 998"/>
                  <a:gd name="T40" fmla="*/ 1019 w 1146"/>
                  <a:gd name="T41" fmla="*/ 370 h 998"/>
                  <a:gd name="T42" fmla="*/ 92 w 1146"/>
                  <a:gd name="T43" fmla="*/ 317 h 998"/>
                  <a:gd name="T44" fmla="*/ 1019 w 1146"/>
                  <a:gd name="T45" fmla="*/ 292 h 998"/>
                  <a:gd name="T46" fmla="*/ 989 w 1146"/>
                  <a:gd name="T47" fmla="*/ 312 h 998"/>
                  <a:gd name="T48" fmla="*/ 127 w 1146"/>
                  <a:gd name="T49" fmla="*/ 261 h 998"/>
                  <a:gd name="T50" fmla="*/ 956 w 1146"/>
                  <a:gd name="T51" fmla="*/ 264 h 998"/>
                  <a:gd name="T52" fmla="*/ 983 w 1146"/>
                  <a:gd name="T53" fmla="*/ 240 h 998"/>
                  <a:gd name="T54" fmla="*/ 169 w 1146"/>
                  <a:gd name="T55" fmla="*/ 210 h 998"/>
                  <a:gd name="T56" fmla="*/ 914 w 1146"/>
                  <a:gd name="T57" fmla="*/ 218 h 998"/>
                  <a:gd name="T58" fmla="*/ 937 w 1146"/>
                  <a:gd name="T59" fmla="*/ 190 h 998"/>
                  <a:gd name="T60" fmla="*/ 236 w 1146"/>
                  <a:gd name="T61" fmla="*/ 194 h 998"/>
                  <a:gd name="T62" fmla="*/ 240 w 1146"/>
                  <a:gd name="T63" fmla="*/ 192 h 998"/>
                  <a:gd name="T64" fmla="*/ 865 w 1146"/>
                  <a:gd name="T65" fmla="*/ 175 h 998"/>
                  <a:gd name="T66" fmla="*/ 890 w 1146"/>
                  <a:gd name="T67" fmla="*/ 149 h 998"/>
                  <a:gd name="T68" fmla="*/ 270 w 1146"/>
                  <a:gd name="T69" fmla="*/ 124 h 998"/>
                  <a:gd name="T70" fmla="*/ 816 w 1146"/>
                  <a:gd name="T71" fmla="*/ 142 h 998"/>
                  <a:gd name="T72" fmla="*/ 835 w 1146"/>
                  <a:gd name="T73" fmla="*/ 112 h 998"/>
                  <a:gd name="T74" fmla="*/ 323 w 1146"/>
                  <a:gd name="T75" fmla="*/ 94 h 998"/>
                  <a:gd name="T76" fmla="*/ 339 w 1146"/>
                  <a:gd name="T77" fmla="*/ 126 h 998"/>
                  <a:gd name="T78" fmla="*/ 776 w 1146"/>
                  <a:gd name="T79" fmla="*/ 82 h 998"/>
                  <a:gd name="T80" fmla="*/ 396 w 1146"/>
                  <a:gd name="T81" fmla="*/ 102 h 998"/>
                  <a:gd name="T82" fmla="*/ 400 w 1146"/>
                  <a:gd name="T83" fmla="*/ 101 h 998"/>
                  <a:gd name="T84" fmla="*/ 700 w 1146"/>
                  <a:gd name="T85" fmla="*/ 93 h 998"/>
                  <a:gd name="T86" fmla="*/ 714 w 1146"/>
                  <a:gd name="T87" fmla="*/ 59 h 998"/>
                  <a:gd name="T88" fmla="*/ 452 w 1146"/>
                  <a:gd name="T89" fmla="*/ 49 h 998"/>
                  <a:gd name="T90" fmla="*/ 644 w 1146"/>
                  <a:gd name="T91" fmla="*/ 80 h 998"/>
                  <a:gd name="T92" fmla="*/ 645 w 1146"/>
                  <a:gd name="T93" fmla="*/ 44 h 998"/>
                  <a:gd name="T94" fmla="*/ 514 w 1146"/>
                  <a:gd name="T95" fmla="*/ 40 h 998"/>
                  <a:gd name="T96" fmla="*/ 516 w 1146"/>
                  <a:gd name="T97" fmla="*/ 76 h 998"/>
                  <a:gd name="T98" fmla="*/ 579 w 1146"/>
                  <a:gd name="T99" fmla="*/ 38 h 998"/>
                  <a:gd name="T100" fmla="*/ 560 w 1146"/>
                  <a:gd name="T101" fmla="*/ 0 h 998"/>
                  <a:gd name="T102" fmla="*/ 1031 w 1146"/>
                  <a:gd name="T103" fmla="*/ 574 h 998"/>
                  <a:gd name="T104" fmla="*/ 1146 w 1146"/>
                  <a:gd name="T105" fmla="*/ 574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46" h="998">
                    <a:moveTo>
                      <a:pt x="976" y="915"/>
                    </a:moveTo>
                    <a:cubicBezTo>
                      <a:pt x="948" y="893"/>
                      <a:pt x="948" y="893"/>
                      <a:pt x="948" y="893"/>
                    </a:cubicBezTo>
                    <a:cubicBezTo>
                      <a:pt x="948" y="892"/>
                      <a:pt x="948" y="892"/>
                      <a:pt x="948" y="892"/>
                    </a:cubicBezTo>
                    <a:cubicBezTo>
                      <a:pt x="949" y="892"/>
                      <a:pt x="949" y="891"/>
                      <a:pt x="950" y="891"/>
                    </a:cubicBezTo>
                    <a:cubicBezTo>
                      <a:pt x="950" y="890"/>
                      <a:pt x="950" y="890"/>
                      <a:pt x="951" y="890"/>
                    </a:cubicBezTo>
                    <a:cubicBezTo>
                      <a:pt x="950" y="889"/>
                      <a:pt x="950" y="889"/>
                      <a:pt x="950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79" y="912"/>
                      <a:pt x="979" y="912"/>
                      <a:pt x="979" y="912"/>
                    </a:cubicBezTo>
                    <a:cubicBezTo>
                      <a:pt x="978" y="913"/>
                      <a:pt x="978" y="913"/>
                      <a:pt x="978" y="913"/>
                    </a:cubicBezTo>
                    <a:cubicBezTo>
                      <a:pt x="978" y="914"/>
                      <a:pt x="977" y="914"/>
                      <a:pt x="976" y="915"/>
                    </a:cubicBezTo>
                    <a:cubicBezTo>
                      <a:pt x="976" y="915"/>
                      <a:pt x="976" y="915"/>
                      <a:pt x="976" y="915"/>
                    </a:cubicBezTo>
                    <a:moveTo>
                      <a:pt x="1015" y="862"/>
                    </a:moveTo>
                    <a:cubicBezTo>
                      <a:pt x="985" y="843"/>
                      <a:pt x="985" y="843"/>
                      <a:pt x="985" y="843"/>
                    </a:cubicBezTo>
                    <a:cubicBezTo>
                      <a:pt x="987" y="839"/>
                      <a:pt x="987" y="839"/>
                      <a:pt x="987" y="839"/>
                    </a:cubicBezTo>
                    <a:cubicBezTo>
                      <a:pt x="986" y="839"/>
                      <a:pt x="986" y="839"/>
                      <a:pt x="986" y="839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9"/>
                      <a:pt x="1016" y="861"/>
                      <a:pt x="1015" y="862"/>
                    </a:cubicBezTo>
                    <a:cubicBezTo>
                      <a:pt x="1015" y="862"/>
                      <a:pt x="1015" y="862"/>
                      <a:pt x="1015" y="862"/>
                    </a:cubicBezTo>
                    <a:moveTo>
                      <a:pt x="1047" y="804"/>
                    </a:moveTo>
                    <a:cubicBezTo>
                      <a:pt x="1015" y="789"/>
                      <a:pt x="1015" y="789"/>
                      <a:pt x="1015" y="789"/>
                    </a:cubicBezTo>
                    <a:cubicBezTo>
                      <a:pt x="1015" y="788"/>
                      <a:pt x="1015" y="788"/>
                      <a:pt x="1015" y="788"/>
                    </a:cubicBezTo>
                    <a:cubicBezTo>
                      <a:pt x="1015" y="787"/>
                      <a:pt x="1016" y="786"/>
                      <a:pt x="1016" y="785"/>
                    </a:cubicBezTo>
                    <a:cubicBezTo>
                      <a:pt x="1016" y="785"/>
                      <a:pt x="1016" y="785"/>
                      <a:pt x="1016" y="785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8" y="801"/>
                      <a:pt x="1048" y="803"/>
                      <a:pt x="1047" y="804"/>
                    </a:cubicBezTo>
                    <a:cubicBezTo>
                      <a:pt x="1047" y="804"/>
                      <a:pt x="1047" y="804"/>
                      <a:pt x="1047" y="804"/>
                    </a:cubicBezTo>
                    <a:moveTo>
                      <a:pt x="1072" y="743"/>
                    </a:move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0"/>
                      <a:pt x="1038" y="729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40"/>
                      <a:pt x="1072" y="741"/>
                    </a:cubicBezTo>
                    <a:cubicBezTo>
                      <a:pt x="1072" y="741"/>
                      <a:pt x="1072" y="742"/>
                      <a:pt x="1072" y="742"/>
                    </a:cubicBezTo>
                    <a:cubicBezTo>
                      <a:pt x="1072" y="743"/>
                      <a:pt x="1072" y="743"/>
                      <a:pt x="1072" y="743"/>
                    </a:cubicBezTo>
                    <a:moveTo>
                      <a:pt x="1089" y="679"/>
                    </a:moveTo>
                    <a:cubicBezTo>
                      <a:pt x="1053" y="672"/>
                      <a:pt x="1053" y="672"/>
                      <a:pt x="1053" y="672"/>
                    </a:cubicBezTo>
                    <a:cubicBezTo>
                      <a:pt x="1053" y="671"/>
                      <a:pt x="1053" y="671"/>
                      <a:pt x="1053" y="671"/>
                    </a:cubicBezTo>
                    <a:cubicBezTo>
                      <a:pt x="1054" y="670"/>
                      <a:pt x="1054" y="669"/>
                      <a:pt x="1054" y="668"/>
                    </a:cubicBezTo>
                    <a:cubicBezTo>
                      <a:pt x="1053" y="667"/>
                      <a:pt x="1053" y="667"/>
                      <a:pt x="1053" y="667"/>
                    </a:cubicBezTo>
                    <a:cubicBezTo>
                      <a:pt x="1054" y="667"/>
                      <a:pt x="1054" y="667"/>
                      <a:pt x="1054" y="667"/>
                    </a:cubicBezTo>
                    <a:cubicBezTo>
                      <a:pt x="1089" y="674"/>
                      <a:pt x="1089" y="674"/>
                      <a:pt x="1089" y="674"/>
                    </a:cubicBezTo>
                    <a:cubicBezTo>
                      <a:pt x="1089" y="675"/>
                      <a:pt x="1089" y="675"/>
                      <a:pt x="1089" y="675"/>
                    </a:cubicBezTo>
                    <a:cubicBezTo>
                      <a:pt x="1089" y="676"/>
                      <a:pt x="1089" y="677"/>
                      <a:pt x="1089" y="678"/>
                    </a:cubicBezTo>
                    <a:cubicBezTo>
                      <a:pt x="1089" y="679"/>
                      <a:pt x="1089" y="679"/>
                      <a:pt x="1089" y="679"/>
                    </a:cubicBezTo>
                    <a:moveTo>
                      <a:pt x="1097" y="613"/>
                    </a:moveTo>
                    <a:cubicBezTo>
                      <a:pt x="1062" y="610"/>
                      <a:pt x="1062" y="610"/>
                      <a:pt x="1062" y="610"/>
                    </a:cubicBezTo>
                    <a:cubicBezTo>
                      <a:pt x="1062" y="609"/>
                      <a:pt x="1062" y="609"/>
                      <a:pt x="1062" y="609"/>
                    </a:cubicBezTo>
                    <a:cubicBezTo>
                      <a:pt x="1062" y="608"/>
                      <a:pt x="1062" y="607"/>
                      <a:pt x="1062" y="606"/>
                    </a:cubicBezTo>
                    <a:cubicBezTo>
                      <a:pt x="1062" y="606"/>
                      <a:pt x="1062" y="606"/>
                      <a:pt x="1062" y="606"/>
                    </a:cubicBezTo>
                    <a:cubicBezTo>
                      <a:pt x="1098" y="608"/>
                      <a:pt x="1098" y="608"/>
                      <a:pt x="1098" y="608"/>
                    </a:cubicBezTo>
                    <a:cubicBezTo>
                      <a:pt x="1098" y="609"/>
                      <a:pt x="1098" y="609"/>
                      <a:pt x="1098" y="609"/>
                    </a:cubicBezTo>
                    <a:cubicBezTo>
                      <a:pt x="1098" y="610"/>
                      <a:pt x="1098" y="611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moveTo>
                      <a:pt x="1062" y="549"/>
                    </a:moveTo>
                    <a:cubicBezTo>
                      <a:pt x="1062" y="548"/>
                      <a:pt x="1062" y="548"/>
                      <a:pt x="1062" y="548"/>
                    </a:cubicBezTo>
                    <a:cubicBezTo>
                      <a:pt x="1062" y="547"/>
                      <a:pt x="1062" y="546"/>
                      <a:pt x="1062" y="545"/>
                    </a:cubicBezTo>
                    <a:cubicBezTo>
                      <a:pt x="1062" y="544"/>
                      <a:pt x="1062" y="544"/>
                      <a:pt x="1062" y="544"/>
                    </a:cubicBezTo>
                    <a:cubicBezTo>
                      <a:pt x="1098" y="542"/>
                      <a:pt x="1098" y="542"/>
                      <a:pt x="1098" y="542"/>
                    </a:cubicBezTo>
                    <a:cubicBezTo>
                      <a:pt x="1098" y="543"/>
                      <a:pt x="1098" y="543"/>
                      <a:pt x="1098" y="543"/>
                    </a:cubicBezTo>
                    <a:cubicBezTo>
                      <a:pt x="1098" y="544"/>
                      <a:pt x="1098" y="545"/>
                      <a:pt x="1098" y="547"/>
                    </a:cubicBezTo>
                    <a:cubicBezTo>
                      <a:pt x="1098" y="547"/>
                      <a:pt x="1098" y="547"/>
                      <a:pt x="1098" y="547"/>
                    </a:cubicBezTo>
                    <a:cubicBezTo>
                      <a:pt x="1062" y="549"/>
                      <a:pt x="1062" y="549"/>
                      <a:pt x="1062" y="549"/>
                    </a:cubicBezTo>
                    <a:moveTo>
                      <a:pt x="66" y="514"/>
                    </a:move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8"/>
                      <a:pt x="30" y="507"/>
                      <a:pt x="31" y="505"/>
                    </a:cubicBezTo>
                    <a:cubicBezTo>
                      <a:pt x="31" y="505"/>
                      <a:pt x="31" y="505"/>
                      <a:pt x="31" y="505"/>
                    </a:cubicBezTo>
                    <a:cubicBezTo>
                      <a:pt x="66" y="509"/>
                      <a:pt x="66" y="509"/>
                      <a:pt x="66" y="509"/>
                    </a:cubicBezTo>
                    <a:cubicBezTo>
                      <a:pt x="66" y="510"/>
                      <a:pt x="66" y="510"/>
                      <a:pt x="66" y="510"/>
                    </a:cubicBezTo>
                    <a:cubicBezTo>
                      <a:pt x="66" y="510"/>
                      <a:pt x="66" y="511"/>
                      <a:pt x="66" y="512"/>
                    </a:cubicBezTo>
                    <a:cubicBezTo>
                      <a:pt x="66" y="514"/>
                      <a:pt x="66" y="514"/>
                      <a:pt x="66" y="514"/>
                    </a:cubicBezTo>
                    <a:moveTo>
                      <a:pt x="1055" y="487"/>
                    </a:moveTo>
                    <a:cubicBezTo>
                      <a:pt x="1055" y="487"/>
                      <a:pt x="1055" y="487"/>
                      <a:pt x="1055" y="487"/>
                    </a:cubicBezTo>
                    <a:cubicBezTo>
                      <a:pt x="1055" y="486"/>
                      <a:pt x="1055" y="485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1" y="481"/>
                      <a:pt x="1091" y="481"/>
                      <a:pt x="1091" y="481"/>
                    </a:cubicBezTo>
                    <a:cubicBezTo>
                      <a:pt x="1055" y="487"/>
                      <a:pt x="1055" y="487"/>
                      <a:pt x="1055" y="487"/>
                    </a:cubicBezTo>
                    <a:moveTo>
                      <a:pt x="77" y="453"/>
                    </a:move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3"/>
                      <a:pt x="43" y="441"/>
                      <a:pt x="43" y="440"/>
                    </a:cubicBezTo>
                    <a:cubicBezTo>
                      <a:pt x="43" y="440"/>
                      <a:pt x="43" y="440"/>
                      <a:pt x="43" y="440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50"/>
                      <a:pt x="77" y="452"/>
                      <a:pt x="77" y="453"/>
                    </a:cubicBezTo>
                    <a:cubicBezTo>
                      <a:pt x="77" y="453"/>
                      <a:pt x="77" y="453"/>
                      <a:pt x="77" y="453"/>
                    </a:cubicBezTo>
                    <a:moveTo>
                      <a:pt x="1041" y="427"/>
                    </a:moveTo>
                    <a:cubicBezTo>
                      <a:pt x="1041" y="427"/>
                      <a:pt x="1041" y="427"/>
                      <a:pt x="1041" y="427"/>
                    </a:cubicBezTo>
                    <a:cubicBezTo>
                      <a:pt x="1041" y="426"/>
                      <a:pt x="1040" y="425"/>
                      <a:pt x="1040" y="424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74" y="412"/>
                      <a:pt x="1074" y="412"/>
                      <a:pt x="1074" y="412"/>
                    </a:cubicBezTo>
                    <a:cubicBezTo>
                      <a:pt x="1074" y="413"/>
                      <a:pt x="1074" y="413"/>
                      <a:pt x="1074" y="413"/>
                    </a:cubicBezTo>
                    <a:cubicBezTo>
                      <a:pt x="1075" y="414"/>
                      <a:pt x="1075" y="415"/>
                      <a:pt x="1075" y="417"/>
                    </a:cubicBezTo>
                    <a:cubicBezTo>
                      <a:pt x="1075" y="417"/>
                      <a:pt x="1075" y="417"/>
                      <a:pt x="1075" y="417"/>
                    </a:cubicBezTo>
                    <a:cubicBezTo>
                      <a:pt x="1041" y="427"/>
                      <a:pt x="1041" y="427"/>
                      <a:pt x="1041" y="427"/>
                    </a:cubicBezTo>
                    <a:moveTo>
                      <a:pt x="95" y="394"/>
                    </a:moveTo>
                    <a:cubicBezTo>
                      <a:pt x="95" y="394"/>
                      <a:pt x="95" y="394"/>
                      <a:pt x="95" y="394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0"/>
                      <a:pt x="63" y="378"/>
                      <a:pt x="63" y="377"/>
                    </a:cubicBezTo>
                    <a:cubicBezTo>
                      <a:pt x="64" y="377"/>
                      <a:pt x="64" y="377"/>
                      <a:pt x="64" y="377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6" y="391"/>
                      <a:pt x="96" y="393"/>
                      <a:pt x="96" y="394"/>
                    </a:cubicBezTo>
                    <a:cubicBezTo>
                      <a:pt x="95" y="394"/>
                      <a:pt x="95" y="394"/>
                      <a:pt x="95" y="394"/>
                    </a:cubicBezTo>
                    <a:moveTo>
                      <a:pt x="1019" y="370"/>
                    </a:moveTo>
                    <a:cubicBezTo>
                      <a:pt x="1019" y="369"/>
                      <a:pt x="1019" y="369"/>
                      <a:pt x="1019" y="369"/>
                    </a:cubicBezTo>
                    <a:cubicBezTo>
                      <a:pt x="1019" y="368"/>
                      <a:pt x="1018" y="367"/>
                      <a:pt x="1018" y="366"/>
                    </a:cubicBezTo>
                    <a:cubicBezTo>
                      <a:pt x="1018" y="366"/>
                      <a:pt x="1018" y="366"/>
                      <a:pt x="1018" y="366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1" y="352"/>
                      <a:pt x="1052" y="353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19" y="370"/>
                      <a:pt x="1019" y="370"/>
                      <a:pt x="1019" y="370"/>
                    </a:cubicBezTo>
                    <a:moveTo>
                      <a:pt x="121" y="338"/>
                    </a:moveTo>
                    <a:cubicBezTo>
                      <a:pt x="121" y="338"/>
                      <a:pt x="121" y="338"/>
                      <a:pt x="121" y="338"/>
                    </a:cubicBezTo>
                    <a:cubicBezTo>
                      <a:pt x="89" y="321"/>
                      <a:pt x="89" y="321"/>
                      <a:pt x="89" y="321"/>
                    </a:cubicBezTo>
                    <a:cubicBezTo>
                      <a:pt x="90" y="320"/>
                      <a:pt x="90" y="320"/>
                      <a:pt x="90" y="320"/>
                    </a:cubicBezTo>
                    <a:cubicBezTo>
                      <a:pt x="90" y="319"/>
                      <a:pt x="91" y="318"/>
                      <a:pt x="92" y="317"/>
                    </a:cubicBezTo>
                    <a:cubicBezTo>
                      <a:pt x="92" y="317"/>
                      <a:pt x="92" y="317"/>
                      <a:pt x="92" y="317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5"/>
                      <a:pt x="122" y="337"/>
                      <a:pt x="121" y="338"/>
                    </a:cubicBezTo>
                    <a:cubicBezTo>
                      <a:pt x="121" y="338"/>
                      <a:pt x="121" y="338"/>
                      <a:pt x="121" y="338"/>
                    </a:cubicBezTo>
                    <a:moveTo>
                      <a:pt x="988" y="312"/>
                    </a:moveTo>
                    <a:cubicBezTo>
                      <a:pt x="1019" y="292"/>
                      <a:pt x="1019" y="292"/>
                      <a:pt x="1019" y="292"/>
                    </a:cubicBezTo>
                    <a:cubicBezTo>
                      <a:pt x="1019" y="293"/>
                      <a:pt x="1019" y="293"/>
                      <a:pt x="1019" y="293"/>
                    </a:cubicBezTo>
                    <a:cubicBezTo>
                      <a:pt x="1020" y="294"/>
                      <a:pt x="1021" y="295"/>
                      <a:pt x="1021" y="296"/>
                    </a:cubicBezTo>
                    <a:cubicBezTo>
                      <a:pt x="1022" y="296"/>
                      <a:pt x="1022" y="296"/>
                      <a:pt x="1022" y="296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0" y="314"/>
                      <a:pt x="990" y="313"/>
                      <a:pt x="989" y="312"/>
                    </a:cubicBezTo>
                    <a:cubicBezTo>
                      <a:pt x="989" y="312"/>
                      <a:pt x="989" y="312"/>
                      <a:pt x="989" y="312"/>
                    </a:cubicBezTo>
                    <a:cubicBezTo>
                      <a:pt x="988" y="312"/>
                      <a:pt x="988" y="312"/>
                      <a:pt x="988" y="312"/>
                    </a:cubicBezTo>
                    <a:moveTo>
                      <a:pt x="154" y="285"/>
                    </a:move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5" y="263"/>
                      <a:pt x="126" y="262"/>
                      <a:pt x="127" y="261"/>
                    </a:cubicBezTo>
                    <a:cubicBezTo>
                      <a:pt x="127" y="261"/>
                      <a:pt x="127" y="261"/>
                      <a:pt x="127" y="261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5" y="283"/>
                      <a:pt x="155" y="284"/>
                      <a:pt x="154" y="285"/>
                    </a:cubicBezTo>
                    <a:cubicBezTo>
                      <a:pt x="154" y="285"/>
                      <a:pt x="154" y="285"/>
                      <a:pt x="154" y="285"/>
                    </a:cubicBezTo>
                    <a:moveTo>
                      <a:pt x="956" y="264"/>
                    </a:moveTo>
                    <a:cubicBezTo>
                      <a:pt x="955" y="264"/>
                      <a:pt x="955" y="264"/>
                      <a:pt x="955" y="264"/>
                    </a:cubicBezTo>
                    <a:cubicBezTo>
                      <a:pt x="955" y="263"/>
                      <a:pt x="954" y="262"/>
                      <a:pt x="953" y="261"/>
                    </a:cubicBezTo>
                    <a:cubicBezTo>
                      <a:pt x="953" y="261"/>
                      <a:pt x="953" y="261"/>
                      <a:pt x="953" y="261"/>
                    </a:cubicBezTo>
                    <a:cubicBezTo>
                      <a:pt x="981" y="238"/>
                      <a:pt x="981" y="238"/>
                      <a:pt x="981" y="238"/>
                    </a:cubicBezTo>
                    <a:cubicBezTo>
                      <a:pt x="981" y="239"/>
                      <a:pt x="981" y="239"/>
                      <a:pt x="981" y="239"/>
                    </a:cubicBezTo>
                    <a:cubicBezTo>
                      <a:pt x="982" y="239"/>
                      <a:pt x="982" y="240"/>
                      <a:pt x="983" y="240"/>
                    </a:cubicBezTo>
                    <a:cubicBezTo>
                      <a:pt x="984" y="242"/>
                      <a:pt x="984" y="242"/>
                      <a:pt x="984" y="242"/>
                    </a:cubicBezTo>
                    <a:cubicBezTo>
                      <a:pt x="956" y="264"/>
                      <a:pt x="956" y="264"/>
                      <a:pt x="956" y="264"/>
                    </a:cubicBezTo>
                    <a:moveTo>
                      <a:pt x="192" y="237"/>
                    </a:move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7" y="212"/>
                      <a:pt x="168" y="211"/>
                      <a:pt x="169" y="210"/>
                    </a:cubicBezTo>
                    <a:cubicBezTo>
                      <a:pt x="169" y="210"/>
                      <a:pt x="169" y="210"/>
                      <a:pt x="169" y="210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4" y="235"/>
                      <a:pt x="193" y="236"/>
                      <a:pt x="192" y="237"/>
                    </a:cubicBezTo>
                    <a:cubicBezTo>
                      <a:pt x="192" y="237"/>
                      <a:pt x="192" y="237"/>
                      <a:pt x="192" y="237"/>
                    </a:cubicBezTo>
                    <a:moveTo>
                      <a:pt x="914" y="218"/>
                    </a:moveTo>
                    <a:cubicBezTo>
                      <a:pt x="914" y="218"/>
                      <a:pt x="914" y="218"/>
                      <a:pt x="914" y="218"/>
                    </a:cubicBezTo>
                    <a:cubicBezTo>
                      <a:pt x="913" y="217"/>
                      <a:pt x="912" y="216"/>
                      <a:pt x="912" y="215"/>
                    </a:cubicBezTo>
                    <a:cubicBezTo>
                      <a:pt x="911" y="215"/>
                      <a:pt x="911" y="215"/>
                      <a:pt x="911" y="215"/>
                    </a:cubicBezTo>
                    <a:cubicBezTo>
                      <a:pt x="912" y="215"/>
                      <a:pt x="912" y="215"/>
                      <a:pt x="912" y="215"/>
                    </a:cubicBezTo>
                    <a:cubicBezTo>
                      <a:pt x="937" y="189"/>
                      <a:pt x="937" y="189"/>
                      <a:pt x="937" y="189"/>
                    </a:cubicBezTo>
                    <a:cubicBezTo>
                      <a:pt x="937" y="190"/>
                      <a:pt x="937" y="190"/>
                      <a:pt x="937" y="190"/>
                    </a:cubicBezTo>
                    <a:cubicBezTo>
                      <a:pt x="937" y="190"/>
                      <a:pt x="938" y="191"/>
                      <a:pt x="939" y="192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14" y="218"/>
                      <a:pt x="914" y="218"/>
                      <a:pt x="914" y="218"/>
                    </a:cubicBezTo>
                    <a:moveTo>
                      <a:pt x="237" y="194"/>
                    </a:move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4" y="166"/>
                      <a:pt x="215" y="165"/>
                      <a:pt x="216" y="164"/>
                    </a:cubicBezTo>
                    <a:cubicBezTo>
                      <a:pt x="217" y="164"/>
                      <a:pt x="217" y="164"/>
                      <a:pt x="217" y="164"/>
                    </a:cubicBezTo>
                    <a:cubicBezTo>
                      <a:pt x="240" y="191"/>
                      <a:pt x="240" y="191"/>
                      <a:pt x="240" y="191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39" y="192"/>
                      <a:pt x="238" y="193"/>
                      <a:pt x="237" y="194"/>
                    </a:cubicBezTo>
                    <a:cubicBezTo>
                      <a:pt x="237" y="194"/>
                      <a:pt x="237" y="194"/>
                      <a:pt x="237" y="194"/>
                    </a:cubicBezTo>
                    <a:moveTo>
                      <a:pt x="868" y="178"/>
                    </a:moveTo>
                    <a:cubicBezTo>
                      <a:pt x="868" y="177"/>
                      <a:pt x="868" y="177"/>
                      <a:pt x="868" y="177"/>
                    </a:cubicBezTo>
                    <a:cubicBezTo>
                      <a:pt x="867" y="177"/>
                      <a:pt x="866" y="176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86" y="146"/>
                      <a:pt x="886" y="146"/>
                      <a:pt x="886" y="146"/>
                    </a:cubicBezTo>
                    <a:cubicBezTo>
                      <a:pt x="887" y="146"/>
                      <a:pt x="887" y="146"/>
                      <a:pt x="887" y="146"/>
                    </a:cubicBezTo>
                    <a:cubicBezTo>
                      <a:pt x="888" y="147"/>
                      <a:pt x="889" y="148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68" y="178"/>
                      <a:pt x="868" y="178"/>
                      <a:pt x="868" y="178"/>
                    </a:cubicBezTo>
                    <a:moveTo>
                      <a:pt x="286" y="157"/>
                    </a:moveTo>
                    <a:cubicBezTo>
                      <a:pt x="266" y="127"/>
                      <a:pt x="266" y="127"/>
                      <a:pt x="266" y="127"/>
                    </a:cubicBezTo>
                    <a:cubicBezTo>
                      <a:pt x="267" y="127"/>
                      <a:pt x="267" y="127"/>
                      <a:pt x="267" y="127"/>
                    </a:cubicBezTo>
                    <a:cubicBezTo>
                      <a:pt x="268" y="126"/>
                      <a:pt x="268" y="125"/>
                      <a:pt x="269" y="125"/>
                    </a:cubicBezTo>
                    <a:cubicBezTo>
                      <a:pt x="270" y="124"/>
                      <a:pt x="270" y="124"/>
                      <a:pt x="270" y="124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8" y="155"/>
                      <a:pt x="288" y="156"/>
                      <a:pt x="287" y="156"/>
                    </a:cubicBezTo>
                    <a:cubicBezTo>
                      <a:pt x="286" y="157"/>
                      <a:pt x="286" y="157"/>
                      <a:pt x="286" y="157"/>
                    </a:cubicBezTo>
                    <a:moveTo>
                      <a:pt x="817" y="143"/>
                    </a:moveTo>
                    <a:cubicBezTo>
                      <a:pt x="816" y="142"/>
                      <a:pt x="816" y="142"/>
                      <a:pt x="816" y="142"/>
                    </a:cubicBezTo>
                    <a:cubicBezTo>
                      <a:pt x="815" y="142"/>
                      <a:pt x="814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31" y="110"/>
                      <a:pt x="831" y="110"/>
                      <a:pt x="831" y="110"/>
                    </a:cubicBezTo>
                    <a:cubicBezTo>
                      <a:pt x="833" y="110"/>
                      <a:pt x="833" y="110"/>
                      <a:pt x="833" y="110"/>
                    </a:cubicBezTo>
                    <a:cubicBezTo>
                      <a:pt x="833" y="111"/>
                      <a:pt x="834" y="111"/>
                      <a:pt x="835" y="112"/>
                    </a:cubicBezTo>
                    <a:cubicBezTo>
                      <a:pt x="835" y="112"/>
                      <a:pt x="835" y="112"/>
                      <a:pt x="835" y="112"/>
                    </a:cubicBezTo>
                    <a:cubicBezTo>
                      <a:pt x="817" y="143"/>
                      <a:pt x="817" y="143"/>
                      <a:pt x="817" y="143"/>
                    </a:cubicBezTo>
                    <a:moveTo>
                      <a:pt x="339" y="126"/>
                    </a:moveTo>
                    <a:cubicBezTo>
                      <a:pt x="339" y="126"/>
                      <a:pt x="339" y="126"/>
                      <a:pt x="339" y="126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5" y="93"/>
                      <a:pt x="326" y="92"/>
                      <a:pt x="327" y="92"/>
                    </a:cubicBezTo>
                    <a:cubicBezTo>
                      <a:pt x="327" y="92"/>
                      <a:pt x="327" y="92"/>
                      <a:pt x="327" y="92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2" y="125"/>
                      <a:pt x="340" y="125"/>
                      <a:pt x="339" y="126"/>
                    </a:cubicBezTo>
                    <a:cubicBezTo>
                      <a:pt x="339" y="126"/>
                      <a:pt x="339" y="126"/>
                      <a:pt x="339" y="126"/>
                    </a:cubicBezTo>
                    <a:moveTo>
                      <a:pt x="758" y="113"/>
                    </a:moveTo>
                    <a:cubicBezTo>
                      <a:pt x="758" y="113"/>
                      <a:pt x="758" y="113"/>
                      <a:pt x="758" y="113"/>
                    </a:cubicBezTo>
                    <a:cubicBezTo>
                      <a:pt x="772" y="80"/>
                      <a:pt x="772" y="80"/>
                      <a:pt x="772" y="80"/>
                    </a:cubicBezTo>
                    <a:cubicBezTo>
                      <a:pt x="773" y="80"/>
                      <a:pt x="773" y="80"/>
                      <a:pt x="773" y="80"/>
                    </a:cubicBezTo>
                    <a:cubicBezTo>
                      <a:pt x="774" y="81"/>
                      <a:pt x="775" y="81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1" y="114"/>
                      <a:pt x="759" y="114"/>
                      <a:pt x="758" y="113"/>
                    </a:cubicBezTo>
                    <a:cubicBezTo>
                      <a:pt x="758" y="113"/>
                      <a:pt x="758" y="113"/>
                      <a:pt x="758" y="113"/>
                    </a:cubicBezTo>
                    <a:moveTo>
                      <a:pt x="396" y="102"/>
                    </a:moveTo>
                    <a:cubicBezTo>
                      <a:pt x="384" y="68"/>
                      <a:pt x="384" y="68"/>
                      <a:pt x="384" y="68"/>
                    </a:cubicBezTo>
                    <a:cubicBezTo>
                      <a:pt x="384" y="68"/>
                      <a:pt x="384" y="68"/>
                      <a:pt x="384" y="68"/>
                    </a:cubicBezTo>
                    <a:cubicBezTo>
                      <a:pt x="385" y="67"/>
                      <a:pt x="387" y="67"/>
                      <a:pt x="388" y="67"/>
                    </a:cubicBezTo>
                    <a:cubicBezTo>
                      <a:pt x="388" y="66"/>
                      <a:pt x="388" y="66"/>
                      <a:pt x="388" y="66"/>
                    </a:cubicBezTo>
                    <a:cubicBezTo>
                      <a:pt x="388" y="67"/>
                      <a:pt x="388" y="67"/>
                      <a:pt x="388" y="67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399" y="101"/>
                      <a:pt x="397" y="101"/>
                      <a:pt x="396" y="102"/>
                    </a:cubicBezTo>
                    <a:cubicBezTo>
                      <a:pt x="396" y="102"/>
                      <a:pt x="396" y="102"/>
                      <a:pt x="396" y="102"/>
                    </a:cubicBezTo>
                    <a:moveTo>
                      <a:pt x="704" y="94"/>
                    </a:moveTo>
                    <a:cubicBezTo>
                      <a:pt x="704" y="94"/>
                      <a:pt x="704" y="94"/>
                      <a:pt x="704" y="94"/>
                    </a:cubicBezTo>
                    <a:cubicBezTo>
                      <a:pt x="702" y="93"/>
                      <a:pt x="701" y="93"/>
                      <a:pt x="700" y="93"/>
                    </a:cubicBezTo>
                    <a:cubicBezTo>
                      <a:pt x="700" y="93"/>
                      <a:pt x="700" y="93"/>
                      <a:pt x="700" y="93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1" y="58"/>
                      <a:pt x="712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04" y="94"/>
                      <a:pt x="704" y="94"/>
                      <a:pt x="704" y="94"/>
                    </a:cubicBezTo>
                    <a:moveTo>
                      <a:pt x="455" y="85"/>
                    </a:moveTo>
                    <a:cubicBezTo>
                      <a:pt x="455" y="85"/>
                      <a:pt x="455" y="85"/>
                      <a:pt x="455" y="85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9" y="50"/>
                      <a:pt x="451" y="49"/>
                      <a:pt x="452" y="49"/>
                    </a:cubicBezTo>
                    <a:cubicBezTo>
                      <a:pt x="452" y="49"/>
                      <a:pt x="452" y="49"/>
                      <a:pt x="452" y="49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8" y="84"/>
                      <a:pt x="457" y="85"/>
                      <a:pt x="455" y="85"/>
                    </a:cubicBezTo>
                    <a:cubicBezTo>
                      <a:pt x="455" y="85"/>
                      <a:pt x="455" y="85"/>
                      <a:pt x="455" y="85"/>
                    </a:cubicBezTo>
                    <a:moveTo>
                      <a:pt x="644" y="80"/>
                    </a:moveTo>
                    <a:cubicBezTo>
                      <a:pt x="643" y="80"/>
                      <a:pt x="643" y="80"/>
                      <a:pt x="643" y="80"/>
                    </a:cubicBezTo>
                    <a:cubicBezTo>
                      <a:pt x="642" y="80"/>
                      <a:pt x="641" y="80"/>
                      <a:pt x="640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7" y="44"/>
                      <a:pt x="648" y="44"/>
                      <a:pt x="649" y="44"/>
                    </a:cubicBezTo>
                    <a:cubicBezTo>
                      <a:pt x="649" y="45"/>
                      <a:pt x="649" y="45"/>
                      <a:pt x="649" y="45"/>
                    </a:cubicBezTo>
                    <a:cubicBezTo>
                      <a:pt x="644" y="80"/>
                      <a:pt x="644" y="80"/>
                      <a:pt x="644" y="80"/>
                    </a:cubicBezTo>
                    <a:moveTo>
                      <a:pt x="516" y="76"/>
                    </a:moveTo>
                    <a:cubicBezTo>
                      <a:pt x="513" y="40"/>
                      <a:pt x="513" y="40"/>
                      <a:pt x="513" y="40"/>
                    </a:cubicBezTo>
                    <a:cubicBezTo>
                      <a:pt x="514" y="40"/>
                      <a:pt x="514" y="40"/>
                      <a:pt x="514" y="40"/>
                    </a:cubicBezTo>
                    <a:cubicBezTo>
                      <a:pt x="515" y="40"/>
                      <a:pt x="516" y="39"/>
                      <a:pt x="517" y="39"/>
                    </a:cubicBezTo>
                    <a:cubicBezTo>
                      <a:pt x="518" y="39"/>
                      <a:pt x="518" y="39"/>
                      <a:pt x="518" y="39"/>
                    </a:cubicBezTo>
                    <a:cubicBezTo>
                      <a:pt x="521" y="75"/>
                      <a:pt x="521" y="75"/>
                      <a:pt x="521" y="75"/>
                    </a:cubicBezTo>
                    <a:cubicBezTo>
                      <a:pt x="520" y="75"/>
                      <a:pt x="520" y="75"/>
                      <a:pt x="520" y="75"/>
                    </a:cubicBezTo>
                    <a:cubicBezTo>
                      <a:pt x="519" y="75"/>
                      <a:pt x="518" y="75"/>
                      <a:pt x="517" y="76"/>
                    </a:cubicBezTo>
                    <a:cubicBezTo>
                      <a:pt x="516" y="76"/>
                      <a:pt x="516" y="76"/>
                      <a:pt x="516" y="76"/>
                    </a:cubicBezTo>
                    <a:moveTo>
                      <a:pt x="582" y="74"/>
                    </a:moveTo>
                    <a:cubicBezTo>
                      <a:pt x="581" y="74"/>
                      <a:pt x="579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81" y="38"/>
                      <a:pt x="582" y="38"/>
                      <a:pt x="583" y="38"/>
                    </a:cubicBezTo>
                    <a:cubicBezTo>
                      <a:pt x="584" y="38"/>
                      <a:pt x="584" y="38"/>
                      <a:pt x="584" y="38"/>
                    </a:cubicBezTo>
                    <a:cubicBezTo>
                      <a:pt x="582" y="74"/>
                      <a:pt x="582" y="74"/>
                      <a:pt x="582" y="74"/>
                    </a:cubicBezTo>
                    <a:cubicBezTo>
                      <a:pt x="582" y="74"/>
                      <a:pt x="582" y="74"/>
                      <a:pt x="582" y="74"/>
                    </a:cubicBezTo>
                    <a:moveTo>
                      <a:pt x="563" y="0"/>
                    </a:moveTo>
                    <a:cubicBezTo>
                      <a:pt x="562" y="0"/>
                      <a:pt x="561" y="0"/>
                      <a:pt x="560" y="0"/>
                    </a:cubicBezTo>
                    <a:cubicBezTo>
                      <a:pt x="552" y="0"/>
                      <a:pt x="543" y="0"/>
                      <a:pt x="534" y="1"/>
                    </a:cubicBezTo>
                    <a:cubicBezTo>
                      <a:pt x="534" y="12"/>
                      <a:pt x="534" y="12"/>
                      <a:pt x="534" y="12"/>
                    </a:cubicBezTo>
                    <a:cubicBezTo>
                      <a:pt x="237" y="27"/>
                      <a:pt x="0" y="273"/>
                      <a:pt x="0" y="574"/>
                    </a:cubicBezTo>
                    <a:cubicBezTo>
                      <a:pt x="94" y="574"/>
                      <a:pt x="94" y="574"/>
                      <a:pt x="94" y="574"/>
                    </a:cubicBezTo>
                    <a:cubicBezTo>
                      <a:pt x="94" y="315"/>
                      <a:pt x="304" y="105"/>
                      <a:pt x="563" y="105"/>
                    </a:cubicBezTo>
                    <a:cubicBezTo>
                      <a:pt x="822" y="105"/>
                      <a:pt x="1031" y="315"/>
                      <a:pt x="1031" y="574"/>
                    </a:cubicBezTo>
                    <a:cubicBezTo>
                      <a:pt x="1031" y="708"/>
                      <a:pt x="975" y="829"/>
                      <a:pt x="884" y="915"/>
                    </a:cubicBezTo>
                    <a:cubicBezTo>
                      <a:pt x="896" y="927"/>
                      <a:pt x="896" y="927"/>
                      <a:pt x="896" y="927"/>
                    </a:cubicBezTo>
                    <a:cubicBezTo>
                      <a:pt x="919" y="952"/>
                      <a:pt x="919" y="952"/>
                      <a:pt x="919" y="952"/>
                    </a:cubicBezTo>
                    <a:cubicBezTo>
                      <a:pt x="949" y="983"/>
                      <a:pt x="949" y="983"/>
                      <a:pt x="949" y="983"/>
                    </a:cubicBezTo>
                    <a:cubicBezTo>
                      <a:pt x="963" y="998"/>
                      <a:pt x="963" y="998"/>
                      <a:pt x="963" y="998"/>
                    </a:cubicBezTo>
                    <a:cubicBezTo>
                      <a:pt x="1075" y="892"/>
                      <a:pt x="1146" y="741"/>
                      <a:pt x="1146" y="574"/>
                    </a:cubicBezTo>
                    <a:cubicBezTo>
                      <a:pt x="1146" y="563"/>
                      <a:pt x="1145" y="553"/>
                      <a:pt x="1145" y="542"/>
                    </a:cubicBezTo>
                    <a:cubicBezTo>
                      <a:pt x="1124" y="543"/>
                      <a:pt x="1124" y="543"/>
                      <a:pt x="1124" y="543"/>
                    </a:cubicBezTo>
                    <a:cubicBezTo>
                      <a:pt x="1117" y="411"/>
                      <a:pt x="1065" y="292"/>
                      <a:pt x="982" y="199"/>
                    </a:cubicBezTo>
                    <a:cubicBezTo>
                      <a:pt x="991" y="192"/>
                      <a:pt x="991" y="192"/>
                      <a:pt x="991" y="192"/>
                    </a:cubicBezTo>
                    <a:cubicBezTo>
                      <a:pt x="886" y="74"/>
                      <a:pt x="733" y="0"/>
                      <a:pt x="563" y="0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9" name="Freeform 62">
                <a:extLst>
                  <a:ext uri="{FF2B5EF4-FFF2-40B4-BE49-F238E27FC236}">
                    <a16:creationId xmlns:a16="http://schemas.microsoft.com/office/drawing/2014/main" id="{E38786D1-63D5-264C-B12A-4AF605F31D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9187" y="2651124"/>
                <a:ext cx="1404937" cy="1471613"/>
              </a:xfrm>
              <a:custGeom>
                <a:avLst/>
                <a:gdLst>
                  <a:gd name="T0" fmla="*/ 427 w 440"/>
                  <a:gd name="T1" fmla="*/ 249 h 456"/>
                  <a:gd name="T2" fmla="*/ 424 w 440"/>
                  <a:gd name="T3" fmla="*/ 186 h 456"/>
                  <a:gd name="T4" fmla="*/ 353 w 440"/>
                  <a:gd name="T5" fmla="*/ 71 h 456"/>
                  <a:gd name="T6" fmla="*/ 361 w 440"/>
                  <a:gd name="T7" fmla="*/ 61 h 456"/>
                  <a:gd name="T8" fmla="*/ 292 w 440"/>
                  <a:gd name="T9" fmla="*/ 24 h 456"/>
                  <a:gd name="T10" fmla="*/ 82 w 440"/>
                  <a:gd name="T11" fmla="*/ 69 h 456"/>
                  <a:gd name="T12" fmla="*/ 16 w 440"/>
                  <a:gd name="T13" fmla="*/ 273 h 456"/>
                  <a:gd name="T14" fmla="*/ 160 w 440"/>
                  <a:gd name="T15" fmla="*/ 432 h 456"/>
                  <a:gd name="T16" fmla="*/ 370 w 440"/>
                  <a:gd name="T17" fmla="*/ 387 h 456"/>
                  <a:gd name="T18" fmla="*/ 440 w 440"/>
                  <a:gd name="T19" fmla="*/ 250 h 456"/>
                  <a:gd name="T20" fmla="*/ 427 w 440"/>
                  <a:gd name="T21" fmla="*/ 249 h 456"/>
                  <a:gd name="T22" fmla="*/ 353 w 440"/>
                  <a:gd name="T23" fmla="*/ 368 h 456"/>
                  <a:gd name="T24" fmla="*/ 298 w 440"/>
                  <a:gd name="T25" fmla="*/ 402 h 456"/>
                  <a:gd name="T26" fmla="*/ 302 w 440"/>
                  <a:gd name="T27" fmla="*/ 412 h 456"/>
                  <a:gd name="T28" fmla="*/ 165 w 440"/>
                  <a:gd name="T29" fmla="*/ 417 h 456"/>
                  <a:gd name="T30" fmla="*/ 32 w 440"/>
                  <a:gd name="T31" fmla="*/ 269 h 456"/>
                  <a:gd name="T32" fmla="*/ 28 w 440"/>
                  <a:gd name="T33" fmla="*/ 241 h 456"/>
                  <a:gd name="T34" fmla="*/ 38 w 440"/>
                  <a:gd name="T35" fmla="*/ 240 h 456"/>
                  <a:gd name="T36" fmla="*/ 100 w 440"/>
                  <a:gd name="T37" fmla="*/ 88 h 456"/>
                  <a:gd name="T38" fmla="*/ 169 w 440"/>
                  <a:gd name="T39" fmla="*/ 48 h 456"/>
                  <a:gd name="T40" fmla="*/ 166 w 440"/>
                  <a:gd name="T41" fmla="*/ 38 h 456"/>
                  <a:gd name="T42" fmla="*/ 199 w 440"/>
                  <a:gd name="T43" fmla="*/ 31 h 456"/>
                  <a:gd name="T44" fmla="*/ 200 w 440"/>
                  <a:gd name="T45" fmla="*/ 41 h 456"/>
                  <a:gd name="T46" fmla="*/ 233 w 440"/>
                  <a:gd name="T47" fmla="*/ 39 h 456"/>
                  <a:gd name="T48" fmla="*/ 233 w 440"/>
                  <a:gd name="T49" fmla="*/ 29 h 456"/>
                  <a:gd name="T50" fmla="*/ 287 w 440"/>
                  <a:gd name="T51" fmla="*/ 38 h 456"/>
                  <a:gd name="T52" fmla="*/ 296 w 440"/>
                  <a:gd name="T53" fmla="*/ 41 h 456"/>
                  <a:gd name="T54" fmla="*/ 292 w 440"/>
                  <a:gd name="T55" fmla="*/ 51 h 456"/>
                  <a:gd name="T56" fmla="*/ 411 w 440"/>
                  <a:gd name="T57" fmla="*/ 188 h 456"/>
                  <a:gd name="T58" fmla="*/ 353 w 440"/>
                  <a:gd name="T59" fmla="*/ 368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0" h="456">
                    <a:moveTo>
                      <a:pt x="427" y="249"/>
                    </a:moveTo>
                    <a:cubicBezTo>
                      <a:pt x="429" y="228"/>
                      <a:pt x="428" y="207"/>
                      <a:pt x="424" y="186"/>
                    </a:cubicBezTo>
                    <a:cubicBezTo>
                      <a:pt x="414" y="140"/>
                      <a:pt x="388" y="99"/>
                      <a:pt x="353" y="71"/>
                    </a:cubicBezTo>
                    <a:cubicBezTo>
                      <a:pt x="361" y="61"/>
                      <a:pt x="361" y="61"/>
                      <a:pt x="361" y="61"/>
                    </a:cubicBezTo>
                    <a:cubicBezTo>
                      <a:pt x="341" y="44"/>
                      <a:pt x="318" y="32"/>
                      <a:pt x="292" y="24"/>
                    </a:cubicBezTo>
                    <a:cubicBezTo>
                      <a:pt x="219" y="0"/>
                      <a:pt x="139" y="17"/>
                      <a:pt x="82" y="69"/>
                    </a:cubicBezTo>
                    <a:cubicBezTo>
                      <a:pt x="25" y="120"/>
                      <a:pt x="0" y="198"/>
                      <a:pt x="16" y="273"/>
                    </a:cubicBezTo>
                    <a:cubicBezTo>
                      <a:pt x="32" y="348"/>
                      <a:pt x="87" y="408"/>
                      <a:pt x="160" y="432"/>
                    </a:cubicBezTo>
                    <a:cubicBezTo>
                      <a:pt x="233" y="456"/>
                      <a:pt x="313" y="439"/>
                      <a:pt x="370" y="387"/>
                    </a:cubicBezTo>
                    <a:cubicBezTo>
                      <a:pt x="410" y="351"/>
                      <a:pt x="434" y="302"/>
                      <a:pt x="440" y="250"/>
                    </a:cubicBezTo>
                    <a:lnTo>
                      <a:pt x="427" y="249"/>
                    </a:lnTo>
                    <a:close/>
                    <a:moveTo>
                      <a:pt x="353" y="368"/>
                    </a:moveTo>
                    <a:cubicBezTo>
                      <a:pt x="336" y="383"/>
                      <a:pt x="318" y="394"/>
                      <a:pt x="298" y="402"/>
                    </a:cubicBezTo>
                    <a:cubicBezTo>
                      <a:pt x="302" y="412"/>
                      <a:pt x="302" y="412"/>
                      <a:pt x="302" y="412"/>
                    </a:cubicBezTo>
                    <a:cubicBezTo>
                      <a:pt x="259" y="430"/>
                      <a:pt x="210" y="432"/>
                      <a:pt x="165" y="417"/>
                    </a:cubicBezTo>
                    <a:cubicBezTo>
                      <a:pt x="97" y="395"/>
                      <a:pt x="46" y="339"/>
                      <a:pt x="32" y="269"/>
                    </a:cubicBezTo>
                    <a:cubicBezTo>
                      <a:pt x="29" y="260"/>
                      <a:pt x="28" y="250"/>
                      <a:pt x="28" y="241"/>
                    </a:cubicBezTo>
                    <a:cubicBezTo>
                      <a:pt x="38" y="240"/>
                      <a:pt x="38" y="240"/>
                      <a:pt x="38" y="240"/>
                    </a:cubicBezTo>
                    <a:cubicBezTo>
                      <a:pt x="34" y="183"/>
                      <a:pt x="56" y="127"/>
                      <a:pt x="100" y="88"/>
                    </a:cubicBezTo>
                    <a:cubicBezTo>
                      <a:pt x="120" y="69"/>
                      <a:pt x="144" y="56"/>
                      <a:pt x="169" y="48"/>
                    </a:cubicBezTo>
                    <a:cubicBezTo>
                      <a:pt x="166" y="38"/>
                      <a:pt x="166" y="38"/>
                      <a:pt x="166" y="38"/>
                    </a:cubicBezTo>
                    <a:cubicBezTo>
                      <a:pt x="177" y="35"/>
                      <a:pt x="188" y="32"/>
                      <a:pt x="199" y="31"/>
                    </a:cubicBezTo>
                    <a:cubicBezTo>
                      <a:pt x="200" y="41"/>
                      <a:pt x="200" y="41"/>
                      <a:pt x="200" y="41"/>
                    </a:cubicBezTo>
                    <a:cubicBezTo>
                      <a:pt x="211" y="39"/>
                      <a:pt x="222" y="39"/>
                      <a:pt x="233" y="39"/>
                    </a:cubicBezTo>
                    <a:cubicBezTo>
                      <a:pt x="233" y="29"/>
                      <a:pt x="233" y="29"/>
                      <a:pt x="233" y="29"/>
                    </a:cubicBezTo>
                    <a:cubicBezTo>
                      <a:pt x="251" y="30"/>
                      <a:pt x="270" y="33"/>
                      <a:pt x="287" y="38"/>
                    </a:cubicBezTo>
                    <a:cubicBezTo>
                      <a:pt x="290" y="39"/>
                      <a:pt x="293" y="40"/>
                      <a:pt x="296" y="41"/>
                    </a:cubicBezTo>
                    <a:cubicBezTo>
                      <a:pt x="292" y="51"/>
                      <a:pt x="292" y="51"/>
                      <a:pt x="292" y="51"/>
                    </a:cubicBezTo>
                    <a:cubicBezTo>
                      <a:pt x="352" y="73"/>
                      <a:pt x="397" y="125"/>
                      <a:pt x="411" y="188"/>
                    </a:cubicBezTo>
                    <a:cubicBezTo>
                      <a:pt x="425" y="254"/>
                      <a:pt x="403" y="323"/>
                      <a:pt x="353" y="368"/>
                    </a:cubicBez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63">
                <a:extLst>
                  <a:ext uri="{FF2B5EF4-FFF2-40B4-BE49-F238E27FC236}">
                    <a16:creationId xmlns:a16="http://schemas.microsoft.com/office/drawing/2014/main" id="{8C7C8C02-0F85-984A-B241-5E103431FB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02541" y="1354131"/>
                <a:ext cx="4078288" cy="4130675"/>
              </a:xfrm>
              <a:custGeom>
                <a:avLst/>
                <a:gdLst>
                  <a:gd name="T0" fmla="*/ 1277 w 1277"/>
                  <a:gd name="T1" fmla="*/ 643 h 1280"/>
                  <a:gd name="T2" fmla="*/ 1101 w 1277"/>
                  <a:gd name="T3" fmla="*/ 212 h 1280"/>
                  <a:gd name="T4" fmla="*/ 1113 w 1277"/>
                  <a:gd name="T5" fmla="*/ 200 h 1280"/>
                  <a:gd name="T6" fmla="*/ 1146 w 1277"/>
                  <a:gd name="T7" fmla="*/ 168 h 1280"/>
                  <a:gd name="T8" fmla="*/ 1147 w 1277"/>
                  <a:gd name="T9" fmla="*/ 148 h 1280"/>
                  <a:gd name="T10" fmla="*/ 1099 w 1277"/>
                  <a:gd name="T11" fmla="*/ 106 h 1280"/>
                  <a:gd name="T12" fmla="*/ 1086 w 1277"/>
                  <a:gd name="T13" fmla="*/ 104 h 1280"/>
                  <a:gd name="T14" fmla="*/ 1040 w 1277"/>
                  <a:gd name="T15" fmla="*/ 123 h 1280"/>
                  <a:gd name="T16" fmla="*/ 665 w 1277"/>
                  <a:gd name="T17" fmla="*/ 0 h 1280"/>
                  <a:gd name="T18" fmla="*/ 664 w 1277"/>
                  <a:gd name="T19" fmla="*/ 28 h 1280"/>
                  <a:gd name="T20" fmla="*/ 662 w 1277"/>
                  <a:gd name="T21" fmla="*/ 28 h 1280"/>
                  <a:gd name="T22" fmla="*/ 285 w 1277"/>
                  <a:gd name="T23" fmla="*/ 156 h 1280"/>
                  <a:gd name="T24" fmla="*/ 268 w 1277"/>
                  <a:gd name="T25" fmla="*/ 134 h 1280"/>
                  <a:gd name="T26" fmla="*/ 104 w 1277"/>
                  <a:gd name="T27" fmla="*/ 323 h 1280"/>
                  <a:gd name="T28" fmla="*/ 112 w 1277"/>
                  <a:gd name="T29" fmla="*/ 365 h 1280"/>
                  <a:gd name="T30" fmla="*/ 46 w 1277"/>
                  <a:gd name="T31" fmla="*/ 643 h 1280"/>
                  <a:gd name="T32" fmla="*/ 65 w 1277"/>
                  <a:gd name="T33" fmla="*/ 792 h 1280"/>
                  <a:gd name="T34" fmla="*/ 0 w 1277"/>
                  <a:gd name="T35" fmla="*/ 799 h 1280"/>
                  <a:gd name="T36" fmla="*/ 37 w 1277"/>
                  <a:gd name="T37" fmla="*/ 911 h 1280"/>
                  <a:gd name="T38" fmla="*/ 78 w 1277"/>
                  <a:gd name="T39" fmla="*/ 914 h 1280"/>
                  <a:gd name="T40" fmla="*/ 368 w 1277"/>
                  <a:gd name="T41" fmla="*/ 1215 h 1280"/>
                  <a:gd name="T42" fmla="*/ 381 w 1277"/>
                  <a:gd name="T43" fmla="*/ 1190 h 1280"/>
                  <a:gd name="T44" fmla="*/ 662 w 1277"/>
                  <a:gd name="T45" fmla="*/ 1258 h 1280"/>
                  <a:gd name="T46" fmla="*/ 744 w 1277"/>
                  <a:gd name="T47" fmla="*/ 1253 h 1280"/>
                  <a:gd name="T48" fmla="*/ 746 w 1277"/>
                  <a:gd name="T49" fmla="*/ 1270 h 1280"/>
                  <a:gd name="T50" fmla="*/ 758 w 1277"/>
                  <a:gd name="T51" fmla="*/ 1279 h 1280"/>
                  <a:gd name="T52" fmla="*/ 1021 w 1277"/>
                  <a:gd name="T53" fmla="*/ 1176 h 1280"/>
                  <a:gd name="T54" fmla="*/ 1042 w 1277"/>
                  <a:gd name="T55" fmla="*/ 1161 h 1280"/>
                  <a:gd name="T56" fmla="*/ 1033 w 1277"/>
                  <a:gd name="T57" fmla="*/ 1134 h 1280"/>
                  <a:gd name="T58" fmla="*/ 1277 w 1277"/>
                  <a:gd name="T59" fmla="*/ 643 h 1280"/>
                  <a:gd name="T60" fmla="*/ 662 w 1277"/>
                  <a:gd name="T61" fmla="*/ 1241 h 1280"/>
                  <a:gd name="T62" fmla="*/ 64 w 1277"/>
                  <a:gd name="T63" fmla="*/ 643 h 1280"/>
                  <a:gd name="T64" fmla="*/ 662 w 1277"/>
                  <a:gd name="T65" fmla="*/ 45 h 1280"/>
                  <a:gd name="T66" fmla="*/ 1259 w 1277"/>
                  <a:gd name="T67" fmla="*/ 643 h 1280"/>
                  <a:gd name="T68" fmla="*/ 662 w 1277"/>
                  <a:gd name="T69" fmla="*/ 1241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7" h="1280">
                    <a:moveTo>
                      <a:pt x="1277" y="643"/>
                    </a:moveTo>
                    <a:cubicBezTo>
                      <a:pt x="1277" y="475"/>
                      <a:pt x="1210" y="323"/>
                      <a:pt x="1101" y="212"/>
                    </a:cubicBezTo>
                    <a:cubicBezTo>
                      <a:pt x="1113" y="200"/>
                      <a:pt x="1113" y="200"/>
                      <a:pt x="1113" y="200"/>
                    </a:cubicBezTo>
                    <a:cubicBezTo>
                      <a:pt x="1146" y="168"/>
                      <a:pt x="1146" y="168"/>
                      <a:pt x="1146" y="168"/>
                    </a:cubicBezTo>
                    <a:cubicBezTo>
                      <a:pt x="1152" y="163"/>
                      <a:pt x="1152" y="154"/>
                      <a:pt x="1147" y="148"/>
                    </a:cubicBezTo>
                    <a:cubicBezTo>
                      <a:pt x="1129" y="130"/>
                      <a:pt x="1121" y="122"/>
                      <a:pt x="1099" y="106"/>
                    </a:cubicBezTo>
                    <a:cubicBezTo>
                      <a:pt x="1095" y="103"/>
                      <a:pt x="1090" y="102"/>
                      <a:pt x="1086" y="104"/>
                    </a:cubicBezTo>
                    <a:cubicBezTo>
                      <a:pt x="1040" y="123"/>
                      <a:pt x="1040" y="123"/>
                      <a:pt x="1040" y="123"/>
                    </a:cubicBezTo>
                    <a:cubicBezTo>
                      <a:pt x="934" y="46"/>
                      <a:pt x="805" y="0"/>
                      <a:pt x="665" y="0"/>
                    </a:cubicBezTo>
                    <a:cubicBezTo>
                      <a:pt x="664" y="28"/>
                      <a:pt x="664" y="28"/>
                      <a:pt x="664" y="28"/>
                    </a:cubicBezTo>
                    <a:cubicBezTo>
                      <a:pt x="664" y="28"/>
                      <a:pt x="663" y="28"/>
                      <a:pt x="662" y="28"/>
                    </a:cubicBezTo>
                    <a:cubicBezTo>
                      <a:pt x="520" y="28"/>
                      <a:pt x="389" y="75"/>
                      <a:pt x="285" y="156"/>
                    </a:cubicBezTo>
                    <a:cubicBezTo>
                      <a:pt x="268" y="134"/>
                      <a:pt x="268" y="134"/>
                      <a:pt x="268" y="134"/>
                    </a:cubicBezTo>
                    <a:cubicBezTo>
                      <a:pt x="203" y="184"/>
                      <a:pt x="147" y="248"/>
                      <a:pt x="104" y="323"/>
                    </a:cubicBezTo>
                    <a:cubicBezTo>
                      <a:pt x="99" y="331"/>
                      <a:pt x="107" y="352"/>
                      <a:pt x="112" y="365"/>
                    </a:cubicBezTo>
                    <a:cubicBezTo>
                      <a:pt x="70" y="448"/>
                      <a:pt x="46" y="543"/>
                      <a:pt x="46" y="643"/>
                    </a:cubicBezTo>
                    <a:cubicBezTo>
                      <a:pt x="46" y="694"/>
                      <a:pt x="53" y="744"/>
                      <a:pt x="65" y="792"/>
                    </a:cubicBezTo>
                    <a:cubicBezTo>
                      <a:pt x="0" y="799"/>
                      <a:pt x="0" y="799"/>
                      <a:pt x="0" y="799"/>
                    </a:cubicBezTo>
                    <a:cubicBezTo>
                      <a:pt x="9" y="834"/>
                      <a:pt x="23" y="878"/>
                      <a:pt x="37" y="911"/>
                    </a:cubicBezTo>
                    <a:cubicBezTo>
                      <a:pt x="39" y="916"/>
                      <a:pt x="59" y="916"/>
                      <a:pt x="78" y="914"/>
                    </a:cubicBezTo>
                    <a:cubicBezTo>
                      <a:pt x="137" y="1039"/>
                      <a:pt x="236" y="1147"/>
                      <a:pt x="368" y="1215"/>
                    </a:cubicBezTo>
                    <a:cubicBezTo>
                      <a:pt x="381" y="1190"/>
                      <a:pt x="381" y="1190"/>
                      <a:pt x="381" y="1190"/>
                    </a:cubicBezTo>
                    <a:cubicBezTo>
                      <a:pt x="465" y="1234"/>
                      <a:pt x="560" y="1258"/>
                      <a:pt x="662" y="1258"/>
                    </a:cubicBezTo>
                    <a:cubicBezTo>
                      <a:pt x="689" y="1258"/>
                      <a:pt x="717" y="1256"/>
                      <a:pt x="744" y="1253"/>
                    </a:cubicBezTo>
                    <a:cubicBezTo>
                      <a:pt x="746" y="1270"/>
                      <a:pt x="746" y="1270"/>
                      <a:pt x="746" y="1270"/>
                    </a:cubicBezTo>
                    <a:cubicBezTo>
                      <a:pt x="747" y="1276"/>
                      <a:pt x="752" y="1280"/>
                      <a:pt x="758" y="1279"/>
                    </a:cubicBezTo>
                    <a:cubicBezTo>
                      <a:pt x="849" y="1265"/>
                      <a:pt x="939" y="1231"/>
                      <a:pt x="1021" y="1176"/>
                    </a:cubicBezTo>
                    <a:cubicBezTo>
                      <a:pt x="1031" y="1169"/>
                      <a:pt x="1032" y="1169"/>
                      <a:pt x="1042" y="1161"/>
                    </a:cubicBezTo>
                    <a:cubicBezTo>
                      <a:pt x="1033" y="1134"/>
                      <a:pt x="1033" y="1134"/>
                      <a:pt x="1033" y="1134"/>
                    </a:cubicBezTo>
                    <a:cubicBezTo>
                      <a:pt x="1181" y="1021"/>
                      <a:pt x="1277" y="843"/>
                      <a:pt x="1277" y="643"/>
                    </a:cubicBezTo>
                    <a:close/>
                    <a:moveTo>
                      <a:pt x="662" y="1241"/>
                    </a:moveTo>
                    <a:cubicBezTo>
                      <a:pt x="331" y="1241"/>
                      <a:pt x="64" y="973"/>
                      <a:pt x="64" y="643"/>
                    </a:cubicBezTo>
                    <a:cubicBezTo>
                      <a:pt x="64" y="313"/>
                      <a:pt x="331" y="45"/>
                      <a:pt x="662" y="45"/>
                    </a:cubicBezTo>
                    <a:cubicBezTo>
                      <a:pt x="992" y="45"/>
                      <a:pt x="1259" y="313"/>
                      <a:pt x="1259" y="643"/>
                    </a:cubicBezTo>
                    <a:cubicBezTo>
                      <a:pt x="1259" y="973"/>
                      <a:pt x="992" y="1241"/>
                      <a:pt x="662" y="1241"/>
                    </a:cubicBez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sp>
        <p:nvSpPr>
          <p:cNvPr id="61" name="椭圆 117">
            <a:extLst>
              <a:ext uri="{FF2B5EF4-FFF2-40B4-BE49-F238E27FC236}">
                <a16:creationId xmlns:a16="http://schemas.microsoft.com/office/drawing/2014/main" id="{2EBAB689-C2FD-A842-B4B7-02A4511713EB}"/>
              </a:ext>
            </a:extLst>
          </p:cNvPr>
          <p:cNvSpPr/>
          <p:nvPr/>
        </p:nvSpPr>
        <p:spPr>
          <a:xfrm>
            <a:off x="5267995" y="1845099"/>
            <a:ext cx="3876825" cy="83129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3000">
                <a:srgbClr val="3CABAC"/>
              </a:gs>
              <a:gs pos="100000">
                <a:schemeClr val="bg1">
                  <a:alpha val="39000"/>
                </a:schemeClr>
              </a:gs>
            </a:gsLst>
            <a:lin ang="5400000" scaled="1"/>
          </a:gradFill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13" dirty="0"/>
          </a:p>
        </p:txBody>
      </p:sp>
      <p:sp>
        <p:nvSpPr>
          <p:cNvPr id="142" name="圆角矩形 185">
            <a:extLst>
              <a:ext uri="{FF2B5EF4-FFF2-40B4-BE49-F238E27FC236}">
                <a16:creationId xmlns:a16="http://schemas.microsoft.com/office/drawing/2014/main" id="{7FFE7E22-8EAF-464F-86E1-DC5DC3AA6410}"/>
              </a:ext>
            </a:extLst>
          </p:cNvPr>
          <p:cNvSpPr/>
          <p:nvPr/>
        </p:nvSpPr>
        <p:spPr>
          <a:xfrm>
            <a:off x="6061015" y="6023741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圆角矩形 186">
            <a:extLst>
              <a:ext uri="{FF2B5EF4-FFF2-40B4-BE49-F238E27FC236}">
                <a16:creationId xmlns:a16="http://schemas.microsoft.com/office/drawing/2014/main" id="{C72C6AF2-C796-324D-853A-194A50E3F1C5}"/>
              </a:ext>
            </a:extLst>
          </p:cNvPr>
          <p:cNvSpPr/>
          <p:nvPr/>
        </p:nvSpPr>
        <p:spPr>
          <a:xfrm>
            <a:off x="6576464" y="602799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圆角矩形 187">
            <a:extLst>
              <a:ext uri="{FF2B5EF4-FFF2-40B4-BE49-F238E27FC236}">
                <a16:creationId xmlns:a16="http://schemas.microsoft.com/office/drawing/2014/main" id="{CFCF879C-5339-1248-ADFC-0D432968150E}"/>
              </a:ext>
            </a:extLst>
          </p:cNvPr>
          <p:cNvSpPr/>
          <p:nvPr/>
        </p:nvSpPr>
        <p:spPr>
          <a:xfrm>
            <a:off x="7098086" y="6023741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圆角矩形 188">
            <a:extLst>
              <a:ext uri="{FF2B5EF4-FFF2-40B4-BE49-F238E27FC236}">
                <a16:creationId xmlns:a16="http://schemas.microsoft.com/office/drawing/2014/main" id="{143389CA-4182-2246-A728-95A370E1B818}"/>
              </a:ext>
            </a:extLst>
          </p:cNvPr>
          <p:cNvSpPr/>
          <p:nvPr/>
        </p:nvSpPr>
        <p:spPr>
          <a:xfrm>
            <a:off x="7611503" y="6018474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89">
            <a:extLst>
              <a:ext uri="{FF2B5EF4-FFF2-40B4-BE49-F238E27FC236}">
                <a16:creationId xmlns:a16="http://schemas.microsoft.com/office/drawing/2014/main" id="{9F055EEC-1987-D949-BB9C-7F7551E0996E}"/>
              </a:ext>
            </a:extLst>
          </p:cNvPr>
          <p:cNvSpPr/>
          <p:nvPr/>
        </p:nvSpPr>
        <p:spPr>
          <a:xfrm>
            <a:off x="8128809" y="6018474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5DA7C-C926-7543-9320-88695628A6B8}"/>
              </a:ext>
            </a:extLst>
          </p:cNvPr>
          <p:cNvSpPr txBox="1"/>
          <p:nvPr/>
        </p:nvSpPr>
        <p:spPr>
          <a:xfrm>
            <a:off x="5979545" y="2644461"/>
            <a:ext cx="23662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77"/>
              </a:rPr>
              <a:t>Critic:</a:t>
            </a:r>
          </a:p>
          <a:p>
            <a:pPr algn="ctr"/>
            <a:r>
              <a:rPr lang="en-US" sz="29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77"/>
              </a:rPr>
              <a:t>No Differences in rating b/w IMDB and ROT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FEA5CA-02FD-6340-9D5C-26DCAAADF833}"/>
              </a:ext>
            </a:extLst>
          </p:cNvPr>
          <p:cNvGrpSpPr/>
          <p:nvPr/>
        </p:nvGrpSpPr>
        <p:grpSpPr>
          <a:xfrm>
            <a:off x="8729046" y="1632159"/>
            <a:ext cx="797107" cy="857260"/>
            <a:chOff x="9277872" y="513672"/>
            <a:chExt cx="797107" cy="857260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510A0BD2-AFD3-5F42-A392-BB2C2108B5D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77872" y="513672"/>
              <a:ext cx="797107" cy="85726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solidFill>
              <a:srgbClr val="B2E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86120000-D266-FD41-A740-978A4BE42EC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27945" y="782691"/>
              <a:ext cx="296962" cy="177961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6A4211FF-89AE-D542-B424-8CA63F5E97F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472916" y="724178"/>
              <a:ext cx="407020" cy="43555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5B3D268B-4AE1-C645-A99A-291B11432D6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478125" y="729718"/>
              <a:ext cx="396600" cy="425168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1F62A7A7-9C7C-AF41-8B3B-B13E49BC118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412677" y="659434"/>
              <a:ext cx="527498" cy="565736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solidFill>
              <a:srgbClr val="00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6">
              <a:extLst>
                <a:ext uri="{FF2B5EF4-FFF2-40B4-BE49-F238E27FC236}">
                  <a16:creationId xmlns:a16="http://schemas.microsoft.com/office/drawing/2014/main" id="{5FF10F93-A6D0-0F40-B20D-AB3726D39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25376" y="726256"/>
              <a:ext cx="110709" cy="217431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rgbClr val="00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F12C6ED3-D849-514D-934C-7C3D191673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16874" y="1137228"/>
              <a:ext cx="136433" cy="72015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solidFill>
              <a:srgbClr val="00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AF250EFB-BB0A-E348-BEF4-2AA5F9DAA3A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26642" y="1143460"/>
              <a:ext cx="119501" cy="5712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C05FE2AF-5AFC-0148-ABC8-C621077BDB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29465" y="970346"/>
              <a:ext cx="92801" cy="173114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solidFill>
              <a:srgbClr val="00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59E3CF94-DEAC-F74D-AB9A-B2B6DCB3F72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385325" y="629312"/>
              <a:ext cx="582201" cy="626326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A7B78A00-AB15-C74A-8B17-0E537C2108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09710" y="1185008"/>
              <a:ext cx="34841" cy="3254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2428B549-5874-A646-90D6-70544DB1BD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82358" y="1162503"/>
              <a:ext cx="33864" cy="34623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858969AC-11BB-4F45-B337-9FF82C7F83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57286" y="1137228"/>
              <a:ext cx="33539" cy="36700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7D59DDF8-12DA-594A-964C-3E1D915165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35795" y="1109184"/>
              <a:ext cx="31910" cy="37393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65CA8661-312E-9040-812A-50A06E633B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17886" y="1078716"/>
              <a:ext cx="29631" cy="3808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48217A5C-FD03-0D41-9BAE-7F0F7B677C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03559" y="1046516"/>
              <a:ext cx="27677" cy="3808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F1B195CE-5250-4C4B-99B5-0731DBB031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92488" y="1012586"/>
              <a:ext cx="24747" cy="37393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89531AC7-A2C9-B04F-89AD-476061011D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87279" y="977617"/>
              <a:ext cx="20839" cy="36354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F16C71EF-C7D0-4E43-8AFD-574AAF96E5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85325" y="930530"/>
              <a:ext cx="16932" cy="4639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0F172E1F-E5B6-0941-BC68-789DD565EE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85325" y="893137"/>
              <a:ext cx="18886" cy="34969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1">
              <a:extLst>
                <a:ext uri="{FF2B5EF4-FFF2-40B4-BE49-F238E27FC236}">
                  <a16:creationId xmlns:a16="http://schemas.microsoft.com/office/drawing/2014/main" id="{D225E9EA-E7C3-C946-81D0-55C8FB85F1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89232" y="856437"/>
              <a:ext cx="22142" cy="36700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02EFB325-5342-604D-AD05-B5468862B9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97047" y="820430"/>
              <a:ext cx="24747" cy="3808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3">
              <a:extLst>
                <a:ext uri="{FF2B5EF4-FFF2-40B4-BE49-F238E27FC236}">
                  <a16:creationId xmlns:a16="http://schemas.microsoft.com/office/drawing/2014/main" id="{8D7FD177-675D-ED48-AEBE-8F5B81D06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08769" y="786846"/>
              <a:ext cx="28329" cy="3808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4">
              <a:extLst>
                <a:ext uri="{FF2B5EF4-FFF2-40B4-BE49-F238E27FC236}">
                  <a16:creationId xmlns:a16="http://schemas.microsoft.com/office/drawing/2014/main" id="{97F34344-B237-964B-A7C8-C9A29C625A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24724" y="755685"/>
              <a:ext cx="30608" cy="37393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adFill>
              <a:gsLst>
                <a:gs pos="0">
                  <a:srgbClr val="0C6DFC">
                    <a:alpha val="11000"/>
                  </a:srgbClr>
                </a:gs>
                <a:gs pos="100000">
                  <a:srgbClr val="0C6DFC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5">
              <a:extLst>
                <a:ext uri="{FF2B5EF4-FFF2-40B4-BE49-F238E27FC236}">
                  <a16:creationId xmlns:a16="http://schemas.microsoft.com/office/drawing/2014/main" id="{0BEC798D-1DAE-EF40-B871-6613B8513F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43610" y="726948"/>
              <a:ext cx="32562" cy="36700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46">
              <a:extLst>
                <a:ext uri="{FF2B5EF4-FFF2-40B4-BE49-F238E27FC236}">
                  <a16:creationId xmlns:a16="http://schemas.microsoft.com/office/drawing/2014/main" id="{90044633-377A-7F46-B666-26CEAA91A2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66403" y="700981"/>
              <a:ext cx="34190" cy="36008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423EB9D5-0E82-784D-A483-8045B33078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40536" y="690248"/>
              <a:ext cx="34190" cy="3531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FA199BA0-BD6A-4C4A-B7A2-BE6476E27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92127" y="679169"/>
              <a:ext cx="35167" cy="33584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9">
              <a:extLst>
                <a:ext uri="{FF2B5EF4-FFF2-40B4-BE49-F238E27FC236}">
                  <a16:creationId xmlns:a16="http://schemas.microsoft.com/office/drawing/2014/main" id="{C73100DD-DE97-2C4D-93E2-22DC328C06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12858" y="669821"/>
              <a:ext cx="34841" cy="33238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">
              <a:extLst>
                <a:ext uri="{FF2B5EF4-FFF2-40B4-BE49-F238E27FC236}">
                  <a16:creationId xmlns:a16="http://schemas.microsoft.com/office/drawing/2014/main" id="{3C4AFF27-80EF-7941-AA11-23920272D3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20781" y="660819"/>
              <a:ext cx="35492" cy="30814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1">
              <a:extLst>
                <a:ext uri="{FF2B5EF4-FFF2-40B4-BE49-F238E27FC236}">
                  <a16:creationId xmlns:a16="http://schemas.microsoft.com/office/drawing/2014/main" id="{BA23ECB2-42E1-4747-8E0D-F0B583A72B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82902" y="653894"/>
              <a:ext cx="35492" cy="29429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2">
              <a:extLst>
                <a:ext uri="{FF2B5EF4-FFF2-40B4-BE49-F238E27FC236}">
                  <a16:creationId xmlns:a16="http://schemas.microsoft.com/office/drawing/2014/main" id="{DFBDA4F2-605F-F740-A43D-59FB2D7E1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51715" y="645931"/>
              <a:ext cx="34515" cy="29083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3">
              <a:extLst>
                <a:ext uri="{FF2B5EF4-FFF2-40B4-BE49-F238E27FC236}">
                  <a16:creationId xmlns:a16="http://schemas.microsoft.com/office/drawing/2014/main" id="{4384C324-6D7A-0B45-82A4-E7749F2BF8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51968" y="641083"/>
              <a:ext cx="34841" cy="26660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4">
              <a:extLst>
                <a:ext uri="{FF2B5EF4-FFF2-40B4-BE49-F238E27FC236}">
                  <a16:creationId xmlns:a16="http://schemas.microsoft.com/office/drawing/2014/main" id="{66250BFE-2C1B-0C49-BACB-6FB023427A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3625" y="634851"/>
              <a:ext cx="34841" cy="26660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8BA33CB2-6CCC-1C46-9295-33FF7DA6FA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19407" y="632774"/>
              <a:ext cx="34515" cy="23890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5524ED39-BE9E-2A42-911B-A7BFBA2772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17814" y="630697"/>
              <a:ext cx="33539" cy="21812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96CF03F6-3FEF-4348-B263-EB983161F9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6519" y="629312"/>
              <a:ext cx="32887" cy="20428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58">
              <a:extLst>
                <a:ext uri="{FF2B5EF4-FFF2-40B4-BE49-F238E27FC236}">
                  <a16:creationId xmlns:a16="http://schemas.microsoft.com/office/drawing/2014/main" id="{4D025E3F-63DC-124F-B784-89A470C5F1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52655" y="629312"/>
              <a:ext cx="31910" cy="17311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9">
              <a:extLst>
                <a:ext uri="{FF2B5EF4-FFF2-40B4-BE49-F238E27FC236}">
                  <a16:creationId xmlns:a16="http://schemas.microsoft.com/office/drawing/2014/main" id="{E79E504A-9018-3744-BACA-9B6D45D47D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89704" y="722793"/>
              <a:ext cx="83683" cy="390545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0">
              <a:extLst>
                <a:ext uri="{FF2B5EF4-FFF2-40B4-BE49-F238E27FC236}">
                  <a16:creationId xmlns:a16="http://schemas.microsoft.com/office/drawing/2014/main" id="{81068F42-E158-A549-8400-E0F951DE4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4219" y="978309"/>
              <a:ext cx="58611" cy="140569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1">
              <a:extLst>
                <a:ext uri="{FF2B5EF4-FFF2-40B4-BE49-F238E27FC236}">
                  <a16:creationId xmlns:a16="http://schemas.microsoft.com/office/drawing/2014/main" id="{A3D678AB-3342-694F-9531-AAB73FCBB73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294153" y="530247"/>
              <a:ext cx="750870" cy="702497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54" name="Freeform 62">
              <a:extLst>
                <a:ext uri="{FF2B5EF4-FFF2-40B4-BE49-F238E27FC236}">
                  <a16:creationId xmlns:a16="http://schemas.microsoft.com/office/drawing/2014/main" id="{59E35384-3E27-8D4E-AA46-6A10446F61B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35283" y="771957"/>
              <a:ext cx="288170" cy="32095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solidFill>
              <a:srgbClr val="00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A95844-CFC2-4F65-91E0-32FF7315537A}"/>
              </a:ext>
            </a:extLst>
          </p:cNvPr>
          <p:cNvSpPr txBox="1"/>
          <p:nvPr/>
        </p:nvSpPr>
        <p:spPr>
          <a:xfrm>
            <a:off x="558799" y="650880"/>
            <a:ext cx="580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Result1: T-Test (Two-Sided) – Critic Rating</a:t>
            </a:r>
          </a:p>
        </p:txBody>
      </p:sp>
    </p:spTree>
    <p:extLst>
      <p:ext uri="{BB962C8B-B14F-4D97-AF65-F5344CB8AC3E}">
        <p14:creationId xmlns:p14="http://schemas.microsoft.com/office/powerpoint/2010/main" val="16305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4.375E-6 0.4805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48056 L 4.375E-6 3.7037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2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00"/>
                            </p:stCondLst>
                            <p:childTnLst>
                              <p:par>
                                <p:cTn id="6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4.375E-6 0.480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00"/>
                            </p:stCondLst>
                            <p:childTnLst>
                              <p:par>
                                <p:cTn id="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8" accel="50000" decel="5000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8" accel="50000" decel="5000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accel="50000" decel="5000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accel="50000" decel="5000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4" grpId="0" animBg="1"/>
      <p:bldP spid="61" grpId="0" animBg="1"/>
      <p:bldP spid="61" grpId="1" animBg="1"/>
      <p:bldP spid="61" grpId="2" animBg="1"/>
      <p:bldP spid="61" grpId="3" animBg="1"/>
      <p:bldP spid="61" grpId="4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5A066B5-5D1D-A14B-8DDD-BAE7CDE83C50}"/>
              </a:ext>
            </a:extLst>
          </p:cNvPr>
          <p:cNvSpPr/>
          <p:nvPr/>
        </p:nvSpPr>
        <p:spPr>
          <a:xfrm>
            <a:off x="-221672" y="2371562"/>
            <a:ext cx="12413672" cy="3631452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矩形 159">
            <a:extLst>
              <a:ext uri="{FF2B5EF4-FFF2-40B4-BE49-F238E27FC236}">
                <a16:creationId xmlns:a16="http://schemas.microsoft.com/office/drawing/2014/main" id="{C49DCA6A-6599-2346-870F-B6905C9A940C}"/>
              </a:ext>
            </a:extLst>
          </p:cNvPr>
          <p:cNvSpPr/>
          <p:nvPr/>
        </p:nvSpPr>
        <p:spPr>
          <a:xfrm>
            <a:off x="2105234" y="2329551"/>
            <a:ext cx="2512892" cy="3666732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13">
            <a:extLst>
              <a:ext uri="{FF2B5EF4-FFF2-40B4-BE49-F238E27FC236}">
                <a16:creationId xmlns:a16="http://schemas.microsoft.com/office/drawing/2014/main" id="{B9BE6594-B2FA-A247-875C-2307DC61B133}"/>
              </a:ext>
            </a:extLst>
          </p:cNvPr>
          <p:cNvGrpSpPr/>
          <p:nvPr/>
        </p:nvGrpSpPr>
        <p:grpSpPr>
          <a:xfrm flipH="1">
            <a:off x="1886586" y="1772817"/>
            <a:ext cx="3912118" cy="900885"/>
            <a:chOff x="-138485" y="655567"/>
            <a:chExt cx="4395341" cy="951905"/>
          </a:xfrm>
        </p:grpSpPr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DDAE85B3-83DA-754F-AFE7-C5CD778930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308503" y="-602087"/>
              <a:ext cx="343882" cy="3552824"/>
            </a:xfrm>
            <a:custGeom>
              <a:avLst/>
              <a:gdLst>
                <a:gd name="T0" fmla="*/ 119 w 362"/>
                <a:gd name="T1" fmla="*/ 0 h 2238"/>
                <a:gd name="T2" fmla="*/ 119 w 362"/>
                <a:gd name="T3" fmla="*/ 522 h 2238"/>
                <a:gd name="T4" fmla="*/ 156 w 362"/>
                <a:gd name="T5" fmla="*/ 558 h 2238"/>
                <a:gd name="T6" fmla="*/ 221 w 362"/>
                <a:gd name="T7" fmla="*/ 623 h 2238"/>
                <a:gd name="T8" fmla="*/ 221 w 362"/>
                <a:gd name="T9" fmla="*/ 1167 h 2238"/>
                <a:gd name="T10" fmla="*/ 192 w 362"/>
                <a:gd name="T11" fmla="*/ 1195 h 2238"/>
                <a:gd name="T12" fmla="*/ 98 w 362"/>
                <a:gd name="T13" fmla="*/ 1289 h 2238"/>
                <a:gd name="T14" fmla="*/ 98 w 362"/>
                <a:gd name="T15" fmla="*/ 1926 h 2238"/>
                <a:gd name="T16" fmla="*/ 0 w 362"/>
                <a:gd name="T17" fmla="*/ 2024 h 2238"/>
                <a:gd name="T18" fmla="*/ 0 w 362"/>
                <a:gd name="T19" fmla="*/ 2238 h 2238"/>
                <a:gd name="T20" fmla="*/ 194 w 362"/>
                <a:gd name="T21" fmla="*/ 2238 h 2238"/>
                <a:gd name="T22" fmla="*/ 362 w 362"/>
                <a:gd name="T23" fmla="*/ 2071 h 2238"/>
                <a:gd name="T24" fmla="*/ 362 w 362"/>
                <a:gd name="T25" fmla="*/ 1499 h 2238"/>
                <a:gd name="T26" fmla="*/ 254 w 362"/>
                <a:gd name="T27" fmla="*/ 1391 h 2238"/>
                <a:gd name="T28" fmla="*/ 254 w 362"/>
                <a:gd name="T29" fmla="*/ 461 h 2238"/>
                <a:gd name="T30" fmla="*/ 254 w 362"/>
                <a:gd name="T31" fmla="*/ 232 h 2238"/>
                <a:gd name="T32" fmla="*/ 119 w 362"/>
                <a:gd name="T33" fmla="*/ 0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2" h="2238">
                  <a:moveTo>
                    <a:pt x="119" y="0"/>
                  </a:moveTo>
                  <a:lnTo>
                    <a:pt x="119" y="522"/>
                  </a:lnTo>
                  <a:lnTo>
                    <a:pt x="156" y="558"/>
                  </a:lnTo>
                  <a:lnTo>
                    <a:pt x="221" y="623"/>
                  </a:lnTo>
                  <a:lnTo>
                    <a:pt x="221" y="1167"/>
                  </a:lnTo>
                  <a:lnTo>
                    <a:pt x="192" y="1195"/>
                  </a:lnTo>
                  <a:lnTo>
                    <a:pt x="98" y="1289"/>
                  </a:lnTo>
                  <a:lnTo>
                    <a:pt x="98" y="1926"/>
                  </a:lnTo>
                  <a:lnTo>
                    <a:pt x="0" y="2024"/>
                  </a:lnTo>
                  <a:lnTo>
                    <a:pt x="0" y="2238"/>
                  </a:lnTo>
                  <a:lnTo>
                    <a:pt x="194" y="2238"/>
                  </a:lnTo>
                  <a:lnTo>
                    <a:pt x="362" y="2071"/>
                  </a:lnTo>
                  <a:lnTo>
                    <a:pt x="362" y="1499"/>
                  </a:lnTo>
                  <a:lnTo>
                    <a:pt x="254" y="1391"/>
                  </a:lnTo>
                  <a:lnTo>
                    <a:pt x="254" y="461"/>
                  </a:lnTo>
                  <a:lnTo>
                    <a:pt x="254" y="23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solidFill>
                <a:srgbClr val="F6862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pSp>
          <p:nvGrpSpPr>
            <p:cNvPr id="17" name="组合 115">
              <a:extLst>
                <a:ext uri="{FF2B5EF4-FFF2-40B4-BE49-F238E27FC236}">
                  <a16:creationId xmlns:a16="http://schemas.microsoft.com/office/drawing/2014/main" id="{BA7A5AC0-F8BF-7E49-A2FD-E6D8161E9B28}"/>
                </a:ext>
              </a:extLst>
            </p:cNvPr>
            <p:cNvGrpSpPr/>
            <p:nvPr/>
          </p:nvGrpSpPr>
          <p:grpSpPr>
            <a:xfrm>
              <a:off x="-138485" y="655567"/>
              <a:ext cx="939832" cy="951905"/>
              <a:chOff x="3983038" y="1357313"/>
              <a:chExt cx="4078288" cy="4130675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A1422D2B-9BAA-3A43-88C6-C5386C6D1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2901" y="1466850"/>
                <a:ext cx="3886200" cy="3930650"/>
              </a:xfrm>
              <a:custGeom>
                <a:avLst/>
                <a:gdLst>
                  <a:gd name="T0" fmla="*/ 1217 w 1217"/>
                  <a:gd name="T1" fmla="*/ 609 h 1218"/>
                  <a:gd name="T2" fmla="*/ 1217 w 1217"/>
                  <a:gd name="T3" fmla="*/ 609 h 1218"/>
                  <a:gd name="T4" fmla="*/ 1217 w 1217"/>
                  <a:gd name="T5" fmla="*/ 609 h 1218"/>
                  <a:gd name="T6" fmla="*/ 609 w 1217"/>
                  <a:gd name="T7" fmla="*/ 0 h 1218"/>
                  <a:gd name="T8" fmla="*/ 0 w 1217"/>
                  <a:gd name="T9" fmla="*/ 609 h 1218"/>
                  <a:gd name="T10" fmla="*/ 609 w 1217"/>
                  <a:gd name="T11" fmla="*/ 1218 h 1218"/>
                  <a:gd name="T12" fmla="*/ 1217 w 1217"/>
                  <a:gd name="T13" fmla="*/ 609 h 1218"/>
                  <a:gd name="T14" fmla="*/ 1215 w 1217"/>
                  <a:gd name="T15" fmla="*/ 609 h 1218"/>
                  <a:gd name="T16" fmla="*/ 1213 w 1217"/>
                  <a:gd name="T17" fmla="*/ 609 h 1218"/>
                  <a:gd name="T18" fmla="*/ 1036 w 1217"/>
                  <a:gd name="T19" fmla="*/ 1036 h 1218"/>
                  <a:gd name="T20" fmla="*/ 609 w 1217"/>
                  <a:gd name="T21" fmla="*/ 1214 h 1218"/>
                  <a:gd name="T22" fmla="*/ 181 w 1217"/>
                  <a:gd name="T23" fmla="*/ 1036 h 1218"/>
                  <a:gd name="T24" fmla="*/ 4 w 1217"/>
                  <a:gd name="T25" fmla="*/ 609 h 1218"/>
                  <a:gd name="T26" fmla="*/ 181 w 1217"/>
                  <a:gd name="T27" fmla="*/ 181 h 1218"/>
                  <a:gd name="T28" fmla="*/ 609 w 1217"/>
                  <a:gd name="T29" fmla="*/ 4 h 1218"/>
                  <a:gd name="T30" fmla="*/ 1036 w 1217"/>
                  <a:gd name="T31" fmla="*/ 181 h 1218"/>
                  <a:gd name="T32" fmla="*/ 1213 w 1217"/>
                  <a:gd name="T33" fmla="*/ 609 h 1218"/>
                  <a:gd name="T34" fmla="*/ 1215 w 1217"/>
                  <a:gd name="T35" fmla="*/ 609 h 1218"/>
                  <a:gd name="T36" fmla="*/ 1217 w 1217"/>
                  <a:gd name="T37" fmla="*/ 609 h 1218"/>
                  <a:gd name="T38" fmla="*/ 1217 w 1217"/>
                  <a:gd name="T39" fmla="*/ 609 h 1218"/>
                  <a:gd name="T40" fmla="*/ 609 w 1217"/>
                  <a:gd name="T41" fmla="*/ 0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7" h="1218">
                    <a:moveTo>
                      <a:pt x="1217" y="609"/>
                    </a:move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moveTo>
                      <a:pt x="609" y="0"/>
                    </a:moveTo>
                    <a:cubicBezTo>
                      <a:pt x="272" y="0"/>
                      <a:pt x="0" y="273"/>
                      <a:pt x="0" y="609"/>
                    </a:cubicBezTo>
                    <a:cubicBezTo>
                      <a:pt x="0" y="945"/>
                      <a:pt x="272" y="1218"/>
                      <a:pt x="609" y="1218"/>
                    </a:cubicBezTo>
                    <a:cubicBezTo>
                      <a:pt x="945" y="1218"/>
                      <a:pt x="1217" y="945"/>
                      <a:pt x="1217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3" y="609"/>
                      <a:pt x="1213" y="609"/>
                      <a:pt x="1213" y="609"/>
                    </a:cubicBezTo>
                    <a:cubicBezTo>
                      <a:pt x="1213" y="776"/>
                      <a:pt x="1146" y="927"/>
                      <a:pt x="1036" y="1036"/>
                    </a:cubicBezTo>
                    <a:cubicBezTo>
                      <a:pt x="927" y="1146"/>
                      <a:pt x="776" y="1214"/>
                      <a:pt x="609" y="1214"/>
                    </a:cubicBezTo>
                    <a:cubicBezTo>
                      <a:pt x="442" y="1214"/>
                      <a:pt x="290" y="1146"/>
                      <a:pt x="181" y="1036"/>
                    </a:cubicBezTo>
                    <a:cubicBezTo>
                      <a:pt x="72" y="927"/>
                      <a:pt x="4" y="776"/>
                      <a:pt x="4" y="609"/>
                    </a:cubicBezTo>
                    <a:cubicBezTo>
                      <a:pt x="4" y="442"/>
                      <a:pt x="72" y="291"/>
                      <a:pt x="181" y="181"/>
                    </a:cubicBezTo>
                    <a:cubicBezTo>
                      <a:pt x="290" y="72"/>
                      <a:pt x="442" y="4"/>
                      <a:pt x="609" y="4"/>
                    </a:cubicBezTo>
                    <a:cubicBezTo>
                      <a:pt x="776" y="4"/>
                      <a:pt x="927" y="72"/>
                      <a:pt x="1036" y="181"/>
                    </a:cubicBezTo>
                    <a:cubicBezTo>
                      <a:pt x="1146" y="291"/>
                      <a:pt x="1213" y="442"/>
                      <a:pt x="1213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273"/>
                      <a:pt x="945" y="0"/>
                      <a:pt x="609" y="0"/>
                    </a:cubicBezTo>
                  </a:path>
                </a:pathLst>
              </a:custGeom>
              <a:solidFill>
                <a:srgbClr val="B2E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9CBF8BD4-39CC-8B4F-B3F3-B08D787C44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2101" y="2700338"/>
                <a:ext cx="1447800" cy="815975"/>
              </a:xfrm>
              <a:custGeom>
                <a:avLst/>
                <a:gdLst>
                  <a:gd name="T0" fmla="*/ 453 w 453"/>
                  <a:gd name="T1" fmla="*/ 237 h 253"/>
                  <a:gd name="T2" fmla="*/ 453 w 453"/>
                  <a:gd name="T3" fmla="*/ 225 h 253"/>
                  <a:gd name="T4" fmla="*/ 433 w 453"/>
                  <a:gd name="T5" fmla="*/ 214 h 253"/>
                  <a:gd name="T6" fmla="*/ 432 w 453"/>
                  <a:gd name="T7" fmla="*/ 203 h 253"/>
                  <a:gd name="T8" fmla="*/ 450 w 453"/>
                  <a:gd name="T9" fmla="*/ 188 h 253"/>
                  <a:gd name="T10" fmla="*/ 427 w 453"/>
                  <a:gd name="T11" fmla="*/ 174 h 253"/>
                  <a:gd name="T12" fmla="*/ 443 w 453"/>
                  <a:gd name="T13" fmla="*/ 161 h 253"/>
                  <a:gd name="T14" fmla="*/ 421 w 453"/>
                  <a:gd name="T15" fmla="*/ 156 h 253"/>
                  <a:gd name="T16" fmla="*/ 417 w 453"/>
                  <a:gd name="T17" fmla="*/ 145 h 253"/>
                  <a:gd name="T18" fmla="*/ 430 w 453"/>
                  <a:gd name="T19" fmla="*/ 126 h 253"/>
                  <a:gd name="T20" fmla="*/ 403 w 453"/>
                  <a:gd name="T21" fmla="*/ 119 h 253"/>
                  <a:gd name="T22" fmla="*/ 415 w 453"/>
                  <a:gd name="T23" fmla="*/ 102 h 253"/>
                  <a:gd name="T24" fmla="*/ 393 w 453"/>
                  <a:gd name="T25" fmla="*/ 103 h 253"/>
                  <a:gd name="T26" fmla="*/ 386 w 453"/>
                  <a:gd name="T27" fmla="*/ 95 h 253"/>
                  <a:gd name="T28" fmla="*/ 393 w 453"/>
                  <a:gd name="T29" fmla="*/ 73 h 253"/>
                  <a:gd name="T30" fmla="*/ 365 w 453"/>
                  <a:gd name="T31" fmla="*/ 73 h 253"/>
                  <a:gd name="T32" fmla="*/ 372 w 453"/>
                  <a:gd name="T33" fmla="*/ 53 h 253"/>
                  <a:gd name="T34" fmla="*/ 351 w 453"/>
                  <a:gd name="T35" fmla="*/ 61 h 253"/>
                  <a:gd name="T36" fmla="*/ 341 w 453"/>
                  <a:gd name="T37" fmla="*/ 55 h 253"/>
                  <a:gd name="T38" fmla="*/ 342 w 453"/>
                  <a:gd name="T39" fmla="*/ 32 h 253"/>
                  <a:gd name="T40" fmla="*/ 315 w 453"/>
                  <a:gd name="T41" fmla="*/ 40 h 253"/>
                  <a:gd name="T42" fmla="*/ 316 w 453"/>
                  <a:gd name="T43" fmla="*/ 19 h 253"/>
                  <a:gd name="T44" fmla="*/ 298 w 453"/>
                  <a:gd name="T45" fmla="*/ 33 h 253"/>
                  <a:gd name="T46" fmla="*/ 288 w 453"/>
                  <a:gd name="T47" fmla="*/ 29 h 253"/>
                  <a:gd name="T48" fmla="*/ 281 w 453"/>
                  <a:gd name="T49" fmla="*/ 7 h 253"/>
                  <a:gd name="T50" fmla="*/ 258 w 453"/>
                  <a:gd name="T51" fmla="*/ 22 h 253"/>
                  <a:gd name="T52" fmla="*/ 253 w 453"/>
                  <a:gd name="T53" fmla="*/ 2 h 253"/>
                  <a:gd name="T54" fmla="*/ 240 w 453"/>
                  <a:gd name="T55" fmla="*/ 20 h 253"/>
                  <a:gd name="T56" fmla="*/ 229 w 453"/>
                  <a:gd name="T57" fmla="*/ 20 h 253"/>
                  <a:gd name="T58" fmla="*/ 217 w 453"/>
                  <a:gd name="T59" fmla="*/ 0 h 253"/>
                  <a:gd name="T60" fmla="*/ 199 w 453"/>
                  <a:gd name="T61" fmla="*/ 22 h 253"/>
                  <a:gd name="T62" fmla="*/ 188 w 453"/>
                  <a:gd name="T63" fmla="*/ 4 h 253"/>
                  <a:gd name="T64" fmla="*/ 180 w 453"/>
                  <a:gd name="T65" fmla="*/ 25 h 253"/>
                  <a:gd name="T66" fmla="*/ 170 w 453"/>
                  <a:gd name="T67" fmla="*/ 28 h 253"/>
                  <a:gd name="T68" fmla="*/ 152 w 453"/>
                  <a:gd name="T69" fmla="*/ 13 h 253"/>
                  <a:gd name="T70" fmla="*/ 142 w 453"/>
                  <a:gd name="T71" fmla="*/ 38 h 253"/>
                  <a:gd name="T72" fmla="*/ 126 w 453"/>
                  <a:gd name="T73" fmla="*/ 24 h 253"/>
                  <a:gd name="T74" fmla="*/ 125 w 453"/>
                  <a:gd name="T75" fmla="*/ 46 h 253"/>
                  <a:gd name="T76" fmla="*/ 115 w 453"/>
                  <a:gd name="T77" fmla="*/ 52 h 253"/>
                  <a:gd name="T78" fmla="*/ 95 w 453"/>
                  <a:gd name="T79" fmla="*/ 43 h 253"/>
                  <a:gd name="T80" fmla="*/ 91 w 453"/>
                  <a:gd name="T81" fmla="*/ 70 h 253"/>
                  <a:gd name="T82" fmla="*/ 73 w 453"/>
                  <a:gd name="T83" fmla="*/ 61 h 253"/>
                  <a:gd name="T84" fmla="*/ 78 w 453"/>
                  <a:gd name="T85" fmla="*/ 83 h 253"/>
                  <a:gd name="T86" fmla="*/ 70 w 453"/>
                  <a:gd name="T87" fmla="*/ 91 h 253"/>
                  <a:gd name="T88" fmla="*/ 48 w 453"/>
                  <a:gd name="T89" fmla="*/ 88 h 253"/>
                  <a:gd name="T90" fmla="*/ 52 w 453"/>
                  <a:gd name="T91" fmla="*/ 115 h 253"/>
                  <a:gd name="T92" fmla="*/ 32 w 453"/>
                  <a:gd name="T93" fmla="*/ 111 h 253"/>
                  <a:gd name="T94" fmla="*/ 43 w 453"/>
                  <a:gd name="T95" fmla="*/ 131 h 253"/>
                  <a:gd name="T96" fmla="*/ 38 w 453"/>
                  <a:gd name="T97" fmla="*/ 141 h 253"/>
                  <a:gd name="T98" fmla="*/ 15 w 453"/>
                  <a:gd name="T99" fmla="*/ 145 h 253"/>
                  <a:gd name="T100" fmla="*/ 28 w 453"/>
                  <a:gd name="T101" fmla="*/ 169 h 253"/>
                  <a:gd name="T102" fmla="*/ 7 w 453"/>
                  <a:gd name="T103" fmla="*/ 172 h 253"/>
                  <a:gd name="T104" fmla="*/ 23 w 453"/>
                  <a:gd name="T105" fmla="*/ 188 h 253"/>
                  <a:gd name="T106" fmla="*/ 21 w 453"/>
                  <a:gd name="T107" fmla="*/ 199 h 253"/>
                  <a:gd name="T108" fmla="*/ 1 w 453"/>
                  <a:gd name="T109" fmla="*/ 208 h 253"/>
                  <a:gd name="T110" fmla="*/ 20 w 453"/>
                  <a:gd name="T111" fmla="*/ 229 h 253"/>
                  <a:gd name="T112" fmla="*/ 20 w 453"/>
                  <a:gd name="T113" fmla="*/ 232 h 253"/>
                  <a:gd name="T114" fmla="*/ 20 w 453"/>
                  <a:gd name="T115" fmla="*/ 24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3" h="253">
                    <a:moveTo>
                      <a:pt x="433" y="240"/>
                    </a:moveTo>
                    <a:cubicBezTo>
                      <a:pt x="433" y="241"/>
                      <a:pt x="433" y="243"/>
                      <a:pt x="433" y="244"/>
                    </a:cubicBezTo>
                    <a:cubicBezTo>
                      <a:pt x="452" y="246"/>
                      <a:pt x="452" y="246"/>
                      <a:pt x="452" y="246"/>
                    </a:cubicBezTo>
                    <a:cubicBezTo>
                      <a:pt x="452" y="244"/>
                      <a:pt x="453" y="243"/>
                      <a:pt x="453" y="241"/>
                    </a:cubicBezTo>
                    <a:cubicBezTo>
                      <a:pt x="433" y="240"/>
                      <a:pt x="433" y="240"/>
                      <a:pt x="433" y="240"/>
                    </a:cubicBezTo>
                    <a:close/>
                    <a:moveTo>
                      <a:pt x="433" y="233"/>
                    </a:moveTo>
                    <a:cubicBezTo>
                      <a:pt x="433" y="234"/>
                      <a:pt x="433" y="235"/>
                      <a:pt x="433" y="236"/>
                    </a:cubicBezTo>
                    <a:cubicBezTo>
                      <a:pt x="453" y="237"/>
                      <a:pt x="453" y="237"/>
                      <a:pt x="453" y="237"/>
                    </a:cubicBezTo>
                    <a:cubicBezTo>
                      <a:pt x="453" y="236"/>
                      <a:pt x="453" y="235"/>
                      <a:pt x="453" y="233"/>
                    </a:cubicBezTo>
                    <a:cubicBezTo>
                      <a:pt x="433" y="233"/>
                      <a:pt x="433" y="233"/>
                      <a:pt x="433" y="233"/>
                    </a:cubicBezTo>
                    <a:close/>
                    <a:moveTo>
                      <a:pt x="434" y="225"/>
                    </a:moveTo>
                    <a:cubicBezTo>
                      <a:pt x="434" y="226"/>
                      <a:pt x="434" y="226"/>
                      <a:pt x="434" y="227"/>
                    </a:cubicBezTo>
                    <a:cubicBezTo>
                      <a:pt x="434" y="228"/>
                      <a:pt x="434" y="228"/>
                      <a:pt x="434" y="229"/>
                    </a:cubicBezTo>
                    <a:cubicBezTo>
                      <a:pt x="453" y="229"/>
                      <a:pt x="453" y="229"/>
                      <a:pt x="453" y="229"/>
                    </a:cubicBezTo>
                    <a:cubicBezTo>
                      <a:pt x="453" y="228"/>
                      <a:pt x="453" y="228"/>
                      <a:pt x="453" y="227"/>
                    </a:cubicBezTo>
                    <a:cubicBezTo>
                      <a:pt x="453" y="226"/>
                      <a:pt x="453" y="226"/>
                      <a:pt x="453" y="225"/>
                    </a:cubicBezTo>
                    <a:cubicBezTo>
                      <a:pt x="434" y="225"/>
                      <a:pt x="434" y="225"/>
                      <a:pt x="434" y="225"/>
                    </a:cubicBezTo>
                    <a:close/>
                    <a:moveTo>
                      <a:pt x="433" y="218"/>
                    </a:moveTo>
                    <a:cubicBezTo>
                      <a:pt x="433" y="219"/>
                      <a:pt x="433" y="220"/>
                      <a:pt x="433" y="222"/>
                    </a:cubicBezTo>
                    <a:cubicBezTo>
                      <a:pt x="453" y="221"/>
                      <a:pt x="453" y="221"/>
                      <a:pt x="453" y="221"/>
                    </a:cubicBezTo>
                    <a:cubicBezTo>
                      <a:pt x="453" y="220"/>
                      <a:pt x="453" y="218"/>
                      <a:pt x="453" y="217"/>
                    </a:cubicBezTo>
                    <a:lnTo>
                      <a:pt x="433" y="218"/>
                    </a:lnTo>
                    <a:close/>
                    <a:moveTo>
                      <a:pt x="433" y="210"/>
                    </a:moveTo>
                    <a:cubicBezTo>
                      <a:pt x="433" y="212"/>
                      <a:pt x="433" y="213"/>
                      <a:pt x="433" y="214"/>
                    </a:cubicBezTo>
                    <a:cubicBezTo>
                      <a:pt x="453" y="213"/>
                      <a:pt x="453" y="213"/>
                      <a:pt x="453" y="213"/>
                    </a:cubicBezTo>
                    <a:cubicBezTo>
                      <a:pt x="453" y="211"/>
                      <a:pt x="453" y="210"/>
                      <a:pt x="452" y="209"/>
                    </a:cubicBezTo>
                    <a:cubicBezTo>
                      <a:pt x="433" y="210"/>
                      <a:pt x="433" y="210"/>
                      <a:pt x="433" y="210"/>
                    </a:cubicBezTo>
                    <a:close/>
                    <a:moveTo>
                      <a:pt x="432" y="203"/>
                    </a:moveTo>
                    <a:cubicBezTo>
                      <a:pt x="432" y="204"/>
                      <a:pt x="432" y="205"/>
                      <a:pt x="433" y="207"/>
                    </a:cubicBezTo>
                    <a:cubicBezTo>
                      <a:pt x="452" y="205"/>
                      <a:pt x="452" y="205"/>
                      <a:pt x="452" y="205"/>
                    </a:cubicBezTo>
                    <a:cubicBezTo>
                      <a:pt x="452" y="203"/>
                      <a:pt x="452" y="202"/>
                      <a:pt x="452" y="201"/>
                    </a:cubicBezTo>
                    <a:cubicBezTo>
                      <a:pt x="432" y="203"/>
                      <a:pt x="432" y="203"/>
                      <a:pt x="432" y="203"/>
                    </a:cubicBezTo>
                    <a:close/>
                    <a:moveTo>
                      <a:pt x="431" y="195"/>
                    </a:moveTo>
                    <a:cubicBezTo>
                      <a:pt x="431" y="197"/>
                      <a:pt x="432" y="198"/>
                      <a:pt x="432" y="199"/>
                    </a:cubicBezTo>
                    <a:cubicBezTo>
                      <a:pt x="451" y="197"/>
                      <a:pt x="451" y="197"/>
                      <a:pt x="451" y="197"/>
                    </a:cubicBezTo>
                    <a:cubicBezTo>
                      <a:pt x="451" y="195"/>
                      <a:pt x="451" y="194"/>
                      <a:pt x="451" y="193"/>
                    </a:cubicBezTo>
                    <a:cubicBezTo>
                      <a:pt x="431" y="195"/>
                      <a:pt x="431" y="195"/>
                      <a:pt x="431" y="195"/>
                    </a:cubicBezTo>
                    <a:close/>
                    <a:moveTo>
                      <a:pt x="430" y="188"/>
                    </a:moveTo>
                    <a:cubicBezTo>
                      <a:pt x="430" y="189"/>
                      <a:pt x="430" y="191"/>
                      <a:pt x="431" y="192"/>
                    </a:cubicBezTo>
                    <a:cubicBezTo>
                      <a:pt x="450" y="188"/>
                      <a:pt x="450" y="188"/>
                      <a:pt x="450" y="188"/>
                    </a:cubicBezTo>
                    <a:cubicBezTo>
                      <a:pt x="450" y="187"/>
                      <a:pt x="449" y="186"/>
                      <a:pt x="449" y="184"/>
                    </a:cubicBezTo>
                    <a:lnTo>
                      <a:pt x="430" y="188"/>
                    </a:lnTo>
                    <a:close/>
                    <a:moveTo>
                      <a:pt x="428" y="181"/>
                    </a:moveTo>
                    <a:cubicBezTo>
                      <a:pt x="429" y="182"/>
                      <a:pt x="429" y="183"/>
                      <a:pt x="429" y="184"/>
                    </a:cubicBezTo>
                    <a:cubicBezTo>
                      <a:pt x="448" y="180"/>
                      <a:pt x="448" y="180"/>
                      <a:pt x="448" y="180"/>
                    </a:cubicBezTo>
                    <a:cubicBezTo>
                      <a:pt x="448" y="179"/>
                      <a:pt x="448" y="178"/>
                      <a:pt x="447" y="176"/>
                    </a:cubicBezTo>
                    <a:cubicBezTo>
                      <a:pt x="428" y="181"/>
                      <a:pt x="428" y="181"/>
                      <a:pt x="428" y="181"/>
                    </a:cubicBezTo>
                    <a:close/>
                    <a:moveTo>
                      <a:pt x="427" y="174"/>
                    </a:moveTo>
                    <a:cubicBezTo>
                      <a:pt x="427" y="175"/>
                      <a:pt x="427" y="176"/>
                      <a:pt x="428" y="177"/>
                    </a:cubicBezTo>
                    <a:cubicBezTo>
                      <a:pt x="447" y="172"/>
                      <a:pt x="447" y="172"/>
                      <a:pt x="447" y="172"/>
                    </a:cubicBezTo>
                    <a:cubicBezTo>
                      <a:pt x="446" y="171"/>
                      <a:pt x="446" y="170"/>
                      <a:pt x="446" y="168"/>
                    </a:cubicBezTo>
                    <a:cubicBezTo>
                      <a:pt x="427" y="174"/>
                      <a:pt x="427" y="174"/>
                      <a:pt x="427" y="174"/>
                    </a:cubicBezTo>
                    <a:close/>
                    <a:moveTo>
                      <a:pt x="425" y="166"/>
                    </a:moveTo>
                    <a:cubicBezTo>
                      <a:pt x="425" y="168"/>
                      <a:pt x="425" y="169"/>
                      <a:pt x="426" y="170"/>
                    </a:cubicBezTo>
                    <a:cubicBezTo>
                      <a:pt x="444" y="165"/>
                      <a:pt x="444" y="165"/>
                      <a:pt x="444" y="165"/>
                    </a:cubicBezTo>
                    <a:cubicBezTo>
                      <a:pt x="444" y="163"/>
                      <a:pt x="444" y="162"/>
                      <a:pt x="443" y="161"/>
                    </a:cubicBezTo>
                    <a:cubicBezTo>
                      <a:pt x="425" y="166"/>
                      <a:pt x="425" y="166"/>
                      <a:pt x="425" y="166"/>
                    </a:cubicBezTo>
                    <a:close/>
                    <a:moveTo>
                      <a:pt x="422" y="159"/>
                    </a:moveTo>
                    <a:cubicBezTo>
                      <a:pt x="423" y="160"/>
                      <a:pt x="423" y="162"/>
                      <a:pt x="423" y="163"/>
                    </a:cubicBezTo>
                    <a:cubicBezTo>
                      <a:pt x="442" y="157"/>
                      <a:pt x="442" y="157"/>
                      <a:pt x="442" y="157"/>
                    </a:cubicBezTo>
                    <a:cubicBezTo>
                      <a:pt x="442" y="155"/>
                      <a:pt x="441" y="154"/>
                      <a:pt x="441" y="153"/>
                    </a:cubicBezTo>
                    <a:cubicBezTo>
                      <a:pt x="422" y="159"/>
                      <a:pt x="422" y="159"/>
                      <a:pt x="422" y="159"/>
                    </a:cubicBezTo>
                    <a:close/>
                    <a:moveTo>
                      <a:pt x="420" y="152"/>
                    </a:moveTo>
                    <a:cubicBezTo>
                      <a:pt x="420" y="153"/>
                      <a:pt x="421" y="155"/>
                      <a:pt x="421" y="156"/>
                    </a:cubicBezTo>
                    <a:cubicBezTo>
                      <a:pt x="439" y="149"/>
                      <a:pt x="439" y="149"/>
                      <a:pt x="439" y="149"/>
                    </a:cubicBezTo>
                    <a:cubicBezTo>
                      <a:pt x="439" y="148"/>
                      <a:pt x="438" y="146"/>
                      <a:pt x="438" y="145"/>
                    </a:cubicBezTo>
                    <a:cubicBezTo>
                      <a:pt x="420" y="152"/>
                      <a:pt x="420" y="152"/>
                      <a:pt x="420" y="152"/>
                    </a:cubicBezTo>
                    <a:close/>
                    <a:moveTo>
                      <a:pt x="417" y="145"/>
                    </a:moveTo>
                    <a:cubicBezTo>
                      <a:pt x="417" y="146"/>
                      <a:pt x="418" y="148"/>
                      <a:pt x="418" y="149"/>
                    </a:cubicBezTo>
                    <a:cubicBezTo>
                      <a:pt x="436" y="141"/>
                      <a:pt x="436" y="141"/>
                      <a:pt x="436" y="141"/>
                    </a:cubicBezTo>
                    <a:cubicBezTo>
                      <a:pt x="436" y="140"/>
                      <a:pt x="435" y="139"/>
                      <a:pt x="435" y="138"/>
                    </a:cubicBezTo>
                    <a:cubicBezTo>
                      <a:pt x="417" y="145"/>
                      <a:pt x="417" y="145"/>
                      <a:pt x="417" y="145"/>
                    </a:cubicBezTo>
                    <a:close/>
                    <a:moveTo>
                      <a:pt x="414" y="139"/>
                    </a:moveTo>
                    <a:cubicBezTo>
                      <a:pt x="414" y="140"/>
                      <a:pt x="415" y="141"/>
                      <a:pt x="415" y="142"/>
                    </a:cubicBezTo>
                    <a:cubicBezTo>
                      <a:pt x="433" y="134"/>
                      <a:pt x="433" y="134"/>
                      <a:pt x="433" y="134"/>
                    </a:cubicBezTo>
                    <a:cubicBezTo>
                      <a:pt x="433" y="133"/>
                      <a:pt x="432" y="131"/>
                      <a:pt x="432" y="130"/>
                    </a:cubicBezTo>
                    <a:lnTo>
                      <a:pt x="414" y="139"/>
                    </a:lnTo>
                    <a:close/>
                    <a:moveTo>
                      <a:pt x="411" y="132"/>
                    </a:moveTo>
                    <a:cubicBezTo>
                      <a:pt x="411" y="133"/>
                      <a:pt x="412" y="134"/>
                      <a:pt x="412" y="135"/>
                    </a:cubicBezTo>
                    <a:cubicBezTo>
                      <a:pt x="430" y="126"/>
                      <a:pt x="430" y="126"/>
                      <a:pt x="430" y="126"/>
                    </a:cubicBezTo>
                    <a:cubicBezTo>
                      <a:pt x="429" y="125"/>
                      <a:pt x="429" y="124"/>
                      <a:pt x="428" y="123"/>
                    </a:cubicBezTo>
                    <a:lnTo>
                      <a:pt x="411" y="132"/>
                    </a:lnTo>
                    <a:close/>
                    <a:moveTo>
                      <a:pt x="407" y="125"/>
                    </a:moveTo>
                    <a:cubicBezTo>
                      <a:pt x="408" y="126"/>
                      <a:pt x="408" y="127"/>
                      <a:pt x="409" y="129"/>
                    </a:cubicBezTo>
                    <a:cubicBezTo>
                      <a:pt x="426" y="119"/>
                      <a:pt x="426" y="119"/>
                      <a:pt x="426" y="119"/>
                    </a:cubicBezTo>
                    <a:cubicBezTo>
                      <a:pt x="425" y="118"/>
                      <a:pt x="425" y="117"/>
                      <a:pt x="424" y="116"/>
                    </a:cubicBezTo>
                    <a:cubicBezTo>
                      <a:pt x="407" y="125"/>
                      <a:pt x="407" y="125"/>
                      <a:pt x="407" y="125"/>
                    </a:cubicBezTo>
                    <a:close/>
                    <a:moveTo>
                      <a:pt x="403" y="119"/>
                    </a:moveTo>
                    <a:cubicBezTo>
                      <a:pt x="404" y="120"/>
                      <a:pt x="404" y="121"/>
                      <a:pt x="405" y="122"/>
                    </a:cubicBezTo>
                    <a:cubicBezTo>
                      <a:pt x="422" y="112"/>
                      <a:pt x="422" y="112"/>
                      <a:pt x="422" y="112"/>
                    </a:cubicBezTo>
                    <a:cubicBezTo>
                      <a:pt x="421" y="111"/>
                      <a:pt x="421" y="110"/>
                      <a:pt x="420" y="109"/>
                    </a:cubicBezTo>
                    <a:cubicBezTo>
                      <a:pt x="403" y="119"/>
                      <a:pt x="403" y="119"/>
                      <a:pt x="403" y="119"/>
                    </a:cubicBezTo>
                    <a:close/>
                    <a:moveTo>
                      <a:pt x="399" y="113"/>
                    </a:moveTo>
                    <a:cubicBezTo>
                      <a:pt x="400" y="114"/>
                      <a:pt x="401" y="115"/>
                      <a:pt x="401" y="116"/>
                    </a:cubicBezTo>
                    <a:cubicBezTo>
                      <a:pt x="418" y="105"/>
                      <a:pt x="418" y="105"/>
                      <a:pt x="418" y="105"/>
                    </a:cubicBezTo>
                    <a:cubicBezTo>
                      <a:pt x="417" y="104"/>
                      <a:pt x="416" y="103"/>
                      <a:pt x="415" y="102"/>
                    </a:cubicBezTo>
                    <a:cubicBezTo>
                      <a:pt x="399" y="113"/>
                      <a:pt x="399" y="113"/>
                      <a:pt x="399" y="113"/>
                    </a:cubicBezTo>
                    <a:close/>
                    <a:moveTo>
                      <a:pt x="395" y="106"/>
                    </a:moveTo>
                    <a:cubicBezTo>
                      <a:pt x="396" y="107"/>
                      <a:pt x="396" y="108"/>
                      <a:pt x="397" y="109"/>
                    </a:cubicBezTo>
                    <a:cubicBezTo>
                      <a:pt x="413" y="98"/>
                      <a:pt x="413" y="98"/>
                      <a:pt x="413" y="98"/>
                    </a:cubicBezTo>
                    <a:cubicBezTo>
                      <a:pt x="412" y="97"/>
                      <a:pt x="412" y="96"/>
                      <a:pt x="411" y="95"/>
                    </a:cubicBezTo>
                    <a:cubicBezTo>
                      <a:pt x="395" y="106"/>
                      <a:pt x="395" y="106"/>
                      <a:pt x="395" y="106"/>
                    </a:cubicBezTo>
                    <a:close/>
                    <a:moveTo>
                      <a:pt x="390" y="100"/>
                    </a:moveTo>
                    <a:cubicBezTo>
                      <a:pt x="391" y="101"/>
                      <a:pt x="392" y="102"/>
                      <a:pt x="393" y="103"/>
                    </a:cubicBezTo>
                    <a:cubicBezTo>
                      <a:pt x="408" y="92"/>
                      <a:pt x="408" y="92"/>
                      <a:pt x="408" y="92"/>
                    </a:cubicBezTo>
                    <a:cubicBezTo>
                      <a:pt x="408" y="91"/>
                      <a:pt x="407" y="90"/>
                      <a:pt x="406" y="88"/>
                    </a:cubicBezTo>
                    <a:cubicBezTo>
                      <a:pt x="390" y="100"/>
                      <a:pt x="390" y="100"/>
                      <a:pt x="390" y="100"/>
                    </a:cubicBezTo>
                    <a:close/>
                    <a:moveTo>
                      <a:pt x="386" y="95"/>
                    </a:moveTo>
                    <a:cubicBezTo>
                      <a:pt x="387" y="96"/>
                      <a:pt x="387" y="97"/>
                      <a:pt x="388" y="97"/>
                    </a:cubicBezTo>
                    <a:cubicBezTo>
                      <a:pt x="403" y="85"/>
                      <a:pt x="403" y="85"/>
                      <a:pt x="403" y="85"/>
                    </a:cubicBezTo>
                    <a:cubicBezTo>
                      <a:pt x="403" y="84"/>
                      <a:pt x="402" y="83"/>
                      <a:pt x="401" y="82"/>
                    </a:cubicBezTo>
                    <a:cubicBezTo>
                      <a:pt x="386" y="95"/>
                      <a:pt x="386" y="95"/>
                      <a:pt x="386" y="95"/>
                    </a:cubicBezTo>
                    <a:close/>
                    <a:moveTo>
                      <a:pt x="381" y="89"/>
                    </a:moveTo>
                    <a:cubicBezTo>
                      <a:pt x="382" y="90"/>
                      <a:pt x="383" y="91"/>
                      <a:pt x="383" y="92"/>
                    </a:cubicBezTo>
                    <a:cubicBezTo>
                      <a:pt x="398" y="79"/>
                      <a:pt x="398" y="79"/>
                      <a:pt x="398" y="79"/>
                    </a:cubicBezTo>
                    <a:cubicBezTo>
                      <a:pt x="397" y="78"/>
                      <a:pt x="396" y="77"/>
                      <a:pt x="396" y="76"/>
                    </a:cubicBezTo>
                    <a:cubicBezTo>
                      <a:pt x="381" y="89"/>
                      <a:pt x="381" y="89"/>
                      <a:pt x="381" y="89"/>
                    </a:cubicBezTo>
                    <a:close/>
                    <a:moveTo>
                      <a:pt x="376" y="83"/>
                    </a:moveTo>
                    <a:cubicBezTo>
                      <a:pt x="377" y="84"/>
                      <a:pt x="378" y="85"/>
                      <a:pt x="378" y="86"/>
                    </a:cubicBezTo>
                    <a:cubicBezTo>
                      <a:pt x="393" y="73"/>
                      <a:pt x="393" y="73"/>
                      <a:pt x="393" y="73"/>
                    </a:cubicBezTo>
                    <a:cubicBezTo>
                      <a:pt x="392" y="72"/>
                      <a:pt x="391" y="71"/>
                      <a:pt x="390" y="70"/>
                    </a:cubicBezTo>
                    <a:cubicBezTo>
                      <a:pt x="376" y="83"/>
                      <a:pt x="376" y="83"/>
                      <a:pt x="376" y="83"/>
                    </a:cubicBezTo>
                    <a:close/>
                    <a:moveTo>
                      <a:pt x="371" y="78"/>
                    </a:moveTo>
                    <a:cubicBezTo>
                      <a:pt x="371" y="79"/>
                      <a:pt x="372" y="80"/>
                      <a:pt x="373" y="81"/>
                    </a:cubicBezTo>
                    <a:cubicBezTo>
                      <a:pt x="387" y="67"/>
                      <a:pt x="387" y="67"/>
                      <a:pt x="387" y="67"/>
                    </a:cubicBezTo>
                    <a:cubicBezTo>
                      <a:pt x="386" y="66"/>
                      <a:pt x="385" y="65"/>
                      <a:pt x="384" y="64"/>
                    </a:cubicBezTo>
                    <a:lnTo>
                      <a:pt x="371" y="78"/>
                    </a:lnTo>
                    <a:close/>
                    <a:moveTo>
                      <a:pt x="365" y="73"/>
                    </a:moveTo>
                    <a:cubicBezTo>
                      <a:pt x="366" y="74"/>
                      <a:pt x="367" y="75"/>
                      <a:pt x="368" y="76"/>
                    </a:cubicBezTo>
                    <a:cubicBezTo>
                      <a:pt x="381" y="61"/>
                      <a:pt x="381" y="61"/>
                      <a:pt x="381" y="61"/>
                    </a:cubicBezTo>
                    <a:cubicBezTo>
                      <a:pt x="380" y="60"/>
                      <a:pt x="379" y="59"/>
                      <a:pt x="378" y="59"/>
                    </a:cubicBezTo>
                    <a:cubicBezTo>
                      <a:pt x="365" y="73"/>
                      <a:pt x="365" y="73"/>
                      <a:pt x="365" y="73"/>
                    </a:cubicBezTo>
                    <a:close/>
                    <a:moveTo>
                      <a:pt x="359" y="68"/>
                    </a:moveTo>
                    <a:cubicBezTo>
                      <a:pt x="360" y="69"/>
                      <a:pt x="361" y="70"/>
                      <a:pt x="362" y="71"/>
                    </a:cubicBezTo>
                    <a:cubicBezTo>
                      <a:pt x="375" y="56"/>
                      <a:pt x="375" y="56"/>
                      <a:pt x="375" y="56"/>
                    </a:cubicBezTo>
                    <a:cubicBezTo>
                      <a:pt x="374" y="55"/>
                      <a:pt x="373" y="54"/>
                      <a:pt x="372" y="53"/>
                    </a:cubicBezTo>
                    <a:lnTo>
                      <a:pt x="359" y="68"/>
                    </a:lnTo>
                    <a:close/>
                    <a:moveTo>
                      <a:pt x="354" y="63"/>
                    </a:moveTo>
                    <a:cubicBezTo>
                      <a:pt x="355" y="64"/>
                      <a:pt x="356" y="65"/>
                      <a:pt x="357" y="66"/>
                    </a:cubicBezTo>
                    <a:cubicBezTo>
                      <a:pt x="369" y="51"/>
                      <a:pt x="369" y="51"/>
                      <a:pt x="369" y="51"/>
                    </a:cubicBezTo>
                    <a:cubicBezTo>
                      <a:pt x="368" y="50"/>
                      <a:pt x="367" y="49"/>
                      <a:pt x="366" y="48"/>
                    </a:cubicBezTo>
                    <a:cubicBezTo>
                      <a:pt x="354" y="63"/>
                      <a:pt x="354" y="63"/>
                      <a:pt x="354" y="63"/>
                    </a:cubicBezTo>
                    <a:close/>
                    <a:moveTo>
                      <a:pt x="348" y="59"/>
                    </a:moveTo>
                    <a:cubicBezTo>
                      <a:pt x="349" y="60"/>
                      <a:pt x="350" y="60"/>
                      <a:pt x="351" y="61"/>
                    </a:cubicBezTo>
                    <a:cubicBezTo>
                      <a:pt x="362" y="46"/>
                      <a:pt x="362" y="46"/>
                      <a:pt x="362" y="46"/>
                    </a:cubicBezTo>
                    <a:cubicBezTo>
                      <a:pt x="361" y="45"/>
                      <a:pt x="360" y="44"/>
                      <a:pt x="359" y="43"/>
                    </a:cubicBezTo>
                    <a:cubicBezTo>
                      <a:pt x="348" y="59"/>
                      <a:pt x="348" y="59"/>
                      <a:pt x="348" y="59"/>
                    </a:cubicBezTo>
                    <a:close/>
                    <a:moveTo>
                      <a:pt x="341" y="55"/>
                    </a:moveTo>
                    <a:cubicBezTo>
                      <a:pt x="343" y="55"/>
                      <a:pt x="344" y="56"/>
                      <a:pt x="345" y="57"/>
                    </a:cubicBezTo>
                    <a:cubicBezTo>
                      <a:pt x="356" y="41"/>
                      <a:pt x="356" y="41"/>
                      <a:pt x="356" y="41"/>
                    </a:cubicBezTo>
                    <a:cubicBezTo>
                      <a:pt x="355" y="40"/>
                      <a:pt x="354" y="39"/>
                      <a:pt x="352" y="38"/>
                    </a:cubicBezTo>
                    <a:cubicBezTo>
                      <a:pt x="341" y="55"/>
                      <a:pt x="341" y="55"/>
                      <a:pt x="341" y="55"/>
                    </a:cubicBezTo>
                    <a:close/>
                    <a:moveTo>
                      <a:pt x="335" y="51"/>
                    </a:moveTo>
                    <a:cubicBezTo>
                      <a:pt x="336" y="51"/>
                      <a:pt x="337" y="52"/>
                      <a:pt x="338" y="53"/>
                    </a:cubicBezTo>
                    <a:cubicBezTo>
                      <a:pt x="349" y="36"/>
                      <a:pt x="349" y="36"/>
                      <a:pt x="349" y="36"/>
                    </a:cubicBezTo>
                    <a:cubicBezTo>
                      <a:pt x="348" y="35"/>
                      <a:pt x="347" y="35"/>
                      <a:pt x="345" y="34"/>
                    </a:cubicBezTo>
                    <a:cubicBezTo>
                      <a:pt x="335" y="51"/>
                      <a:pt x="335" y="51"/>
                      <a:pt x="335" y="51"/>
                    </a:cubicBezTo>
                    <a:close/>
                    <a:moveTo>
                      <a:pt x="329" y="47"/>
                    </a:moveTo>
                    <a:cubicBezTo>
                      <a:pt x="330" y="47"/>
                      <a:pt x="331" y="48"/>
                      <a:pt x="332" y="49"/>
                    </a:cubicBezTo>
                    <a:cubicBezTo>
                      <a:pt x="342" y="32"/>
                      <a:pt x="342" y="32"/>
                      <a:pt x="342" y="32"/>
                    </a:cubicBezTo>
                    <a:cubicBezTo>
                      <a:pt x="341" y="31"/>
                      <a:pt x="340" y="30"/>
                      <a:pt x="338" y="30"/>
                    </a:cubicBezTo>
                    <a:cubicBezTo>
                      <a:pt x="329" y="47"/>
                      <a:pt x="329" y="47"/>
                      <a:pt x="329" y="47"/>
                    </a:cubicBezTo>
                    <a:close/>
                    <a:moveTo>
                      <a:pt x="322" y="43"/>
                    </a:moveTo>
                    <a:cubicBezTo>
                      <a:pt x="323" y="44"/>
                      <a:pt x="324" y="44"/>
                      <a:pt x="325" y="45"/>
                    </a:cubicBezTo>
                    <a:cubicBezTo>
                      <a:pt x="335" y="28"/>
                      <a:pt x="335" y="28"/>
                      <a:pt x="335" y="28"/>
                    </a:cubicBezTo>
                    <a:cubicBezTo>
                      <a:pt x="334" y="27"/>
                      <a:pt x="332" y="26"/>
                      <a:pt x="331" y="26"/>
                    </a:cubicBezTo>
                    <a:cubicBezTo>
                      <a:pt x="322" y="43"/>
                      <a:pt x="322" y="43"/>
                      <a:pt x="322" y="43"/>
                    </a:cubicBezTo>
                    <a:close/>
                    <a:moveTo>
                      <a:pt x="315" y="40"/>
                    </a:moveTo>
                    <a:cubicBezTo>
                      <a:pt x="317" y="40"/>
                      <a:pt x="318" y="41"/>
                      <a:pt x="319" y="42"/>
                    </a:cubicBezTo>
                    <a:cubicBezTo>
                      <a:pt x="328" y="24"/>
                      <a:pt x="328" y="24"/>
                      <a:pt x="328" y="24"/>
                    </a:cubicBezTo>
                    <a:cubicBezTo>
                      <a:pt x="326" y="23"/>
                      <a:pt x="325" y="23"/>
                      <a:pt x="324" y="22"/>
                    </a:cubicBezTo>
                    <a:cubicBezTo>
                      <a:pt x="315" y="40"/>
                      <a:pt x="315" y="40"/>
                      <a:pt x="315" y="40"/>
                    </a:cubicBezTo>
                    <a:close/>
                    <a:moveTo>
                      <a:pt x="309" y="37"/>
                    </a:moveTo>
                    <a:cubicBezTo>
                      <a:pt x="310" y="37"/>
                      <a:pt x="311" y="38"/>
                      <a:pt x="312" y="38"/>
                    </a:cubicBezTo>
                    <a:cubicBezTo>
                      <a:pt x="320" y="20"/>
                      <a:pt x="320" y="20"/>
                      <a:pt x="320" y="20"/>
                    </a:cubicBezTo>
                    <a:cubicBezTo>
                      <a:pt x="319" y="20"/>
                      <a:pt x="318" y="19"/>
                      <a:pt x="316" y="19"/>
                    </a:cubicBezTo>
                    <a:cubicBezTo>
                      <a:pt x="309" y="37"/>
                      <a:pt x="309" y="37"/>
                      <a:pt x="309" y="37"/>
                    </a:cubicBezTo>
                    <a:close/>
                    <a:moveTo>
                      <a:pt x="302" y="34"/>
                    </a:moveTo>
                    <a:cubicBezTo>
                      <a:pt x="303" y="34"/>
                      <a:pt x="304" y="35"/>
                      <a:pt x="305" y="35"/>
                    </a:cubicBezTo>
                    <a:cubicBezTo>
                      <a:pt x="313" y="17"/>
                      <a:pt x="313" y="17"/>
                      <a:pt x="313" y="17"/>
                    </a:cubicBezTo>
                    <a:cubicBezTo>
                      <a:pt x="311" y="17"/>
                      <a:pt x="310" y="16"/>
                      <a:pt x="309" y="16"/>
                    </a:cubicBezTo>
                    <a:cubicBezTo>
                      <a:pt x="302" y="34"/>
                      <a:pt x="302" y="34"/>
                      <a:pt x="302" y="34"/>
                    </a:cubicBezTo>
                    <a:close/>
                    <a:moveTo>
                      <a:pt x="295" y="31"/>
                    </a:moveTo>
                    <a:cubicBezTo>
                      <a:pt x="296" y="32"/>
                      <a:pt x="297" y="32"/>
                      <a:pt x="298" y="33"/>
                    </a:cubicBezTo>
                    <a:cubicBezTo>
                      <a:pt x="305" y="14"/>
                      <a:pt x="305" y="14"/>
                      <a:pt x="305" y="14"/>
                    </a:cubicBezTo>
                    <a:cubicBezTo>
                      <a:pt x="304" y="14"/>
                      <a:pt x="302" y="13"/>
                      <a:pt x="301" y="13"/>
                    </a:cubicBezTo>
                    <a:cubicBezTo>
                      <a:pt x="295" y="31"/>
                      <a:pt x="295" y="31"/>
                      <a:pt x="295" y="31"/>
                    </a:cubicBezTo>
                    <a:close/>
                    <a:moveTo>
                      <a:pt x="288" y="29"/>
                    </a:moveTo>
                    <a:cubicBezTo>
                      <a:pt x="289" y="29"/>
                      <a:pt x="290" y="30"/>
                      <a:pt x="291" y="30"/>
                    </a:cubicBezTo>
                    <a:cubicBezTo>
                      <a:pt x="297" y="12"/>
                      <a:pt x="297" y="12"/>
                      <a:pt x="297" y="12"/>
                    </a:cubicBezTo>
                    <a:cubicBezTo>
                      <a:pt x="296" y="11"/>
                      <a:pt x="295" y="11"/>
                      <a:pt x="293" y="10"/>
                    </a:cubicBezTo>
                    <a:cubicBezTo>
                      <a:pt x="288" y="29"/>
                      <a:pt x="288" y="29"/>
                      <a:pt x="288" y="29"/>
                    </a:cubicBezTo>
                    <a:close/>
                    <a:moveTo>
                      <a:pt x="280" y="27"/>
                    </a:moveTo>
                    <a:cubicBezTo>
                      <a:pt x="282" y="27"/>
                      <a:pt x="283" y="28"/>
                      <a:pt x="284" y="2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88" y="9"/>
                      <a:pt x="287" y="8"/>
                      <a:pt x="285" y="8"/>
                    </a:cubicBezTo>
                    <a:cubicBezTo>
                      <a:pt x="280" y="27"/>
                      <a:pt x="280" y="27"/>
                      <a:pt x="280" y="27"/>
                    </a:cubicBezTo>
                    <a:close/>
                    <a:moveTo>
                      <a:pt x="273" y="25"/>
                    </a:moveTo>
                    <a:cubicBezTo>
                      <a:pt x="274" y="25"/>
                      <a:pt x="276" y="26"/>
                      <a:pt x="277" y="26"/>
                    </a:cubicBezTo>
                    <a:cubicBezTo>
                      <a:pt x="281" y="7"/>
                      <a:pt x="281" y="7"/>
                      <a:pt x="281" y="7"/>
                    </a:cubicBezTo>
                    <a:cubicBezTo>
                      <a:pt x="280" y="7"/>
                      <a:pt x="279" y="6"/>
                      <a:pt x="278" y="6"/>
                    </a:cubicBezTo>
                    <a:cubicBezTo>
                      <a:pt x="273" y="25"/>
                      <a:pt x="273" y="25"/>
                      <a:pt x="273" y="25"/>
                    </a:cubicBezTo>
                    <a:close/>
                    <a:moveTo>
                      <a:pt x="266" y="24"/>
                    </a:moveTo>
                    <a:cubicBezTo>
                      <a:pt x="267" y="24"/>
                      <a:pt x="268" y="24"/>
                      <a:pt x="269" y="24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2" y="5"/>
                      <a:pt x="271" y="5"/>
                      <a:pt x="269" y="4"/>
                    </a:cubicBezTo>
                    <a:lnTo>
                      <a:pt x="266" y="24"/>
                    </a:lnTo>
                    <a:close/>
                    <a:moveTo>
                      <a:pt x="258" y="22"/>
                    </a:moveTo>
                    <a:cubicBezTo>
                      <a:pt x="260" y="22"/>
                      <a:pt x="261" y="23"/>
                      <a:pt x="262" y="2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264" y="3"/>
                      <a:pt x="263" y="3"/>
                      <a:pt x="261" y="3"/>
                    </a:cubicBezTo>
                    <a:lnTo>
                      <a:pt x="258" y="22"/>
                    </a:lnTo>
                    <a:close/>
                    <a:moveTo>
                      <a:pt x="251" y="21"/>
                    </a:moveTo>
                    <a:cubicBezTo>
                      <a:pt x="252" y="21"/>
                      <a:pt x="254" y="22"/>
                      <a:pt x="255" y="22"/>
                    </a:cubicBezTo>
                    <a:cubicBezTo>
                      <a:pt x="257" y="2"/>
                      <a:pt x="257" y="2"/>
                      <a:pt x="257" y="2"/>
                    </a:cubicBezTo>
                    <a:cubicBezTo>
                      <a:pt x="256" y="2"/>
                      <a:pt x="255" y="2"/>
                      <a:pt x="253" y="2"/>
                    </a:cubicBezTo>
                    <a:cubicBezTo>
                      <a:pt x="251" y="21"/>
                      <a:pt x="251" y="21"/>
                      <a:pt x="251" y="21"/>
                    </a:cubicBezTo>
                    <a:close/>
                    <a:moveTo>
                      <a:pt x="244" y="21"/>
                    </a:moveTo>
                    <a:cubicBezTo>
                      <a:pt x="245" y="21"/>
                      <a:pt x="246" y="21"/>
                      <a:pt x="247" y="21"/>
                    </a:cubicBezTo>
                    <a:cubicBezTo>
                      <a:pt x="249" y="1"/>
                      <a:pt x="249" y="1"/>
                      <a:pt x="249" y="1"/>
                    </a:cubicBezTo>
                    <a:cubicBezTo>
                      <a:pt x="248" y="1"/>
                      <a:pt x="247" y="1"/>
                      <a:pt x="245" y="1"/>
                    </a:cubicBezTo>
                    <a:cubicBezTo>
                      <a:pt x="244" y="21"/>
                      <a:pt x="244" y="21"/>
                      <a:pt x="244" y="21"/>
                    </a:cubicBezTo>
                    <a:close/>
                    <a:moveTo>
                      <a:pt x="236" y="20"/>
                    </a:moveTo>
                    <a:cubicBezTo>
                      <a:pt x="237" y="20"/>
                      <a:pt x="239" y="20"/>
                      <a:pt x="240" y="20"/>
                    </a:cubicBezTo>
                    <a:cubicBezTo>
                      <a:pt x="241" y="1"/>
                      <a:pt x="241" y="1"/>
                      <a:pt x="241" y="1"/>
                    </a:cubicBezTo>
                    <a:cubicBezTo>
                      <a:pt x="240" y="1"/>
                      <a:pt x="238" y="1"/>
                      <a:pt x="237" y="1"/>
                    </a:cubicBezTo>
                    <a:cubicBezTo>
                      <a:pt x="236" y="20"/>
                      <a:pt x="236" y="20"/>
                      <a:pt x="236" y="20"/>
                    </a:cubicBezTo>
                    <a:close/>
                    <a:moveTo>
                      <a:pt x="229" y="20"/>
                    </a:moveTo>
                    <a:cubicBezTo>
                      <a:pt x="230" y="20"/>
                      <a:pt x="231" y="20"/>
                      <a:pt x="232" y="2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2" y="0"/>
                      <a:pt x="230" y="0"/>
                      <a:pt x="229" y="0"/>
                    </a:cubicBezTo>
                    <a:cubicBezTo>
                      <a:pt x="229" y="20"/>
                      <a:pt x="229" y="20"/>
                      <a:pt x="229" y="20"/>
                    </a:cubicBezTo>
                    <a:close/>
                    <a:moveTo>
                      <a:pt x="221" y="20"/>
                    </a:moveTo>
                    <a:cubicBezTo>
                      <a:pt x="222" y="20"/>
                      <a:pt x="224" y="20"/>
                      <a:pt x="225" y="20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3" y="0"/>
                      <a:pt x="222" y="0"/>
                      <a:pt x="221" y="0"/>
                    </a:cubicBezTo>
                    <a:lnTo>
                      <a:pt x="221" y="20"/>
                    </a:lnTo>
                    <a:close/>
                    <a:moveTo>
                      <a:pt x="214" y="20"/>
                    </a:moveTo>
                    <a:cubicBezTo>
                      <a:pt x="215" y="20"/>
                      <a:pt x="216" y="20"/>
                      <a:pt x="217" y="2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5" y="1"/>
                      <a:pt x="214" y="1"/>
                      <a:pt x="213" y="1"/>
                    </a:cubicBezTo>
                    <a:cubicBezTo>
                      <a:pt x="214" y="20"/>
                      <a:pt x="214" y="20"/>
                      <a:pt x="214" y="20"/>
                    </a:cubicBezTo>
                    <a:close/>
                    <a:moveTo>
                      <a:pt x="206" y="21"/>
                    </a:moveTo>
                    <a:cubicBezTo>
                      <a:pt x="207" y="21"/>
                      <a:pt x="209" y="21"/>
                      <a:pt x="210" y="21"/>
                    </a:cubicBezTo>
                    <a:cubicBezTo>
                      <a:pt x="208" y="1"/>
                      <a:pt x="208" y="1"/>
                      <a:pt x="208" y="1"/>
                    </a:cubicBezTo>
                    <a:cubicBezTo>
                      <a:pt x="207" y="1"/>
                      <a:pt x="206" y="1"/>
                      <a:pt x="204" y="1"/>
                    </a:cubicBezTo>
                    <a:cubicBezTo>
                      <a:pt x="206" y="21"/>
                      <a:pt x="206" y="21"/>
                      <a:pt x="206" y="21"/>
                    </a:cubicBezTo>
                    <a:close/>
                    <a:moveTo>
                      <a:pt x="199" y="22"/>
                    </a:moveTo>
                    <a:cubicBezTo>
                      <a:pt x="200" y="22"/>
                      <a:pt x="201" y="21"/>
                      <a:pt x="203" y="21"/>
                    </a:cubicBezTo>
                    <a:cubicBezTo>
                      <a:pt x="200" y="2"/>
                      <a:pt x="200" y="2"/>
                      <a:pt x="200" y="2"/>
                    </a:cubicBezTo>
                    <a:cubicBezTo>
                      <a:pt x="199" y="2"/>
                      <a:pt x="198" y="2"/>
                      <a:pt x="196" y="2"/>
                    </a:cubicBezTo>
                    <a:lnTo>
                      <a:pt x="199" y="22"/>
                    </a:lnTo>
                    <a:close/>
                    <a:moveTo>
                      <a:pt x="191" y="23"/>
                    </a:moveTo>
                    <a:cubicBezTo>
                      <a:pt x="193" y="23"/>
                      <a:pt x="194" y="22"/>
                      <a:pt x="195" y="22"/>
                    </a:cubicBezTo>
                    <a:cubicBezTo>
                      <a:pt x="192" y="3"/>
                      <a:pt x="192" y="3"/>
                      <a:pt x="192" y="3"/>
                    </a:cubicBezTo>
                    <a:cubicBezTo>
                      <a:pt x="191" y="3"/>
                      <a:pt x="189" y="3"/>
                      <a:pt x="188" y="4"/>
                    </a:cubicBezTo>
                    <a:lnTo>
                      <a:pt x="191" y="23"/>
                    </a:lnTo>
                    <a:close/>
                    <a:moveTo>
                      <a:pt x="184" y="24"/>
                    </a:moveTo>
                    <a:cubicBezTo>
                      <a:pt x="185" y="24"/>
                      <a:pt x="187" y="24"/>
                      <a:pt x="188" y="23"/>
                    </a:cubicBezTo>
                    <a:cubicBezTo>
                      <a:pt x="184" y="4"/>
                      <a:pt x="184" y="4"/>
                      <a:pt x="184" y="4"/>
                    </a:cubicBezTo>
                    <a:cubicBezTo>
                      <a:pt x="183" y="5"/>
                      <a:pt x="181" y="5"/>
                      <a:pt x="180" y="5"/>
                    </a:cubicBezTo>
                    <a:cubicBezTo>
                      <a:pt x="184" y="24"/>
                      <a:pt x="184" y="24"/>
                      <a:pt x="184" y="24"/>
                    </a:cubicBezTo>
                    <a:close/>
                    <a:moveTo>
                      <a:pt x="177" y="26"/>
                    </a:moveTo>
                    <a:cubicBezTo>
                      <a:pt x="178" y="26"/>
                      <a:pt x="179" y="25"/>
                      <a:pt x="180" y="25"/>
                    </a:cubicBezTo>
                    <a:cubicBezTo>
                      <a:pt x="176" y="6"/>
                      <a:pt x="176" y="6"/>
                      <a:pt x="176" y="6"/>
                    </a:cubicBezTo>
                    <a:cubicBezTo>
                      <a:pt x="175" y="6"/>
                      <a:pt x="173" y="7"/>
                      <a:pt x="172" y="7"/>
                    </a:cubicBezTo>
                    <a:cubicBezTo>
                      <a:pt x="177" y="26"/>
                      <a:pt x="177" y="26"/>
                      <a:pt x="177" y="26"/>
                    </a:cubicBezTo>
                    <a:close/>
                    <a:moveTo>
                      <a:pt x="170" y="28"/>
                    </a:moveTo>
                    <a:cubicBezTo>
                      <a:pt x="171" y="27"/>
                      <a:pt x="172" y="27"/>
                      <a:pt x="173" y="27"/>
                    </a:cubicBezTo>
                    <a:cubicBezTo>
                      <a:pt x="168" y="8"/>
                      <a:pt x="168" y="8"/>
                      <a:pt x="168" y="8"/>
                    </a:cubicBezTo>
                    <a:cubicBezTo>
                      <a:pt x="167" y="8"/>
                      <a:pt x="166" y="9"/>
                      <a:pt x="164" y="9"/>
                    </a:cubicBezTo>
                    <a:cubicBezTo>
                      <a:pt x="170" y="28"/>
                      <a:pt x="170" y="28"/>
                      <a:pt x="170" y="28"/>
                    </a:cubicBezTo>
                    <a:close/>
                    <a:moveTo>
                      <a:pt x="162" y="30"/>
                    </a:moveTo>
                    <a:cubicBezTo>
                      <a:pt x="164" y="30"/>
                      <a:pt x="165" y="29"/>
                      <a:pt x="166" y="29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11"/>
                      <a:pt x="158" y="11"/>
                      <a:pt x="156" y="11"/>
                    </a:cubicBezTo>
                    <a:cubicBezTo>
                      <a:pt x="162" y="30"/>
                      <a:pt x="162" y="30"/>
                      <a:pt x="162" y="30"/>
                    </a:cubicBezTo>
                    <a:close/>
                    <a:moveTo>
                      <a:pt x="155" y="32"/>
                    </a:moveTo>
                    <a:cubicBezTo>
                      <a:pt x="157" y="32"/>
                      <a:pt x="158" y="32"/>
                      <a:pt x="159" y="31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1" y="13"/>
                      <a:pt x="150" y="14"/>
                      <a:pt x="149" y="14"/>
                    </a:cubicBezTo>
                    <a:cubicBezTo>
                      <a:pt x="155" y="32"/>
                      <a:pt x="155" y="32"/>
                      <a:pt x="155" y="32"/>
                    </a:cubicBezTo>
                    <a:close/>
                    <a:moveTo>
                      <a:pt x="148" y="35"/>
                    </a:moveTo>
                    <a:cubicBezTo>
                      <a:pt x="150" y="35"/>
                      <a:pt x="151" y="34"/>
                      <a:pt x="152" y="34"/>
                    </a:cubicBezTo>
                    <a:cubicBezTo>
                      <a:pt x="145" y="15"/>
                      <a:pt x="145" y="15"/>
                      <a:pt x="145" y="15"/>
                    </a:cubicBezTo>
                    <a:cubicBezTo>
                      <a:pt x="144" y="16"/>
                      <a:pt x="142" y="16"/>
                      <a:pt x="141" y="17"/>
                    </a:cubicBezTo>
                    <a:lnTo>
                      <a:pt x="148" y="35"/>
                    </a:lnTo>
                    <a:close/>
                    <a:moveTo>
                      <a:pt x="142" y="38"/>
                    </a:moveTo>
                    <a:cubicBezTo>
                      <a:pt x="143" y="38"/>
                      <a:pt x="144" y="37"/>
                      <a:pt x="145" y="37"/>
                    </a:cubicBezTo>
                    <a:cubicBezTo>
                      <a:pt x="137" y="19"/>
                      <a:pt x="137" y="19"/>
                      <a:pt x="137" y="19"/>
                    </a:cubicBezTo>
                    <a:cubicBezTo>
                      <a:pt x="136" y="19"/>
                      <a:pt x="135" y="20"/>
                      <a:pt x="134" y="20"/>
                    </a:cubicBezTo>
                    <a:cubicBezTo>
                      <a:pt x="142" y="38"/>
                      <a:pt x="142" y="38"/>
                      <a:pt x="142" y="38"/>
                    </a:cubicBezTo>
                    <a:close/>
                    <a:moveTo>
                      <a:pt x="135" y="41"/>
                    </a:moveTo>
                    <a:cubicBezTo>
                      <a:pt x="136" y="41"/>
                      <a:pt x="137" y="40"/>
                      <a:pt x="138" y="40"/>
                    </a:cubicBezTo>
                    <a:cubicBezTo>
                      <a:pt x="130" y="22"/>
                      <a:pt x="130" y="22"/>
                      <a:pt x="130" y="22"/>
                    </a:cubicBezTo>
                    <a:cubicBezTo>
                      <a:pt x="129" y="23"/>
                      <a:pt x="127" y="23"/>
                      <a:pt x="126" y="24"/>
                    </a:cubicBezTo>
                    <a:cubicBezTo>
                      <a:pt x="135" y="41"/>
                      <a:pt x="135" y="41"/>
                      <a:pt x="135" y="41"/>
                    </a:cubicBezTo>
                    <a:close/>
                    <a:moveTo>
                      <a:pt x="128" y="45"/>
                    </a:moveTo>
                    <a:cubicBezTo>
                      <a:pt x="129" y="44"/>
                      <a:pt x="130" y="43"/>
                      <a:pt x="131" y="43"/>
                    </a:cubicBezTo>
                    <a:cubicBezTo>
                      <a:pt x="122" y="26"/>
                      <a:pt x="122" y="26"/>
                      <a:pt x="122" y="26"/>
                    </a:cubicBezTo>
                    <a:cubicBezTo>
                      <a:pt x="121" y="26"/>
                      <a:pt x="120" y="27"/>
                      <a:pt x="119" y="27"/>
                    </a:cubicBezTo>
                    <a:cubicBezTo>
                      <a:pt x="128" y="45"/>
                      <a:pt x="128" y="45"/>
                      <a:pt x="128" y="45"/>
                    </a:cubicBezTo>
                    <a:close/>
                    <a:moveTo>
                      <a:pt x="122" y="48"/>
                    </a:moveTo>
                    <a:cubicBezTo>
                      <a:pt x="123" y="48"/>
                      <a:pt x="124" y="47"/>
                      <a:pt x="125" y="46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4" y="30"/>
                      <a:pt x="113" y="31"/>
                      <a:pt x="112" y="31"/>
                    </a:cubicBezTo>
                    <a:cubicBezTo>
                      <a:pt x="122" y="48"/>
                      <a:pt x="122" y="48"/>
                      <a:pt x="122" y="48"/>
                    </a:cubicBezTo>
                    <a:close/>
                    <a:moveTo>
                      <a:pt x="115" y="52"/>
                    </a:moveTo>
                    <a:cubicBezTo>
                      <a:pt x="116" y="52"/>
                      <a:pt x="117" y="51"/>
                      <a:pt x="119" y="50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6" y="35"/>
                      <a:pt x="105" y="36"/>
                    </a:cubicBezTo>
                    <a:cubicBezTo>
                      <a:pt x="115" y="52"/>
                      <a:pt x="115" y="52"/>
                      <a:pt x="115" y="52"/>
                    </a:cubicBezTo>
                    <a:close/>
                    <a:moveTo>
                      <a:pt x="109" y="56"/>
                    </a:moveTo>
                    <a:cubicBezTo>
                      <a:pt x="110" y="56"/>
                      <a:pt x="111" y="55"/>
                      <a:pt x="112" y="54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0" y="39"/>
                      <a:pt x="99" y="39"/>
                      <a:pt x="98" y="40"/>
                    </a:cubicBezTo>
                    <a:cubicBezTo>
                      <a:pt x="109" y="56"/>
                      <a:pt x="109" y="56"/>
                      <a:pt x="109" y="56"/>
                    </a:cubicBezTo>
                    <a:close/>
                    <a:moveTo>
                      <a:pt x="103" y="61"/>
                    </a:moveTo>
                    <a:cubicBezTo>
                      <a:pt x="104" y="60"/>
                      <a:pt x="105" y="59"/>
                      <a:pt x="106" y="59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4" y="43"/>
                      <a:pt x="92" y="44"/>
                      <a:pt x="91" y="45"/>
                    </a:cubicBezTo>
                    <a:cubicBezTo>
                      <a:pt x="103" y="61"/>
                      <a:pt x="103" y="61"/>
                      <a:pt x="103" y="61"/>
                    </a:cubicBezTo>
                    <a:close/>
                    <a:moveTo>
                      <a:pt x="97" y="65"/>
                    </a:moveTo>
                    <a:cubicBezTo>
                      <a:pt x="98" y="65"/>
                      <a:pt x="99" y="64"/>
                      <a:pt x="100" y="63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7" y="48"/>
                      <a:pt x="86" y="49"/>
                      <a:pt x="85" y="50"/>
                    </a:cubicBezTo>
                    <a:cubicBezTo>
                      <a:pt x="97" y="65"/>
                      <a:pt x="97" y="65"/>
                      <a:pt x="97" y="65"/>
                    </a:cubicBezTo>
                    <a:close/>
                    <a:moveTo>
                      <a:pt x="91" y="70"/>
                    </a:moveTo>
                    <a:cubicBezTo>
                      <a:pt x="92" y="69"/>
                      <a:pt x="93" y="68"/>
                      <a:pt x="94" y="68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1" y="53"/>
                      <a:pt x="80" y="54"/>
                      <a:pt x="79" y="55"/>
                    </a:cubicBezTo>
                    <a:cubicBezTo>
                      <a:pt x="91" y="70"/>
                      <a:pt x="91" y="70"/>
                      <a:pt x="91" y="70"/>
                    </a:cubicBezTo>
                    <a:close/>
                    <a:moveTo>
                      <a:pt x="86" y="75"/>
                    </a:moveTo>
                    <a:cubicBezTo>
                      <a:pt x="87" y="74"/>
                      <a:pt x="88" y="73"/>
                      <a:pt x="89" y="73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5" y="59"/>
                      <a:pt x="74" y="60"/>
                      <a:pt x="73" y="61"/>
                    </a:cubicBezTo>
                    <a:lnTo>
                      <a:pt x="86" y="75"/>
                    </a:lnTo>
                    <a:close/>
                    <a:moveTo>
                      <a:pt x="80" y="80"/>
                    </a:moveTo>
                    <a:cubicBezTo>
                      <a:pt x="81" y="79"/>
                      <a:pt x="82" y="78"/>
                      <a:pt x="83" y="78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69" y="64"/>
                      <a:pt x="68" y="65"/>
                      <a:pt x="67" y="66"/>
                    </a:cubicBezTo>
                    <a:cubicBezTo>
                      <a:pt x="80" y="80"/>
                      <a:pt x="80" y="80"/>
                      <a:pt x="80" y="80"/>
                    </a:cubicBezTo>
                    <a:close/>
                    <a:moveTo>
                      <a:pt x="75" y="86"/>
                    </a:moveTo>
                    <a:cubicBezTo>
                      <a:pt x="76" y="85"/>
                      <a:pt x="77" y="84"/>
                      <a:pt x="78" y="83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63" y="70"/>
                      <a:pt x="62" y="71"/>
                      <a:pt x="61" y="72"/>
                    </a:cubicBezTo>
                    <a:cubicBezTo>
                      <a:pt x="75" y="86"/>
                      <a:pt x="75" y="86"/>
                      <a:pt x="75" y="86"/>
                    </a:cubicBezTo>
                    <a:close/>
                    <a:moveTo>
                      <a:pt x="70" y="91"/>
                    </a:moveTo>
                    <a:cubicBezTo>
                      <a:pt x="71" y="90"/>
                      <a:pt x="72" y="89"/>
                      <a:pt x="73" y="88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7" y="76"/>
                      <a:pt x="56" y="77"/>
                      <a:pt x="55" y="78"/>
                    </a:cubicBezTo>
                    <a:cubicBezTo>
                      <a:pt x="70" y="91"/>
                      <a:pt x="70" y="91"/>
                      <a:pt x="70" y="91"/>
                    </a:cubicBezTo>
                    <a:close/>
                    <a:moveTo>
                      <a:pt x="65" y="97"/>
                    </a:moveTo>
                    <a:cubicBezTo>
                      <a:pt x="66" y="96"/>
                      <a:pt x="67" y="95"/>
                      <a:pt x="68" y="94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52" y="82"/>
                      <a:pt x="51" y="84"/>
                      <a:pt x="50" y="85"/>
                    </a:cubicBezTo>
                    <a:cubicBezTo>
                      <a:pt x="65" y="97"/>
                      <a:pt x="65" y="97"/>
                      <a:pt x="65" y="97"/>
                    </a:cubicBezTo>
                    <a:close/>
                    <a:moveTo>
                      <a:pt x="61" y="103"/>
                    </a:moveTo>
                    <a:cubicBezTo>
                      <a:pt x="62" y="102"/>
                      <a:pt x="62" y="101"/>
                      <a:pt x="63" y="100"/>
                    </a:cubicBezTo>
                    <a:cubicBezTo>
                      <a:pt x="48" y="88"/>
                      <a:pt x="48" y="88"/>
                      <a:pt x="48" y="88"/>
                    </a:cubicBezTo>
                    <a:cubicBezTo>
                      <a:pt x="47" y="89"/>
                      <a:pt x="46" y="90"/>
                      <a:pt x="45" y="91"/>
                    </a:cubicBezTo>
                    <a:cubicBezTo>
                      <a:pt x="61" y="103"/>
                      <a:pt x="61" y="103"/>
                      <a:pt x="61" y="103"/>
                    </a:cubicBezTo>
                    <a:close/>
                    <a:moveTo>
                      <a:pt x="56" y="109"/>
                    </a:moveTo>
                    <a:cubicBezTo>
                      <a:pt x="57" y="108"/>
                      <a:pt x="58" y="107"/>
                      <a:pt x="59" y="106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2" y="95"/>
                      <a:pt x="41" y="97"/>
                      <a:pt x="40" y="98"/>
                    </a:cubicBezTo>
                    <a:cubicBezTo>
                      <a:pt x="56" y="109"/>
                      <a:pt x="56" y="109"/>
                      <a:pt x="56" y="109"/>
                    </a:cubicBezTo>
                    <a:close/>
                    <a:moveTo>
                      <a:pt x="52" y="115"/>
                    </a:moveTo>
                    <a:cubicBezTo>
                      <a:pt x="53" y="114"/>
                      <a:pt x="54" y="113"/>
                      <a:pt x="54" y="112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7" y="102"/>
                      <a:pt x="37" y="103"/>
                      <a:pt x="36" y="105"/>
                    </a:cubicBezTo>
                    <a:cubicBezTo>
                      <a:pt x="52" y="115"/>
                      <a:pt x="52" y="115"/>
                      <a:pt x="52" y="115"/>
                    </a:cubicBezTo>
                    <a:close/>
                    <a:moveTo>
                      <a:pt x="48" y="121"/>
                    </a:moveTo>
                    <a:cubicBezTo>
                      <a:pt x="49" y="120"/>
                      <a:pt x="50" y="119"/>
                      <a:pt x="50" y="11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3" y="109"/>
                      <a:pt x="32" y="110"/>
                      <a:pt x="32" y="111"/>
                    </a:cubicBezTo>
                    <a:cubicBezTo>
                      <a:pt x="48" y="121"/>
                      <a:pt x="48" y="121"/>
                      <a:pt x="48" y="121"/>
                    </a:cubicBezTo>
                    <a:close/>
                    <a:moveTo>
                      <a:pt x="45" y="128"/>
                    </a:moveTo>
                    <a:cubicBezTo>
                      <a:pt x="45" y="127"/>
                      <a:pt x="46" y="126"/>
                      <a:pt x="46" y="125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29" y="116"/>
                      <a:pt x="28" y="117"/>
                      <a:pt x="27" y="119"/>
                    </a:cubicBezTo>
                    <a:cubicBezTo>
                      <a:pt x="45" y="128"/>
                      <a:pt x="45" y="128"/>
                      <a:pt x="45" y="128"/>
                    </a:cubicBezTo>
                    <a:close/>
                    <a:moveTo>
                      <a:pt x="41" y="135"/>
                    </a:moveTo>
                    <a:cubicBezTo>
                      <a:pt x="42" y="133"/>
                      <a:pt x="42" y="132"/>
                      <a:pt x="43" y="131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5" y="123"/>
                      <a:pt x="24" y="125"/>
                      <a:pt x="24" y="126"/>
                    </a:cubicBezTo>
                    <a:cubicBezTo>
                      <a:pt x="41" y="135"/>
                      <a:pt x="41" y="135"/>
                      <a:pt x="41" y="135"/>
                    </a:cubicBezTo>
                    <a:close/>
                    <a:moveTo>
                      <a:pt x="38" y="141"/>
                    </a:moveTo>
                    <a:cubicBezTo>
                      <a:pt x="39" y="140"/>
                      <a:pt x="39" y="139"/>
                      <a:pt x="40" y="138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21" y="131"/>
                      <a:pt x="21" y="132"/>
                      <a:pt x="20" y="133"/>
                    </a:cubicBezTo>
                    <a:lnTo>
                      <a:pt x="38" y="141"/>
                    </a:lnTo>
                    <a:close/>
                    <a:moveTo>
                      <a:pt x="35" y="148"/>
                    </a:moveTo>
                    <a:cubicBezTo>
                      <a:pt x="35" y="147"/>
                      <a:pt x="36" y="146"/>
                      <a:pt x="36" y="145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7" y="140"/>
                      <a:pt x="17" y="141"/>
                    </a:cubicBezTo>
                    <a:cubicBezTo>
                      <a:pt x="35" y="148"/>
                      <a:pt x="35" y="148"/>
                      <a:pt x="35" y="148"/>
                    </a:cubicBezTo>
                    <a:close/>
                    <a:moveTo>
                      <a:pt x="32" y="155"/>
                    </a:moveTo>
                    <a:cubicBezTo>
                      <a:pt x="33" y="154"/>
                      <a:pt x="33" y="153"/>
                      <a:pt x="34" y="152"/>
                    </a:cubicBezTo>
                    <a:cubicBezTo>
                      <a:pt x="15" y="145"/>
                      <a:pt x="15" y="145"/>
                      <a:pt x="15" y="145"/>
                    </a:cubicBezTo>
                    <a:cubicBezTo>
                      <a:pt x="15" y="146"/>
                      <a:pt x="14" y="147"/>
                      <a:pt x="14" y="148"/>
                    </a:cubicBezTo>
                    <a:cubicBezTo>
                      <a:pt x="32" y="155"/>
                      <a:pt x="32" y="155"/>
                      <a:pt x="32" y="155"/>
                    </a:cubicBezTo>
                    <a:close/>
                    <a:moveTo>
                      <a:pt x="30" y="162"/>
                    </a:moveTo>
                    <a:cubicBezTo>
                      <a:pt x="30" y="161"/>
                      <a:pt x="31" y="160"/>
                      <a:pt x="31" y="159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2" y="154"/>
                      <a:pt x="12" y="155"/>
                      <a:pt x="11" y="156"/>
                    </a:cubicBezTo>
                    <a:cubicBezTo>
                      <a:pt x="30" y="162"/>
                      <a:pt x="30" y="162"/>
                      <a:pt x="30" y="162"/>
                    </a:cubicBezTo>
                    <a:close/>
                    <a:moveTo>
                      <a:pt x="28" y="169"/>
                    </a:moveTo>
                    <a:cubicBezTo>
                      <a:pt x="28" y="168"/>
                      <a:pt x="28" y="167"/>
                      <a:pt x="29" y="166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1"/>
                      <a:pt x="9" y="163"/>
                      <a:pt x="9" y="164"/>
                    </a:cubicBezTo>
                    <a:cubicBezTo>
                      <a:pt x="28" y="169"/>
                      <a:pt x="28" y="169"/>
                      <a:pt x="28" y="169"/>
                    </a:cubicBezTo>
                    <a:close/>
                    <a:moveTo>
                      <a:pt x="26" y="177"/>
                    </a:moveTo>
                    <a:cubicBezTo>
                      <a:pt x="26" y="175"/>
                      <a:pt x="26" y="174"/>
                      <a:pt x="27" y="173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7" y="169"/>
                      <a:pt x="7" y="171"/>
                      <a:pt x="7" y="172"/>
                    </a:cubicBezTo>
                    <a:cubicBezTo>
                      <a:pt x="26" y="177"/>
                      <a:pt x="26" y="177"/>
                      <a:pt x="26" y="177"/>
                    </a:cubicBezTo>
                    <a:close/>
                    <a:moveTo>
                      <a:pt x="24" y="184"/>
                    </a:moveTo>
                    <a:cubicBezTo>
                      <a:pt x="24" y="183"/>
                      <a:pt x="25" y="182"/>
                      <a:pt x="25" y="180"/>
                    </a:cubicBezTo>
                    <a:cubicBezTo>
                      <a:pt x="6" y="176"/>
                      <a:pt x="6" y="176"/>
                      <a:pt x="6" y="176"/>
                    </a:cubicBezTo>
                    <a:cubicBezTo>
                      <a:pt x="5" y="177"/>
                      <a:pt x="5" y="179"/>
                      <a:pt x="5" y="180"/>
                    </a:cubicBezTo>
                    <a:cubicBezTo>
                      <a:pt x="24" y="184"/>
                      <a:pt x="24" y="184"/>
                      <a:pt x="24" y="184"/>
                    </a:cubicBezTo>
                    <a:close/>
                    <a:moveTo>
                      <a:pt x="23" y="191"/>
                    </a:moveTo>
                    <a:cubicBezTo>
                      <a:pt x="23" y="190"/>
                      <a:pt x="23" y="189"/>
                      <a:pt x="23" y="188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5"/>
                      <a:pt x="4" y="187"/>
                      <a:pt x="3" y="188"/>
                    </a:cubicBezTo>
                    <a:lnTo>
                      <a:pt x="23" y="191"/>
                    </a:lnTo>
                    <a:close/>
                    <a:moveTo>
                      <a:pt x="21" y="199"/>
                    </a:moveTo>
                    <a:cubicBezTo>
                      <a:pt x="22" y="197"/>
                      <a:pt x="22" y="196"/>
                      <a:pt x="22" y="195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2" y="193"/>
                      <a:pt x="2" y="195"/>
                      <a:pt x="2" y="196"/>
                    </a:cubicBezTo>
                    <a:cubicBezTo>
                      <a:pt x="21" y="199"/>
                      <a:pt x="21" y="199"/>
                      <a:pt x="21" y="199"/>
                    </a:cubicBezTo>
                    <a:close/>
                    <a:moveTo>
                      <a:pt x="21" y="206"/>
                    </a:moveTo>
                    <a:cubicBezTo>
                      <a:pt x="21" y="205"/>
                      <a:pt x="21" y="204"/>
                      <a:pt x="21" y="202"/>
                    </a:cubicBezTo>
                    <a:cubicBezTo>
                      <a:pt x="2" y="200"/>
                      <a:pt x="2" y="200"/>
                      <a:pt x="2" y="200"/>
                    </a:cubicBezTo>
                    <a:cubicBezTo>
                      <a:pt x="1" y="202"/>
                      <a:pt x="1" y="203"/>
                      <a:pt x="1" y="204"/>
                    </a:cubicBezTo>
                    <a:lnTo>
                      <a:pt x="21" y="206"/>
                    </a:lnTo>
                    <a:close/>
                    <a:moveTo>
                      <a:pt x="20" y="214"/>
                    </a:moveTo>
                    <a:cubicBezTo>
                      <a:pt x="20" y="212"/>
                      <a:pt x="20" y="211"/>
                      <a:pt x="20" y="210"/>
                    </a:cubicBezTo>
                    <a:cubicBezTo>
                      <a:pt x="1" y="208"/>
                      <a:pt x="1" y="208"/>
                      <a:pt x="1" y="208"/>
                    </a:cubicBezTo>
                    <a:cubicBezTo>
                      <a:pt x="1" y="210"/>
                      <a:pt x="1" y="211"/>
                      <a:pt x="0" y="212"/>
                    </a:cubicBezTo>
                    <a:cubicBezTo>
                      <a:pt x="20" y="214"/>
                      <a:pt x="20" y="214"/>
                      <a:pt x="20" y="214"/>
                    </a:cubicBezTo>
                    <a:close/>
                    <a:moveTo>
                      <a:pt x="20" y="221"/>
                    </a:moveTo>
                    <a:cubicBezTo>
                      <a:pt x="20" y="220"/>
                      <a:pt x="20" y="219"/>
                      <a:pt x="20" y="21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20" y="221"/>
                      <a:pt x="20" y="221"/>
                      <a:pt x="20" y="221"/>
                    </a:cubicBezTo>
                    <a:close/>
                    <a:moveTo>
                      <a:pt x="20" y="229"/>
                    </a:moveTo>
                    <a:cubicBezTo>
                      <a:pt x="20" y="228"/>
                      <a:pt x="20" y="227"/>
                      <a:pt x="20" y="227"/>
                    </a:cubicBezTo>
                    <a:cubicBezTo>
                      <a:pt x="20" y="226"/>
                      <a:pt x="20" y="225"/>
                      <a:pt x="20" y="225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25"/>
                      <a:pt x="0" y="226"/>
                      <a:pt x="0" y="227"/>
                    </a:cubicBezTo>
                    <a:cubicBezTo>
                      <a:pt x="0" y="227"/>
                      <a:pt x="0" y="228"/>
                      <a:pt x="0" y="229"/>
                    </a:cubicBezTo>
                    <a:cubicBezTo>
                      <a:pt x="20" y="229"/>
                      <a:pt x="20" y="229"/>
                      <a:pt x="20" y="229"/>
                    </a:cubicBezTo>
                    <a:close/>
                    <a:moveTo>
                      <a:pt x="20" y="236"/>
                    </a:moveTo>
                    <a:cubicBezTo>
                      <a:pt x="20" y="235"/>
                      <a:pt x="20" y="234"/>
                      <a:pt x="20" y="232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4"/>
                      <a:pt x="0" y="236"/>
                      <a:pt x="0" y="237"/>
                    </a:cubicBezTo>
                    <a:cubicBezTo>
                      <a:pt x="20" y="236"/>
                      <a:pt x="20" y="236"/>
                      <a:pt x="20" y="236"/>
                    </a:cubicBezTo>
                    <a:close/>
                    <a:moveTo>
                      <a:pt x="20" y="244"/>
                    </a:moveTo>
                    <a:cubicBezTo>
                      <a:pt x="20" y="242"/>
                      <a:pt x="20" y="241"/>
                      <a:pt x="20" y="240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" y="242"/>
                      <a:pt x="1" y="244"/>
                      <a:pt x="1" y="245"/>
                    </a:cubicBezTo>
                    <a:cubicBezTo>
                      <a:pt x="20" y="244"/>
                      <a:pt x="20" y="244"/>
                      <a:pt x="20" y="244"/>
                    </a:cubicBezTo>
                    <a:close/>
                    <a:moveTo>
                      <a:pt x="21" y="251"/>
                    </a:moveTo>
                    <a:cubicBezTo>
                      <a:pt x="21" y="250"/>
                      <a:pt x="21" y="248"/>
                      <a:pt x="21" y="247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50"/>
                      <a:pt x="1" y="252"/>
                      <a:pt x="2" y="253"/>
                    </a:cubicBezTo>
                    <a:cubicBezTo>
                      <a:pt x="21" y="251"/>
                      <a:pt x="21" y="251"/>
                      <a:pt x="21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6114F1B4-05CF-6949-9723-88950105C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3813" y="2432050"/>
                <a:ext cx="1984375" cy="1997075"/>
              </a:xfrm>
              <a:custGeom>
                <a:avLst/>
                <a:gdLst>
                  <a:gd name="T0" fmla="*/ 621 w 621"/>
                  <a:gd name="T1" fmla="*/ 314 h 619"/>
                  <a:gd name="T2" fmla="*/ 586 w 621"/>
                  <a:gd name="T3" fmla="*/ 268 h 619"/>
                  <a:gd name="T4" fmla="*/ 586 w 621"/>
                  <a:gd name="T5" fmla="*/ 268 h 619"/>
                  <a:gd name="T6" fmla="*/ 607 w 621"/>
                  <a:gd name="T7" fmla="*/ 218 h 619"/>
                  <a:gd name="T8" fmla="*/ 592 w 621"/>
                  <a:gd name="T9" fmla="*/ 178 h 619"/>
                  <a:gd name="T10" fmla="*/ 542 w 621"/>
                  <a:gd name="T11" fmla="*/ 156 h 619"/>
                  <a:gd name="T12" fmla="*/ 514 w 621"/>
                  <a:gd name="T13" fmla="*/ 120 h 619"/>
                  <a:gd name="T14" fmla="*/ 514 w 621"/>
                  <a:gd name="T15" fmla="*/ 120 h 619"/>
                  <a:gd name="T16" fmla="*/ 504 w 621"/>
                  <a:gd name="T17" fmla="*/ 67 h 619"/>
                  <a:gd name="T18" fmla="*/ 469 w 621"/>
                  <a:gd name="T19" fmla="*/ 43 h 619"/>
                  <a:gd name="T20" fmla="*/ 415 w 621"/>
                  <a:gd name="T21" fmla="*/ 52 h 619"/>
                  <a:gd name="T22" fmla="*/ 372 w 621"/>
                  <a:gd name="T23" fmla="*/ 38 h 619"/>
                  <a:gd name="T24" fmla="*/ 372 w 621"/>
                  <a:gd name="T25" fmla="*/ 38 h 619"/>
                  <a:gd name="T26" fmla="*/ 333 w 621"/>
                  <a:gd name="T27" fmla="*/ 0 h 619"/>
                  <a:gd name="T28" fmla="*/ 291 w 621"/>
                  <a:gd name="T29" fmla="*/ 0 h 619"/>
                  <a:gd name="T30" fmla="*/ 252 w 621"/>
                  <a:gd name="T31" fmla="*/ 38 h 619"/>
                  <a:gd name="T32" fmla="*/ 209 w 621"/>
                  <a:gd name="T33" fmla="*/ 51 h 619"/>
                  <a:gd name="T34" fmla="*/ 209 w 621"/>
                  <a:gd name="T35" fmla="*/ 51 h 619"/>
                  <a:gd name="T36" fmla="*/ 155 w 621"/>
                  <a:gd name="T37" fmla="*/ 41 h 619"/>
                  <a:gd name="T38" fmla="*/ 120 w 621"/>
                  <a:gd name="T39" fmla="*/ 65 h 619"/>
                  <a:gd name="T40" fmla="*/ 109 w 621"/>
                  <a:gd name="T41" fmla="*/ 118 h 619"/>
                  <a:gd name="T42" fmla="*/ 80 w 621"/>
                  <a:gd name="T43" fmla="*/ 153 h 619"/>
                  <a:gd name="T44" fmla="*/ 80 w 621"/>
                  <a:gd name="T45" fmla="*/ 153 h 619"/>
                  <a:gd name="T46" fmla="*/ 31 w 621"/>
                  <a:gd name="T47" fmla="*/ 175 h 619"/>
                  <a:gd name="T48" fmla="*/ 15 w 621"/>
                  <a:gd name="T49" fmla="*/ 215 h 619"/>
                  <a:gd name="T50" fmla="*/ 36 w 621"/>
                  <a:gd name="T51" fmla="*/ 265 h 619"/>
                  <a:gd name="T52" fmla="*/ 32 w 621"/>
                  <a:gd name="T53" fmla="*/ 310 h 619"/>
                  <a:gd name="T54" fmla="*/ 0 w 621"/>
                  <a:gd name="T55" fmla="*/ 310 h 619"/>
                  <a:gd name="T56" fmla="*/ 35 w 621"/>
                  <a:gd name="T57" fmla="*/ 348 h 619"/>
                  <a:gd name="T58" fmla="*/ 45 w 621"/>
                  <a:gd name="T59" fmla="*/ 392 h 619"/>
                  <a:gd name="T60" fmla="*/ 45 w 621"/>
                  <a:gd name="T61" fmla="*/ 392 h 619"/>
                  <a:gd name="T62" fmla="*/ 31 w 621"/>
                  <a:gd name="T63" fmla="*/ 445 h 619"/>
                  <a:gd name="T64" fmla="*/ 52 w 621"/>
                  <a:gd name="T65" fmla="*/ 481 h 619"/>
                  <a:gd name="T66" fmla="*/ 104 w 621"/>
                  <a:gd name="T67" fmla="*/ 496 h 619"/>
                  <a:gd name="T68" fmla="*/ 137 w 621"/>
                  <a:gd name="T69" fmla="*/ 527 h 619"/>
                  <a:gd name="T70" fmla="*/ 137 w 621"/>
                  <a:gd name="T71" fmla="*/ 527 h 619"/>
                  <a:gd name="T72" fmla="*/ 156 w 621"/>
                  <a:gd name="T73" fmla="*/ 579 h 619"/>
                  <a:gd name="T74" fmla="*/ 193 w 621"/>
                  <a:gd name="T75" fmla="*/ 597 h 619"/>
                  <a:gd name="T76" fmla="*/ 245 w 621"/>
                  <a:gd name="T77" fmla="*/ 580 h 619"/>
                  <a:gd name="T78" fmla="*/ 290 w 621"/>
                  <a:gd name="T79" fmla="*/ 587 h 619"/>
                  <a:gd name="T80" fmla="*/ 290 w 621"/>
                  <a:gd name="T81" fmla="*/ 587 h 619"/>
                  <a:gd name="T82" fmla="*/ 334 w 621"/>
                  <a:gd name="T83" fmla="*/ 619 h 619"/>
                  <a:gd name="T84" fmla="*/ 376 w 621"/>
                  <a:gd name="T85" fmla="*/ 613 h 619"/>
                  <a:gd name="T86" fmla="*/ 409 w 621"/>
                  <a:gd name="T87" fmla="*/ 570 h 619"/>
                  <a:gd name="T88" fmla="*/ 450 w 621"/>
                  <a:gd name="T89" fmla="*/ 551 h 619"/>
                  <a:gd name="T90" fmla="*/ 450 w 621"/>
                  <a:gd name="T91" fmla="*/ 551 h 619"/>
                  <a:gd name="T92" fmla="*/ 504 w 621"/>
                  <a:gd name="T93" fmla="*/ 552 h 619"/>
                  <a:gd name="T94" fmla="*/ 535 w 621"/>
                  <a:gd name="T95" fmla="*/ 524 h 619"/>
                  <a:gd name="T96" fmla="*/ 538 w 621"/>
                  <a:gd name="T97" fmla="*/ 470 h 619"/>
                  <a:gd name="T98" fmla="*/ 561 w 621"/>
                  <a:gd name="T99" fmla="*/ 431 h 619"/>
                  <a:gd name="T100" fmla="*/ 561 w 621"/>
                  <a:gd name="T101" fmla="*/ 431 h 619"/>
                  <a:gd name="T102" fmla="*/ 607 w 621"/>
                  <a:gd name="T103" fmla="*/ 401 h 619"/>
                  <a:gd name="T104" fmla="*/ 617 w 621"/>
                  <a:gd name="T105" fmla="*/ 36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1" h="619">
                    <a:moveTo>
                      <a:pt x="589" y="309"/>
                    </a:moveTo>
                    <a:cubicBezTo>
                      <a:pt x="589" y="310"/>
                      <a:pt x="589" y="310"/>
                      <a:pt x="589" y="310"/>
                    </a:cubicBezTo>
                    <a:cubicBezTo>
                      <a:pt x="589" y="311"/>
                      <a:pt x="589" y="312"/>
                      <a:pt x="589" y="314"/>
                    </a:cubicBezTo>
                    <a:cubicBezTo>
                      <a:pt x="621" y="314"/>
                      <a:pt x="621" y="314"/>
                      <a:pt x="621" y="314"/>
                    </a:cubicBezTo>
                    <a:cubicBezTo>
                      <a:pt x="621" y="313"/>
                      <a:pt x="621" y="311"/>
                      <a:pt x="621" y="310"/>
                    </a:cubicBezTo>
                    <a:cubicBezTo>
                      <a:pt x="621" y="309"/>
                      <a:pt x="621" y="309"/>
                      <a:pt x="621" y="309"/>
                    </a:cubicBezTo>
                    <a:lnTo>
                      <a:pt x="589" y="309"/>
                    </a:lnTo>
                    <a:close/>
                    <a:moveTo>
                      <a:pt x="586" y="268"/>
                    </a:moveTo>
                    <a:cubicBezTo>
                      <a:pt x="586" y="269"/>
                      <a:pt x="586" y="270"/>
                      <a:pt x="586" y="272"/>
                    </a:cubicBezTo>
                    <a:cubicBezTo>
                      <a:pt x="618" y="267"/>
                      <a:pt x="618" y="267"/>
                      <a:pt x="618" y="267"/>
                    </a:cubicBezTo>
                    <a:cubicBezTo>
                      <a:pt x="618" y="266"/>
                      <a:pt x="617" y="264"/>
                      <a:pt x="617" y="263"/>
                    </a:cubicBezTo>
                    <a:lnTo>
                      <a:pt x="586" y="268"/>
                    </a:lnTo>
                    <a:close/>
                    <a:moveTo>
                      <a:pt x="576" y="227"/>
                    </a:moveTo>
                    <a:cubicBezTo>
                      <a:pt x="577" y="229"/>
                      <a:pt x="577" y="230"/>
                      <a:pt x="577" y="231"/>
                    </a:cubicBezTo>
                    <a:cubicBezTo>
                      <a:pt x="608" y="222"/>
                      <a:pt x="608" y="222"/>
                      <a:pt x="608" y="222"/>
                    </a:cubicBezTo>
                    <a:cubicBezTo>
                      <a:pt x="608" y="221"/>
                      <a:pt x="607" y="219"/>
                      <a:pt x="607" y="218"/>
                    </a:cubicBezTo>
                    <a:cubicBezTo>
                      <a:pt x="576" y="227"/>
                      <a:pt x="576" y="227"/>
                      <a:pt x="576" y="227"/>
                    </a:cubicBezTo>
                    <a:close/>
                    <a:moveTo>
                      <a:pt x="561" y="189"/>
                    </a:moveTo>
                    <a:cubicBezTo>
                      <a:pt x="562" y="190"/>
                      <a:pt x="562" y="191"/>
                      <a:pt x="563" y="192"/>
                    </a:cubicBezTo>
                    <a:cubicBezTo>
                      <a:pt x="592" y="178"/>
                      <a:pt x="592" y="178"/>
                      <a:pt x="592" y="178"/>
                    </a:cubicBezTo>
                    <a:cubicBezTo>
                      <a:pt x="591" y="177"/>
                      <a:pt x="590" y="176"/>
                      <a:pt x="590" y="175"/>
                    </a:cubicBezTo>
                    <a:cubicBezTo>
                      <a:pt x="561" y="189"/>
                      <a:pt x="561" y="189"/>
                      <a:pt x="561" y="189"/>
                    </a:cubicBezTo>
                    <a:close/>
                    <a:moveTo>
                      <a:pt x="540" y="153"/>
                    </a:moveTo>
                    <a:cubicBezTo>
                      <a:pt x="541" y="154"/>
                      <a:pt x="542" y="155"/>
                      <a:pt x="542" y="156"/>
                    </a:cubicBezTo>
                    <a:cubicBezTo>
                      <a:pt x="569" y="138"/>
                      <a:pt x="569" y="138"/>
                      <a:pt x="569" y="138"/>
                    </a:cubicBezTo>
                    <a:cubicBezTo>
                      <a:pt x="568" y="137"/>
                      <a:pt x="567" y="136"/>
                      <a:pt x="567" y="135"/>
                    </a:cubicBezTo>
                    <a:lnTo>
                      <a:pt x="540" y="153"/>
                    </a:lnTo>
                    <a:close/>
                    <a:moveTo>
                      <a:pt x="514" y="120"/>
                    </a:moveTo>
                    <a:cubicBezTo>
                      <a:pt x="515" y="121"/>
                      <a:pt x="516" y="122"/>
                      <a:pt x="517" y="123"/>
                    </a:cubicBezTo>
                    <a:cubicBezTo>
                      <a:pt x="540" y="102"/>
                      <a:pt x="540" y="102"/>
                      <a:pt x="540" y="102"/>
                    </a:cubicBezTo>
                    <a:cubicBezTo>
                      <a:pt x="540" y="101"/>
                      <a:pt x="539" y="100"/>
                      <a:pt x="538" y="98"/>
                    </a:cubicBezTo>
                    <a:cubicBezTo>
                      <a:pt x="514" y="120"/>
                      <a:pt x="514" y="120"/>
                      <a:pt x="514" y="120"/>
                    </a:cubicBezTo>
                    <a:close/>
                    <a:moveTo>
                      <a:pt x="484" y="92"/>
                    </a:moveTo>
                    <a:cubicBezTo>
                      <a:pt x="485" y="93"/>
                      <a:pt x="486" y="94"/>
                      <a:pt x="487" y="94"/>
                    </a:cubicBezTo>
                    <a:cubicBezTo>
                      <a:pt x="507" y="70"/>
                      <a:pt x="507" y="70"/>
                      <a:pt x="507" y="70"/>
                    </a:cubicBezTo>
                    <a:cubicBezTo>
                      <a:pt x="506" y="69"/>
                      <a:pt x="505" y="68"/>
                      <a:pt x="504" y="67"/>
                    </a:cubicBezTo>
                    <a:cubicBezTo>
                      <a:pt x="484" y="92"/>
                      <a:pt x="484" y="92"/>
                      <a:pt x="484" y="92"/>
                    </a:cubicBezTo>
                    <a:close/>
                    <a:moveTo>
                      <a:pt x="449" y="69"/>
                    </a:moveTo>
                    <a:cubicBezTo>
                      <a:pt x="450" y="69"/>
                      <a:pt x="451" y="70"/>
                      <a:pt x="453" y="71"/>
                    </a:cubicBezTo>
                    <a:cubicBezTo>
                      <a:pt x="469" y="43"/>
                      <a:pt x="469" y="43"/>
                      <a:pt x="469" y="43"/>
                    </a:cubicBezTo>
                    <a:cubicBezTo>
                      <a:pt x="468" y="42"/>
                      <a:pt x="467" y="42"/>
                      <a:pt x="465" y="41"/>
                    </a:cubicBezTo>
                    <a:cubicBezTo>
                      <a:pt x="449" y="69"/>
                      <a:pt x="449" y="69"/>
                      <a:pt x="449" y="69"/>
                    </a:cubicBezTo>
                    <a:close/>
                    <a:moveTo>
                      <a:pt x="412" y="51"/>
                    </a:moveTo>
                    <a:cubicBezTo>
                      <a:pt x="413" y="51"/>
                      <a:pt x="414" y="52"/>
                      <a:pt x="415" y="52"/>
                    </a:cubicBezTo>
                    <a:cubicBezTo>
                      <a:pt x="427" y="22"/>
                      <a:pt x="427" y="22"/>
                      <a:pt x="427" y="22"/>
                    </a:cubicBezTo>
                    <a:cubicBezTo>
                      <a:pt x="426" y="22"/>
                      <a:pt x="425" y="21"/>
                      <a:pt x="423" y="21"/>
                    </a:cubicBezTo>
                    <a:cubicBezTo>
                      <a:pt x="412" y="51"/>
                      <a:pt x="412" y="51"/>
                      <a:pt x="412" y="51"/>
                    </a:cubicBezTo>
                    <a:close/>
                    <a:moveTo>
                      <a:pt x="372" y="38"/>
                    </a:moveTo>
                    <a:cubicBezTo>
                      <a:pt x="373" y="39"/>
                      <a:pt x="375" y="39"/>
                      <a:pt x="376" y="39"/>
                    </a:cubicBezTo>
                    <a:cubicBezTo>
                      <a:pt x="383" y="8"/>
                      <a:pt x="383" y="8"/>
                      <a:pt x="383" y="8"/>
                    </a:cubicBezTo>
                    <a:cubicBezTo>
                      <a:pt x="382" y="8"/>
                      <a:pt x="380" y="8"/>
                      <a:pt x="379" y="7"/>
                    </a:cubicBezTo>
                    <a:lnTo>
                      <a:pt x="372" y="38"/>
                    </a:lnTo>
                    <a:close/>
                    <a:moveTo>
                      <a:pt x="331" y="32"/>
                    </a:moveTo>
                    <a:cubicBezTo>
                      <a:pt x="332" y="32"/>
                      <a:pt x="333" y="33"/>
                      <a:pt x="335" y="33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6" y="1"/>
                      <a:pt x="335" y="1"/>
                      <a:pt x="333" y="0"/>
                    </a:cubicBezTo>
                    <a:cubicBezTo>
                      <a:pt x="331" y="32"/>
                      <a:pt x="331" y="32"/>
                      <a:pt x="331" y="32"/>
                    </a:cubicBezTo>
                    <a:close/>
                    <a:moveTo>
                      <a:pt x="289" y="32"/>
                    </a:moveTo>
                    <a:cubicBezTo>
                      <a:pt x="291" y="32"/>
                      <a:pt x="292" y="32"/>
                      <a:pt x="293" y="32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0" y="0"/>
                      <a:pt x="288" y="0"/>
                      <a:pt x="287" y="1"/>
                    </a:cubicBezTo>
                    <a:lnTo>
                      <a:pt x="289" y="32"/>
                    </a:lnTo>
                    <a:close/>
                    <a:moveTo>
                      <a:pt x="248" y="39"/>
                    </a:moveTo>
                    <a:cubicBezTo>
                      <a:pt x="249" y="38"/>
                      <a:pt x="251" y="38"/>
                      <a:pt x="252" y="38"/>
                    </a:cubicBezTo>
                    <a:cubicBezTo>
                      <a:pt x="245" y="7"/>
                      <a:pt x="245" y="7"/>
                      <a:pt x="245" y="7"/>
                    </a:cubicBezTo>
                    <a:cubicBezTo>
                      <a:pt x="244" y="7"/>
                      <a:pt x="242" y="7"/>
                      <a:pt x="241" y="7"/>
                    </a:cubicBezTo>
                    <a:cubicBezTo>
                      <a:pt x="248" y="39"/>
                      <a:pt x="248" y="39"/>
                      <a:pt x="248" y="39"/>
                    </a:cubicBezTo>
                    <a:close/>
                    <a:moveTo>
                      <a:pt x="209" y="51"/>
                    </a:moveTo>
                    <a:cubicBezTo>
                      <a:pt x="210" y="50"/>
                      <a:pt x="211" y="50"/>
                      <a:pt x="212" y="5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9" y="20"/>
                      <a:pt x="198" y="21"/>
                      <a:pt x="197" y="21"/>
                    </a:cubicBezTo>
                    <a:cubicBezTo>
                      <a:pt x="209" y="51"/>
                      <a:pt x="209" y="51"/>
                      <a:pt x="209" y="51"/>
                    </a:cubicBezTo>
                    <a:close/>
                    <a:moveTo>
                      <a:pt x="171" y="69"/>
                    </a:moveTo>
                    <a:cubicBezTo>
                      <a:pt x="172" y="68"/>
                      <a:pt x="173" y="68"/>
                      <a:pt x="174" y="67"/>
                    </a:cubicBezTo>
                    <a:cubicBezTo>
                      <a:pt x="159" y="39"/>
                      <a:pt x="159" y="39"/>
                      <a:pt x="159" y="39"/>
                    </a:cubicBezTo>
                    <a:cubicBezTo>
                      <a:pt x="158" y="40"/>
                      <a:pt x="156" y="41"/>
                      <a:pt x="155" y="41"/>
                    </a:cubicBezTo>
                    <a:cubicBezTo>
                      <a:pt x="171" y="69"/>
                      <a:pt x="171" y="69"/>
                      <a:pt x="171" y="69"/>
                    </a:cubicBezTo>
                    <a:close/>
                    <a:moveTo>
                      <a:pt x="137" y="92"/>
                    </a:moveTo>
                    <a:cubicBezTo>
                      <a:pt x="138" y="92"/>
                      <a:pt x="139" y="91"/>
                      <a:pt x="140" y="90"/>
                    </a:cubicBezTo>
                    <a:cubicBezTo>
                      <a:pt x="120" y="65"/>
                      <a:pt x="120" y="65"/>
                      <a:pt x="120" y="65"/>
                    </a:cubicBezTo>
                    <a:cubicBezTo>
                      <a:pt x="119" y="66"/>
                      <a:pt x="118" y="67"/>
                      <a:pt x="117" y="68"/>
                    </a:cubicBezTo>
                    <a:cubicBezTo>
                      <a:pt x="137" y="92"/>
                      <a:pt x="137" y="92"/>
                      <a:pt x="137" y="92"/>
                    </a:cubicBezTo>
                    <a:close/>
                    <a:moveTo>
                      <a:pt x="106" y="121"/>
                    </a:moveTo>
                    <a:cubicBezTo>
                      <a:pt x="107" y="120"/>
                      <a:pt x="108" y="119"/>
                      <a:pt x="109" y="118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5" y="97"/>
                      <a:pt x="84" y="98"/>
                      <a:pt x="83" y="99"/>
                    </a:cubicBezTo>
                    <a:lnTo>
                      <a:pt x="106" y="121"/>
                    </a:lnTo>
                    <a:close/>
                    <a:moveTo>
                      <a:pt x="80" y="153"/>
                    </a:moveTo>
                    <a:cubicBezTo>
                      <a:pt x="81" y="152"/>
                      <a:pt x="82" y="151"/>
                      <a:pt x="83" y="150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3"/>
                      <a:pt x="55" y="134"/>
                      <a:pt x="54" y="135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60" y="189"/>
                    </a:moveTo>
                    <a:cubicBezTo>
                      <a:pt x="60" y="188"/>
                      <a:pt x="61" y="187"/>
                      <a:pt x="61" y="186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32" y="173"/>
                      <a:pt x="31" y="174"/>
                      <a:pt x="31" y="175"/>
                    </a:cubicBezTo>
                    <a:lnTo>
                      <a:pt x="60" y="189"/>
                    </a:lnTo>
                    <a:close/>
                    <a:moveTo>
                      <a:pt x="45" y="228"/>
                    </a:moveTo>
                    <a:cubicBezTo>
                      <a:pt x="45" y="227"/>
                      <a:pt x="45" y="226"/>
                      <a:pt x="46" y="224"/>
                    </a:cubicBezTo>
                    <a:cubicBezTo>
                      <a:pt x="15" y="215"/>
                      <a:pt x="15" y="215"/>
                      <a:pt x="15" y="215"/>
                    </a:cubicBezTo>
                    <a:cubicBezTo>
                      <a:pt x="15" y="216"/>
                      <a:pt x="14" y="217"/>
                      <a:pt x="14" y="219"/>
                    </a:cubicBezTo>
                    <a:lnTo>
                      <a:pt x="45" y="228"/>
                    </a:lnTo>
                    <a:close/>
                    <a:moveTo>
                      <a:pt x="35" y="269"/>
                    </a:moveTo>
                    <a:cubicBezTo>
                      <a:pt x="36" y="267"/>
                      <a:pt x="36" y="266"/>
                      <a:pt x="36" y="265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1"/>
                      <a:pt x="4" y="263"/>
                      <a:pt x="4" y="264"/>
                    </a:cubicBezTo>
                    <a:cubicBezTo>
                      <a:pt x="35" y="269"/>
                      <a:pt x="35" y="269"/>
                      <a:pt x="35" y="269"/>
                    </a:cubicBezTo>
                    <a:close/>
                    <a:moveTo>
                      <a:pt x="32" y="310"/>
                    </a:moveTo>
                    <a:cubicBezTo>
                      <a:pt x="32" y="310"/>
                      <a:pt x="32" y="310"/>
                      <a:pt x="32" y="310"/>
                    </a:cubicBezTo>
                    <a:cubicBezTo>
                      <a:pt x="32" y="309"/>
                      <a:pt x="32" y="308"/>
                      <a:pt x="32" y="306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07"/>
                      <a:pt x="0" y="309"/>
                      <a:pt x="0" y="310"/>
                    </a:cubicBezTo>
                    <a:cubicBezTo>
                      <a:pt x="0" y="310"/>
                      <a:pt x="0" y="310"/>
                      <a:pt x="0" y="310"/>
                    </a:cubicBezTo>
                    <a:lnTo>
                      <a:pt x="32" y="310"/>
                    </a:lnTo>
                    <a:close/>
                    <a:moveTo>
                      <a:pt x="35" y="352"/>
                    </a:moveTo>
                    <a:cubicBezTo>
                      <a:pt x="35" y="350"/>
                      <a:pt x="35" y="349"/>
                      <a:pt x="35" y="348"/>
                    </a:cubicBezTo>
                    <a:cubicBezTo>
                      <a:pt x="3" y="352"/>
                      <a:pt x="3" y="352"/>
                      <a:pt x="3" y="352"/>
                    </a:cubicBezTo>
                    <a:cubicBezTo>
                      <a:pt x="3" y="354"/>
                      <a:pt x="4" y="355"/>
                      <a:pt x="4" y="356"/>
                    </a:cubicBezTo>
                    <a:cubicBezTo>
                      <a:pt x="35" y="352"/>
                      <a:pt x="35" y="352"/>
                      <a:pt x="35" y="352"/>
                    </a:cubicBezTo>
                    <a:close/>
                    <a:moveTo>
                      <a:pt x="45" y="392"/>
                    </a:moveTo>
                    <a:cubicBezTo>
                      <a:pt x="44" y="391"/>
                      <a:pt x="44" y="390"/>
                      <a:pt x="44" y="388"/>
                    </a:cubicBezTo>
                    <a:cubicBezTo>
                      <a:pt x="13" y="398"/>
                      <a:pt x="13" y="398"/>
                      <a:pt x="13" y="398"/>
                    </a:cubicBezTo>
                    <a:cubicBezTo>
                      <a:pt x="13" y="399"/>
                      <a:pt x="14" y="400"/>
                      <a:pt x="14" y="402"/>
                    </a:cubicBezTo>
                    <a:cubicBezTo>
                      <a:pt x="45" y="392"/>
                      <a:pt x="45" y="392"/>
                      <a:pt x="45" y="392"/>
                    </a:cubicBezTo>
                    <a:close/>
                    <a:moveTo>
                      <a:pt x="60" y="431"/>
                    </a:moveTo>
                    <a:cubicBezTo>
                      <a:pt x="59" y="430"/>
                      <a:pt x="59" y="429"/>
                      <a:pt x="58" y="427"/>
                    </a:cubicBezTo>
                    <a:cubicBezTo>
                      <a:pt x="29" y="441"/>
                      <a:pt x="29" y="441"/>
                      <a:pt x="29" y="441"/>
                    </a:cubicBezTo>
                    <a:cubicBezTo>
                      <a:pt x="30" y="442"/>
                      <a:pt x="31" y="443"/>
                      <a:pt x="31" y="445"/>
                    </a:cubicBezTo>
                    <a:cubicBezTo>
                      <a:pt x="60" y="431"/>
                      <a:pt x="60" y="431"/>
                      <a:pt x="60" y="431"/>
                    </a:cubicBezTo>
                    <a:close/>
                    <a:moveTo>
                      <a:pt x="81" y="467"/>
                    </a:moveTo>
                    <a:cubicBezTo>
                      <a:pt x="80" y="466"/>
                      <a:pt x="79" y="465"/>
                      <a:pt x="79" y="464"/>
                    </a:cubicBezTo>
                    <a:cubicBezTo>
                      <a:pt x="52" y="481"/>
                      <a:pt x="52" y="481"/>
                      <a:pt x="52" y="481"/>
                    </a:cubicBezTo>
                    <a:cubicBezTo>
                      <a:pt x="53" y="482"/>
                      <a:pt x="54" y="484"/>
                      <a:pt x="54" y="485"/>
                    </a:cubicBezTo>
                    <a:cubicBezTo>
                      <a:pt x="81" y="467"/>
                      <a:pt x="81" y="467"/>
                      <a:pt x="81" y="467"/>
                    </a:cubicBezTo>
                    <a:close/>
                    <a:moveTo>
                      <a:pt x="107" y="499"/>
                    </a:moveTo>
                    <a:cubicBezTo>
                      <a:pt x="106" y="498"/>
                      <a:pt x="105" y="497"/>
                      <a:pt x="104" y="496"/>
                    </a:cubicBezTo>
                    <a:cubicBezTo>
                      <a:pt x="80" y="518"/>
                      <a:pt x="80" y="518"/>
                      <a:pt x="80" y="518"/>
                    </a:cubicBezTo>
                    <a:cubicBezTo>
                      <a:pt x="81" y="519"/>
                      <a:pt x="82" y="520"/>
                      <a:pt x="83" y="521"/>
                    </a:cubicBezTo>
                    <a:cubicBezTo>
                      <a:pt x="107" y="499"/>
                      <a:pt x="107" y="499"/>
                      <a:pt x="107" y="499"/>
                    </a:cubicBezTo>
                    <a:close/>
                    <a:moveTo>
                      <a:pt x="137" y="527"/>
                    </a:moveTo>
                    <a:cubicBezTo>
                      <a:pt x="136" y="527"/>
                      <a:pt x="135" y="526"/>
                      <a:pt x="134" y="525"/>
                    </a:cubicBezTo>
                    <a:cubicBezTo>
                      <a:pt x="114" y="550"/>
                      <a:pt x="114" y="550"/>
                      <a:pt x="114" y="550"/>
                    </a:cubicBezTo>
                    <a:cubicBezTo>
                      <a:pt x="115" y="551"/>
                      <a:pt x="116" y="552"/>
                      <a:pt x="117" y="552"/>
                    </a:cubicBezTo>
                    <a:cubicBezTo>
                      <a:pt x="137" y="527"/>
                      <a:pt x="137" y="527"/>
                      <a:pt x="137" y="527"/>
                    </a:cubicBezTo>
                    <a:close/>
                    <a:moveTo>
                      <a:pt x="172" y="551"/>
                    </a:moveTo>
                    <a:cubicBezTo>
                      <a:pt x="170" y="550"/>
                      <a:pt x="169" y="550"/>
                      <a:pt x="168" y="549"/>
                    </a:cubicBezTo>
                    <a:cubicBezTo>
                      <a:pt x="152" y="576"/>
                      <a:pt x="152" y="576"/>
                      <a:pt x="152" y="576"/>
                    </a:cubicBezTo>
                    <a:cubicBezTo>
                      <a:pt x="153" y="577"/>
                      <a:pt x="154" y="578"/>
                      <a:pt x="156" y="579"/>
                    </a:cubicBezTo>
                    <a:lnTo>
                      <a:pt x="172" y="551"/>
                    </a:lnTo>
                    <a:close/>
                    <a:moveTo>
                      <a:pt x="209" y="569"/>
                    </a:moveTo>
                    <a:cubicBezTo>
                      <a:pt x="208" y="569"/>
                      <a:pt x="207" y="568"/>
                      <a:pt x="206" y="568"/>
                    </a:cubicBezTo>
                    <a:cubicBezTo>
                      <a:pt x="193" y="597"/>
                      <a:pt x="193" y="597"/>
                      <a:pt x="193" y="597"/>
                    </a:cubicBezTo>
                    <a:cubicBezTo>
                      <a:pt x="195" y="598"/>
                      <a:pt x="196" y="598"/>
                      <a:pt x="197" y="599"/>
                    </a:cubicBezTo>
                    <a:cubicBezTo>
                      <a:pt x="209" y="569"/>
                      <a:pt x="209" y="569"/>
                      <a:pt x="209" y="569"/>
                    </a:cubicBezTo>
                    <a:close/>
                    <a:moveTo>
                      <a:pt x="249" y="581"/>
                    </a:moveTo>
                    <a:cubicBezTo>
                      <a:pt x="248" y="581"/>
                      <a:pt x="246" y="581"/>
                      <a:pt x="245" y="580"/>
                    </a:cubicBezTo>
                    <a:cubicBezTo>
                      <a:pt x="238" y="611"/>
                      <a:pt x="238" y="611"/>
                      <a:pt x="238" y="611"/>
                    </a:cubicBezTo>
                    <a:cubicBezTo>
                      <a:pt x="239" y="612"/>
                      <a:pt x="240" y="612"/>
                      <a:pt x="242" y="612"/>
                    </a:cubicBezTo>
                    <a:lnTo>
                      <a:pt x="249" y="581"/>
                    </a:lnTo>
                    <a:close/>
                    <a:moveTo>
                      <a:pt x="290" y="587"/>
                    </a:moveTo>
                    <a:cubicBezTo>
                      <a:pt x="289" y="587"/>
                      <a:pt x="287" y="587"/>
                      <a:pt x="286" y="587"/>
                    </a:cubicBezTo>
                    <a:cubicBezTo>
                      <a:pt x="283" y="619"/>
                      <a:pt x="283" y="619"/>
                      <a:pt x="283" y="619"/>
                    </a:cubicBezTo>
                    <a:cubicBezTo>
                      <a:pt x="285" y="619"/>
                      <a:pt x="286" y="619"/>
                      <a:pt x="288" y="619"/>
                    </a:cubicBezTo>
                    <a:cubicBezTo>
                      <a:pt x="290" y="587"/>
                      <a:pt x="290" y="587"/>
                      <a:pt x="290" y="587"/>
                    </a:cubicBezTo>
                    <a:close/>
                    <a:moveTo>
                      <a:pt x="332" y="587"/>
                    </a:moveTo>
                    <a:cubicBezTo>
                      <a:pt x="330" y="587"/>
                      <a:pt x="329" y="587"/>
                      <a:pt x="328" y="588"/>
                    </a:cubicBezTo>
                    <a:cubicBezTo>
                      <a:pt x="330" y="619"/>
                      <a:pt x="330" y="619"/>
                      <a:pt x="330" y="619"/>
                    </a:cubicBezTo>
                    <a:cubicBezTo>
                      <a:pt x="331" y="619"/>
                      <a:pt x="332" y="619"/>
                      <a:pt x="334" y="619"/>
                    </a:cubicBezTo>
                    <a:cubicBezTo>
                      <a:pt x="332" y="587"/>
                      <a:pt x="332" y="587"/>
                      <a:pt x="332" y="587"/>
                    </a:cubicBezTo>
                    <a:close/>
                    <a:moveTo>
                      <a:pt x="373" y="581"/>
                    </a:moveTo>
                    <a:cubicBezTo>
                      <a:pt x="371" y="581"/>
                      <a:pt x="370" y="582"/>
                      <a:pt x="369" y="582"/>
                    </a:cubicBezTo>
                    <a:cubicBezTo>
                      <a:pt x="376" y="613"/>
                      <a:pt x="376" y="613"/>
                      <a:pt x="376" y="613"/>
                    </a:cubicBezTo>
                    <a:cubicBezTo>
                      <a:pt x="377" y="613"/>
                      <a:pt x="378" y="613"/>
                      <a:pt x="380" y="612"/>
                    </a:cubicBezTo>
                    <a:cubicBezTo>
                      <a:pt x="373" y="581"/>
                      <a:pt x="373" y="581"/>
                      <a:pt x="373" y="581"/>
                    </a:cubicBezTo>
                    <a:close/>
                    <a:moveTo>
                      <a:pt x="412" y="569"/>
                    </a:moveTo>
                    <a:cubicBezTo>
                      <a:pt x="411" y="569"/>
                      <a:pt x="410" y="570"/>
                      <a:pt x="409" y="570"/>
                    </a:cubicBezTo>
                    <a:cubicBezTo>
                      <a:pt x="420" y="600"/>
                      <a:pt x="420" y="600"/>
                      <a:pt x="420" y="600"/>
                    </a:cubicBezTo>
                    <a:cubicBezTo>
                      <a:pt x="421" y="600"/>
                      <a:pt x="423" y="599"/>
                      <a:pt x="424" y="599"/>
                    </a:cubicBezTo>
                    <a:cubicBezTo>
                      <a:pt x="412" y="569"/>
                      <a:pt x="412" y="569"/>
                      <a:pt x="412" y="569"/>
                    </a:cubicBezTo>
                    <a:close/>
                    <a:moveTo>
                      <a:pt x="450" y="551"/>
                    </a:moveTo>
                    <a:cubicBezTo>
                      <a:pt x="449" y="551"/>
                      <a:pt x="448" y="552"/>
                      <a:pt x="446" y="553"/>
                    </a:cubicBezTo>
                    <a:cubicBezTo>
                      <a:pt x="462" y="581"/>
                      <a:pt x="462" y="581"/>
                      <a:pt x="462" y="581"/>
                    </a:cubicBezTo>
                    <a:cubicBezTo>
                      <a:pt x="463" y="580"/>
                      <a:pt x="465" y="579"/>
                      <a:pt x="466" y="579"/>
                    </a:cubicBezTo>
                    <a:lnTo>
                      <a:pt x="450" y="551"/>
                    </a:lnTo>
                    <a:close/>
                    <a:moveTo>
                      <a:pt x="484" y="527"/>
                    </a:moveTo>
                    <a:cubicBezTo>
                      <a:pt x="483" y="528"/>
                      <a:pt x="482" y="529"/>
                      <a:pt x="481" y="530"/>
                    </a:cubicBezTo>
                    <a:cubicBezTo>
                      <a:pt x="501" y="555"/>
                      <a:pt x="501" y="555"/>
                      <a:pt x="501" y="555"/>
                    </a:cubicBezTo>
                    <a:cubicBezTo>
                      <a:pt x="502" y="554"/>
                      <a:pt x="503" y="553"/>
                      <a:pt x="504" y="552"/>
                    </a:cubicBezTo>
                    <a:cubicBezTo>
                      <a:pt x="484" y="527"/>
                      <a:pt x="484" y="527"/>
                      <a:pt x="484" y="527"/>
                    </a:cubicBezTo>
                    <a:close/>
                    <a:moveTo>
                      <a:pt x="515" y="499"/>
                    </a:moveTo>
                    <a:cubicBezTo>
                      <a:pt x="514" y="500"/>
                      <a:pt x="513" y="501"/>
                      <a:pt x="512" y="502"/>
                    </a:cubicBezTo>
                    <a:cubicBezTo>
                      <a:pt x="535" y="524"/>
                      <a:pt x="535" y="524"/>
                      <a:pt x="535" y="524"/>
                    </a:cubicBezTo>
                    <a:cubicBezTo>
                      <a:pt x="536" y="523"/>
                      <a:pt x="537" y="522"/>
                      <a:pt x="538" y="521"/>
                    </a:cubicBezTo>
                    <a:lnTo>
                      <a:pt x="515" y="499"/>
                    </a:lnTo>
                    <a:close/>
                    <a:moveTo>
                      <a:pt x="540" y="467"/>
                    </a:moveTo>
                    <a:cubicBezTo>
                      <a:pt x="540" y="468"/>
                      <a:pt x="539" y="469"/>
                      <a:pt x="538" y="470"/>
                    </a:cubicBezTo>
                    <a:cubicBezTo>
                      <a:pt x="564" y="488"/>
                      <a:pt x="564" y="488"/>
                      <a:pt x="564" y="488"/>
                    </a:cubicBezTo>
                    <a:cubicBezTo>
                      <a:pt x="565" y="487"/>
                      <a:pt x="566" y="486"/>
                      <a:pt x="567" y="485"/>
                    </a:cubicBezTo>
                    <a:cubicBezTo>
                      <a:pt x="540" y="467"/>
                      <a:pt x="540" y="467"/>
                      <a:pt x="540" y="467"/>
                    </a:cubicBezTo>
                    <a:close/>
                    <a:moveTo>
                      <a:pt x="561" y="431"/>
                    </a:moveTo>
                    <a:cubicBezTo>
                      <a:pt x="561" y="432"/>
                      <a:pt x="560" y="433"/>
                      <a:pt x="560" y="434"/>
                    </a:cubicBezTo>
                    <a:cubicBezTo>
                      <a:pt x="588" y="448"/>
                      <a:pt x="588" y="448"/>
                      <a:pt x="588" y="448"/>
                    </a:cubicBezTo>
                    <a:cubicBezTo>
                      <a:pt x="589" y="447"/>
                      <a:pt x="590" y="446"/>
                      <a:pt x="590" y="444"/>
                    </a:cubicBezTo>
                    <a:lnTo>
                      <a:pt x="561" y="431"/>
                    </a:lnTo>
                    <a:close/>
                    <a:moveTo>
                      <a:pt x="577" y="392"/>
                    </a:moveTo>
                    <a:cubicBezTo>
                      <a:pt x="576" y="393"/>
                      <a:pt x="576" y="394"/>
                      <a:pt x="575" y="395"/>
                    </a:cubicBezTo>
                    <a:cubicBezTo>
                      <a:pt x="606" y="405"/>
                      <a:pt x="606" y="405"/>
                      <a:pt x="606" y="405"/>
                    </a:cubicBezTo>
                    <a:cubicBezTo>
                      <a:pt x="606" y="404"/>
                      <a:pt x="607" y="403"/>
                      <a:pt x="607" y="401"/>
                    </a:cubicBezTo>
                    <a:cubicBezTo>
                      <a:pt x="577" y="392"/>
                      <a:pt x="577" y="392"/>
                      <a:pt x="577" y="392"/>
                    </a:cubicBezTo>
                    <a:close/>
                    <a:moveTo>
                      <a:pt x="586" y="351"/>
                    </a:moveTo>
                    <a:cubicBezTo>
                      <a:pt x="586" y="353"/>
                      <a:pt x="585" y="354"/>
                      <a:pt x="585" y="355"/>
                    </a:cubicBezTo>
                    <a:cubicBezTo>
                      <a:pt x="617" y="360"/>
                      <a:pt x="617" y="360"/>
                      <a:pt x="617" y="360"/>
                    </a:cubicBezTo>
                    <a:cubicBezTo>
                      <a:pt x="617" y="359"/>
                      <a:pt x="617" y="357"/>
                      <a:pt x="617" y="356"/>
                    </a:cubicBezTo>
                    <a:cubicBezTo>
                      <a:pt x="586" y="351"/>
                      <a:pt x="586" y="351"/>
                      <a:pt x="586" y="351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CD0EDD9A-9168-DE4A-BF5B-7DE4B0B57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9213" y="2457450"/>
                <a:ext cx="1933575" cy="1949450"/>
              </a:xfrm>
              <a:custGeom>
                <a:avLst/>
                <a:gdLst>
                  <a:gd name="T0" fmla="*/ 588 w 605"/>
                  <a:gd name="T1" fmla="*/ 282 h 604"/>
                  <a:gd name="T2" fmla="*/ 586 w 605"/>
                  <a:gd name="T3" fmla="*/ 259 h 604"/>
                  <a:gd name="T4" fmla="*/ 582 w 605"/>
                  <a:gd name="T5" fmla="*/ 238 h 604"/>
                  <a:gd name="T6" fmla="*/ 584 w 605"/>
                  <a:gd name="T7" fmla="*/ 191 h 604"/>
                  <a:gd name="T8" fmla="*/ 575 w 605"/>
                  <a:gd name="T9" fmla="*/ 170 h 604"/>
                  <a:gd name="T10" fmla="*/ 540 w 605"/>
                  <a:gd name="T11" fmla="*/ 142 h 604"/>
                  <a:gd name="T12" fmla="*/ 526 w 605"/>
                  <a:gd name="T13" fmla="*/ 123 h 604"/>
                  <a:gd name="T14" fmla="*/ 512 w 605"/>
                  <a:gd name="T15" fmla="*/ 107 h 604"/>
                  <a:gd name="T16" fmla="*/ 491 w 605"/>
                  <a:gd name="T17" fmla="*/ 65 h 604"/>
                  <a:gd name="T18" fmla="*/ 472 w 605"/>
                  <a:gd name="T19" fmla="*/ 52 h 604"/>
                  <a:gd name="T20" fmla="*/ 428 w 605"/>
                  <a:gd name="T21" fmla="*/ 45 h 604"/>
                  <a:gd name="T22" fmla="*/ 407 w 605"/>
                  <a:gd name="T23" fmla="*/ 35 h 604"/>
                  <a:gd name="T24" fmla="*/ 386 w 605"/>
                  <a:gd name="T25" fmla="*/ 28 h 604"/>
                  <a:gd name="T26" fmla="*/ 347 w 605"/>
                  <a:gd name="T27" fmla="*/ 3 h 604"/>
                  <a:gd name="T28" fmla="*/ 325 w 605"/>
                  <a:gd name="T29" fmla="*/ 0 h 604"/>
                  <a:gd name="T30" fmla="*/ 302 w 605"/>
                  <a:gd name="T31" fmla="*/ 16 h 604"/>
                  <a:gd name="T32" fmla="*/ 257 w 605"/>
                  <a:gd name="T33" fmla="*/ 3 h 604"/>
                  <a:gd name="T34" fmla="*/ 235 w 605"/>
                  <a:gd name="T35" fmla="*/ 7 h 604"/>
                  <a:gd name="T36" fmla="*/ 199 w 605"/>
                  <a:gd name="T37" fmla="*/ 35 h 604"/>
                  <a:gd name="T38" fmla="*/ 178 w 605"/>
                  <a:gd name="T39" fmla="*/ 44 h 604"/>
                  <a:gd name="T40" fmla="*/ 159 w 605"/>
                  <a:gd name="T41" fmla="*/ 54 h 604"/>
                  <a:gd name="T42" fmla="*/ 114 w 605"/>
                  <a:gd name="T43" fmla="*/ 66 h 604"/>
                  <a:gd name="T44" fmla="*/ 97 w 605"/>
                  <a:gd name="T45" fmla="*/ 80 h 604"/>
                  <a:gd name="T46" fmla="*/ 80 w 605"/>
                  <a:gd name="T47" fmla="*/ 122 h 604"/>
                  <a:gd name="T48" fmla="*/ 66 w 605"/>
                  <a:gd name="T49" fmla="*/ 141 h 604"/>
                  <a:gd name="T50" fmla="*/ 54 w 605"/>
                  <a:gd name="T51" fmla="*/ 159 h 604"/>
                  <a:gd name="T52" fmla="*/ 21 w 605"/>
                  <a:gd name="T53" fmla="*/ 192 h 604"/>
                  <a:gd name="T54" fmla="*/ 14 w 605"/>
                  <a:gd name="T55" fmla="*/ 213 h 604"/>
                  <a:gd name="T56" fmla="*/ 20 w 605"/>
                  <a:gd name="T57" fmla="*/ 258 h 604"/>
                  <a:gd name="T58" fmla="*/ 17 w 605"/>
                  <a:gd name="T59" fmla="*/ 281 h 604"/>
                  <a:gd name="T60" fmla="*/ 0 w 605"/>
                  <a:gd name="T61" fmla="*/ 302 h 604"/>
                  <a:gd name="T62" fmla="*/ 19 w 605"/>
                  <a:gd name="T63" fmla="*/ 343 h 604"/>
                  <a:gd name="T64" fmla="*/ 24 w 605"/>
                  <a:gd name="T65" fmla="*/ 366 h 604"/>
                  <a:gd name="T66" fmla="*/ 29 w 605"/>
                  <a:gd name="T67" fmla="*/ 386 h 604"/>
                  <a:gd name="T68" fmla="*/ 30 w 605"/>
                  <a:gd name="T69" fmla="*/ 433 h 604"/>
                  <a:gd name="T70" fmla="*/ 41 w 605"/>
                  <a:gd name="T71" fmla="*/ 453 h 604"/>
                  <a:gd name="T72" fmla="*/ 78 w 605"/>
                  <a:gd name="T73" fmla="*/ 479 h 604"/>
                  <a:gd name="T74" fmla="*/ 93 w 605"/>
                  <a:gd name="T75" fmla="*/ 497 h 604"/>
                  <a:gd name="T76" fmla="*/ 108 w 605"/>
                  <a:gd name="T77" fmla="*/ 512 h 604"/>
                  <a:gd name="T78" fmla="*/ 132 w 605"/>
                  <a:gd name="T79" fmla="*/ 552 h 604"/>
                  <a:gd name="T80" fmla="*/ 152 w 605"/>
                  <a:gd name="T81" fmla="*/ 564 h 604"/>
                  <a:gd name="T82" fmla="*/ 198 w 605"/>
                  <a:gd name="T83" fmla="*/ 568 h 604"/>
                  <a:gd name="T84" fmla="*/ 218 w 605"/>
                  <a:gd name="T85" fmla="*/ 575 h 604"/>
                  <a:gd name="T86" fmla="*/ 236 w 605"/>
                  <a:gd name="T87" fmla="*/ 597 h 604"/>
                  <a:gd name="T88" fmla="*/ 278 w 605"/>
                  <a:gd name="T89" fmla="*/ 603 h 604"/>
                  <a:gd name="T90" fmla="*/ 303 w 605"/>
                  <a:gd name="T91" fmla="*/ 588 h 604"/>
                  <a:gd name="T92" fmla="*/ 325 w 605"/>
                  <a:gd name="T93" fmla="*/ 603 h 604"/>
                  <a:gd name="T94" fmla="*/ 368 w 605"/>
                  <a:gd name="T95" fmla="*/ 597 h 604"/>
                  <a:gd name="T96" fmla="*/ 387 w 605"/>
                  <a:gd name="T97" fmla="*/ 575 h 604"/>
                  <a:gd name="T98" fmla="*/ 427 w 605"/>
                  <a:gd name="T99" fmla="*/ 560 h 604"/>
                  <a:gd name="T100" fmla="*/ 446 w 605"/>
                  <a:gd name="T101" fmla="*/ 550 h 604"/>
                  <a:gd name="T102" fmla="*/ 473 w 605"/>
                  <a:gd name="T103" fmla="*/ 552 h 604"/>
                  <a:gd name="T104" fmla="*/ 507 w 605"/>
                  <a:gd name="T105" fmla="*/ 525 h 604"/>
                  <a:gd name="T106" fmla="*/ 512 w 605"/>
                  <a:gd name="T107" fmla="*/ 497 h 604"/>
                  <a:gd name="T108" fmla="*/ 539 w 605"/>
                  <a:gd name="T109" fmla="*/ 463 h 604"/>
                  <a:gd name="T110" fmla="*/ 550 w 605"/>
                  <a:gd name="T111" fmla="*/ 445 h 604"/>
                  <a:gd name="T112" fmla="*/ 575 w 605"/>
                  <a:gd name="T113" fmla="*/ 433 h 604"/>
                  <a:gd name="T114" fmla="*/ 591 w 605"/>
                  <a:gd name="T115" fmla="*/ 393 h 604"/>
                  <a:gd name="T116" fmla="*/ 582 w 605"/>
                  <a:gd name="T117" fmla="*/ 366 h 604"/>
                  <a:gd name="T118" fmla="*/ 586 w 605"/>
                  <a:gd name="T119" fmla="*/ 34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5" h="604">
                    <a:moveTo>
                      <a:pt x="589" y="301"/>
                    </a:moveTo>
                    <a:cubicBezTo>
                      <a:pt x="589" y="302"/>
                      <a:pt x="589" y="302"/>
                      <a:pt x="589" y="302"/>
                    </a:cubicBezTo>
                    <a:cubicBezTo>
                      <a:pt x="589" y="302"/>
                      <a:pt x="589" y="303"/>
                      <a:pt x="589" y="304"/>
                    </a:cubicBezTo>
                    <a:cubicBezTo>
                      <a:pt x="605" y="304"/>
                      <a:pt x="605" y="304"/>
                      <a:pt x="605" y="304"/>
                    </a:cubicBezTo>
                    <a:cubicBezTo>
                      <a:pt x="605" y="303"/>
                      <a:pt x="605" y="303"/>
                      <a:pt x="605" y="302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9" y="301"/>
                    </a:moveTo>
                    <a:cubicBezTo>
                      <a:pt x="589" y="301"/>
                      <a:pt x="589" y="301"/>
                      <a:pt x="589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8" y="280"/>
                    </a:moveTo>
                    <a:cubicBezTo>
                      <a:pt x="588" y="281"/>
                      <a:pt x="588" y="281"/>
                      <a:pt x="588" y="282"/>
                    </a:cubicBezTo>
                    <a:cubicBezTo>
                      <a:pt x="604" y="281"/>
                      <a:pt x="604" y="281"/>
                      <a:pt x="604" y="281"/>
                    </a:cubicBezTo>
                    <a:cubicBezTo>
                      <a:pt x="604" y="280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8" y="280"/>
                    </a:moveTo>
                    <a:cubicBezTo>
                      <a:pt x="588" y="280"/>
                      <a:pt x="588" y="280"/>
                      <a:pt x="588" y="280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60"/>
                      <a:pt x="586" y="261"/>
                    </a:cubicBezTo>
                    <a:cubicBezTo>
                      <a:pt x="602" y="258"/>
                      <a:pt x="602" y="258"/>
                      <a:pt x="602" y="258"/>
                    </a:cubicBezTo>
                    <a:cubicBezTo>
                      <a:pt x="602" y="258"/>
                      <a:pt x="601" y="257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59"/>
                      <a:pt x="586" y="259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9"/>
                      <a:pt x="582" y="240"/>
                    </a:cubicBezTo>
                    <a:cubicBezTo>
                      <a:pt x="598" y="236"/>
                      <a:pt x="598" y="236"/>
                      <a:pt x="598" y="236"/>
                    </a:cubicBezTo>
                    <a:cubicBezTo>
                      <a:pt x="597" y="235"/>
                      <a:pt x="597" y="235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8"/>
                      <a:pt x="582" y="238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76" y="217"/>
                    </a:moveTo>
                    <a:cubicBezTo>
                      <a:pt x="576" y="218"/>
                      <a:pt x="576" y="218"/>
                      <a:pt x="577" y="219"/>
                    </a:cubicBezTo>
                    <a:cubicBezTo>
                      <a:pt x="592" y="214"/>
                      <a:pt x="592" y="214"/>
                      <a:pt x="592" y="214"/>
                    </a:cubicBezTo>
                    <a:cubicBezTo>
                      <a:pt x="592" y="214"/>
                      <a:pt x="591" y="213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76" y="217"/>
                    </a:moveTo>
                    <a:cubicBezTo>
                      <a:pt x="576" y="217"/>
                      <a:pt x="576" y="217"/>
                      <a:pt x="576" y="217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8"/>
                      <a:pt x="570" y="199"/>
                    </a:cubicBezTo>
                    <a:cubicBezTo>
                      <a:pt x="585" y="193"/>
                      <a:pt x="585" y="193"/>
                      <a:pt x="585" y="193"/>
                    </a:cubicBezTo>
                    <a:cubicBezTo>
                      <a:pt x="584" y="192"/>
                      <a:pt x="584" y="192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7"/>
                      <a:pt x="569" y="197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0" y="177"/>
                    </a:moveTo>
                    <a:cubicBezTo>
                      <a:pt x="561" y="178"/>
                      <a:pt x="561" y="178"/>
                      <a:pt x="561" y="179"/>
                    </a:cubicBezTo>
                    <a:cubicBezTo>
                      <a:pt x="576" y="172"/>
                      <a:pt x="576" y="172"/>
                      <a:pt x="576" y="172"/>
                    </a:cubicBezTo>
                    <a:cubicBezTo>
                      <a:pt x="575" y="171"/>
                      <a:pt x="575" y="171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60" y="177"/>
                    </a:moveTo>
                    <a:cubicBezTo>
                      <a:pt x="560" y="177"/>
                      <a:pt x="560" y="177"/>
                      <a:pt x="560" y="177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50" y="158"/>
                    </a:moveTo>
                    <a:cubicBezTo>
                      <a:pt x="551" y="159"/>
                      <a:pt x="551" y="159"/>
                      <a:pt x="551" y="160"/>
                    </a:cubicBezTo>
                    <a:cubicBezTo>
                      <a:pt x="565" y="152"/>
                      <a:pt x="565" y="152"/>
                      <a:pt x="565" y="152"/>
                    </a:cubicBezTo>
                    <a:cubicBezTo>
                      <a:pt x="565" y="151"/>
                      <a:pt x="564" y="151"/>
                      <a:pt x="564" y="150"/>
                    </a:cubicBezTo>
                    <a:lnTo>
                      <a:pt x="550" y="158"/>
                    </a:lnTo>
                    <a:close/>
                    <a:moveTo>
                      <a:pt x="550" y="158"/>
                    </a:moveTo>
                    <a:cubicBezTo>
                      <a:pt x="550" y="158"/>
                      <a:pt x="550" y="158"/>
                      <a:pt x="550" y="158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50" y="158"/>
                      <a:pt x="550" y="158"/>
                      <a:pt x="550" y="158"/>
                    </a:cubicBezTo>
                    <a:close/>
                    <a:moveTo>
                      <a:pt x="539" y="140"/>
                    </a:moveTo>
                    <a:cubicBezTo>
                      <a:pt x="539" y="141"/>
                      <a:pt x="540" y="141"/>
                      <a:pt x="540" y="142"/>
                    </a:cubicBezTo>
                    <a:cubicBezTo>
                      <a:pt x="553" y="133"/>
                      <a:pt x="553" y="133"/>
                      <a:pt x="553" y="133"/>
                    </a:cubicBezTo>
                    <a:cubicBezTo>
                      <a:pt x="553" y="132"/>
                      <a:pt x="552" y="132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39" y="140"/>
                    </a:moveTo>
                    <a:cubicBezTo>
                      <a:pt x="539" y="140"/>
                      <a:pt x="539" y="140"/>
                      <a:pt x="539" y="140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26" y="123"/>
                    </a:moveTo>
                    <a:cubicBezTo>
                      <a:pt x="527" y="124"/>
                      <a:pt x="527" y="124"/>
                      <a:pt x="527" y="125"/>
                    </a:cubicBezTo>
                    <a:cubicBezTo>
                      <a:pt x="540" y="115"/>
                      <a:pt x="540" y="115"/>
                      <a:pt x="540" y="115"/>
                    </a:cubicBezTo>
                    <a:cubicBezTo>
                      <a:pt x="539" y="114"/>
                      <a:pt x="539" y="114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26" y="123"/>
                    </a:moveTo>
                    <a:cubicBezTo>
                      <a:pt x="526" y="123"/>
                      <a:pt x="526" y="123"/>
                      <a:pt x="526" y="12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12" y="107"/>
                    </a:moveTo>
                    <a:cubicBezTo>
                      <a:pt x="513" y="107"/>
                      <a:pt x="513" y="108"/>
                      <a:pt x="513" y="108"/>
                    </a:cubicBezTo>
                    <a:cubicBezTo>
                      <a:pt x="525" y="97"/>
                      <a:pt x="525" y="97"/>
                      <a:pt x="525" y="97"/>
                    </a:cubicBezTo>
                    <a:cubicBezTo>
                      <a:pt x="525" y="97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512" y="107"/>
                    </a:moveTo>
                    <a:cubicBezTo>
                      <a:pt x="512" y="107"/>
                      <a:pt x="512" y="107"/>
                      <a:pt x="512" y="107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8" y="93"/>
                      <a:pt x="498" y="93"/>
                    </a:cubicBezTo>
                    <a:cubicBezTo>
                      <a:pt x="509" y="81"/>
                      <a:pt x="509" y="81"/>
                      <a:pt x="509" y="81"/>
                    </a:cubicBezTo>
                    <a:cubicBezTo>
                      <a:pt x="509" y="81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7" y="92"/>
                      <a:pt x="497" y="92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81" y="78"/>
                    </a:moveTo>
                    <a:cubicBezTo>
                      <a:pt x="481" y="78"/>
                      <a:pt x="482" y="79"/>
                      <a:pt x="482" y="79"/>
                    </a:cubicBezTo>
                    <a:cubicBezTo>
                      <a:pt x="492" y="67"/>
                      <a:pt x="492" y="67"/>
                      <a:pt x="492" y="67"/>
                    </a:cubicBezTo>
                    <a:cubicBezTo>
                      <a:pt x="492" y="66"/>
                      <a:pt x="491" y="66"/>
                      <a:pt x="491" y="65"/>
                    </a:cubicBezTo>
                    <a:lnTo>
                      <a:pt x="481" y="78"/>
                    </a:lnTo>
                    <a:close/>
                    <a:moveTo>
                      <a:pt x="481" y="78"/>
                    </a:moveTo>
                    <a:cubicBezTo>
                      <a:pt x="481" y="78"/>
                      <a:pt x="481" y="78"/>
                      <a:pt x="481" y="78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81" y="78"/>
                      <a:pt x="481" y="78"/>
                      <a:pt x="481" y="78"/>
                    </a:cubicBezTo>
                    <a:close/>
                    <a:moveTo>
                      <a:pt x="463" y="65"/>
                    </a:moveTo>
                    <a:cubicBezTo>
                      <a:pt x="464" y="65"/>
                      <a:pt x="465" y="66"/>
                      <a:pt x="465" y="66"/>
                    </a:cubicBezTo>
                    <a:cubicBezTo>
                      <a:pt x="474" y="53"/>
                      <a:pt x="474" y="53"/>
                      <a:pt x="474" y="53"/>
                    </a:cubicBezTo>
                    <a:cubicBezTo>
                      <a:pt x="474" y="53"/>
                      <a:pt x="473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63" y="65"/>
                    </a:moveTo>
                    <a:cubicBezTo>
                      <a:pt x="463" y="65"/>
                      <a:pt x="463" y="65"/>
                      <a:pt x="463" y="65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45" y="54"/>
                    </a:moveTo>
                    <a:cubicBezTo>
                      <a:pt x="446" y="54"/>
                      <a:pt x="446" y="54"/>
                      <a:pt x="447" y="55"/>
                    </a:cubicBezTo>
                    <a:cubicBezTo>
                      <a:pt x="455" y="41"/>
                      <a:pt x="455" y="41"/>
                      <a:pt x="455" y="41"/>
                    </a:cubicBezTo>
                    <a:cubicBezTo>
                      <a:pt x="455" y="41"/>
                      <a:pt x="454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45" y="54"/>
                    </a:moveTo>
                    <a:cubicBezTo>
                      <a:pt x="445" y="54"/>
                      <a:pt x="445" y="54"/>
                      <a:pt x="445" y="54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26" y="44"/>
                    </a:moveTo>
                    <a:cubicBezTo>
                      <a:pt x="427" y="44"/>
                      <a:pt x="428" y="44"/>
                      <a:pt x="428" y="45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5" y="30"/>
                      <a:pt x="434" y="30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26" y="44"/>
                    </a:moveTo>
                    <a:cubicBezTo>
                      <a:pt x="426" y="44"/>
                      <a:pt x="426" y="44"/>
                      <a:pt x="426" y="44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8" y="36"/>
                      <a:pt x="409" y="36"/>
                    </a:cubicBezTo>
                    <a:cubicBezTo>
                      <a:pt x="415" y="21"/>
                      <a:pt x="415" y="21"/>
                      <a:pt x="415" y="21"/>
                    </a:cubicBezTo>
                    <a:cubicBezTo>
                      <a:pt x="414" y="21"/>
                      <a:pt x="413" y="21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7" y="35"/>
                      <a:pt x="407" y="35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387" y="28"/>
                    </a:moveTo>
                    <a:cubicBezTo>
                      <a:pt x="387" y="28"/>
                      <a:pt x="388" y="29"/>
                      <a:pt x="388" y="29"/>
                    </a:cubicBezTo>
                    <a:cubicBezTo>
                      <a:pt x="393" y="13"/>
                      <a:pt x="393" y="13"/>
                      <a:pt x="393" y="13"/>
                    </a:cubicBezTo>
                    <a:cubicBezTo>
                      <a:pt x="393" y="13"/>
                      <a:pt x="392" y="13"/>
                      <a:pt x="391" y="13"/>
                    </a:cubicBezTo>
                    <a:cubicBezTo>
                      <a:pt x="387" y="28"/>
                      <a:pt x="387" y="28"/>
                      <a:pt x="387" y="28"/>
                    </a:cubicBezTo>
                    <a:close/>
                    <a:moveTo>
                      <a:pt x="386" y="28"/>
                    </a:moveTo>
                    <a:cubicBezTo>
                      <a:pt x="387" y="28"/>
                      <a:pt x="387" y="28"/>
                      <a:pt x="387" y="2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86" y="28"/>
                      <a:pt x="386" y="28"/>
                      <a:pt x="386" y="28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7" y="23"/>
                      <a:pt x="368" y="23"/>
                    </a:cubicBezTo>
                    <a:cubicBezTo>
                      <a:pt x="371" y="7"/>
                      <a:pt x="371" y="7"/>
                      <a:pt x="371" y="7"/>
                    </a:cubicBezTo>
                    <a:cubicBezTo>
                      <a:pt x="371" y="7"/>
                      <a:pt x="370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6" y="23"/>
                      <a:pt x="366" y="23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6" y="19"/>
                      <a:pt x="347" y="19"/>
                    </a:cubicBezTo>
                    <a:cubicBezTo>
                      <a:pt x="349" y="3"/>
                      <a:pt x="349" y="3"/>
                      <a:pt x="349" y="3"/>
                    </a:cubicBezTo>
                    <a:cubicBezTo>
                      <a:pt x="349" y="3"/>
                      <a:pt x="348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5" y="19"/>
                      <a:pt x="345" y="19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24" y="16"/>
                    </a:moveTo>
                    <a:cubicBezTo>
                      <a:pt x="324" y="16"/>
                      <a:pt x="325" y="16"/>
                      <a:pt x="325" y="17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26" y="1"/>
                      <a:pt x="325" y="0"/>
                      <a:pt x="325" y="0"/>
                    </a:cubicBezTo>
                    <a:cubicBezTo>
                      <a:pt x="324" y="16"/>
                      <a:pt x="324" y="16"/>
                      <a:pt x="324" y="16"/>
                    </a:cubicBezTo>
                    <a:close/>
                    <a:moveTo>
                      <a:pt x="323" y="16"/>
                    </a:moveTo>
                    <a:cubicBezTo>
                      <a:pt x="324" y="16"/>
                      <a:pt x="324" y="16"/>
                      <a:pt x="324" y="16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3" y="16"/>
                      <a:pt x="323" y="16"/>
                      <a:pt x="323" y="16"/>
                    </a:cubicBezTo>
                    <a:close/>
                    <a:moveTo>
                      <a:pt x="302" y="16"/>
                    </a:moveTo>
                    <a:cubicBezTo>
                      <a:pt x="303" y="16"/>
                      <a:pt x="303" y="16"/>
                      <a:pt x="303" y="16"/>
                    </a:cubicBezTo>
                    <a:cubicBezTo>
                      <a:pt x="303" y="16"/>
                      <a:pt x="304" y="16"/>
                      <a:pt x="304" y="1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3" y="0"/>
                      <a:pt x="303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302" y="16"/>
                    </a:moveTo>
                    <a:cubicBezTo>
                      <a:pt x="302" y="16"/>
                      <a:pt x="302" y="16"/>
                      <a:pt x="302" y="16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281" y="16"/>
                    </a:moveTo>
                    <a:cubicBezTo>
                      <a:pt x="281" y="16"/>
                      <a:pt x="282" y="16"/>
                      <a:pt x="283" y="16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81" y="16"/>
                    </a:moveTo>
                    <a:cubicBezTo>
                      <a:pt x="281" y="16"/>
                      <a:pt x="281" y="16"/>
                      <a:pt x="281" y="16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59" y="19"/>
                    </a:moveTo>
                    <a:cubicBezTo>
                      <a:pt x="260" y="19"/>
                      <a:pt x="261" y="19"/>
                      <a:pt x="261" y="19"/>
                    </a:cubicBezTo>
                    <a:cubicBezTo>
                      <a:pt x="259" y="3"/>
                      <a:pt x="259" y="3"/>
                      <a:pt x="259" y="3"/>
                    </a:cubicBezTo>
                    <a:cubicBezTo>
                      <a:pt x="258" y="3"/>
                      <a:pt x="258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59" y="19"/>
                    </a:moveTo>
                    <a:cubicBezTo>
                      <a:pt x="259" y="19"/>
                      <a:pt x="259" y="19"/>
                      <a:pt x="259" y="19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38" y="23"/>
                    </a:moveTo>
                    <a:cubicBezTo>
                      <a:pt x="239" y="23"/>
                      <a:pt x="240" y="23"/>
                      <a:pt x="240" y="22"/>
                    </a:cubicBezTo>
                    <a:cubicBezTo>
                      <a:pt x="237" y="7"/>
                      <a:pt x="237" y="7"/>
                      <a:pt x="237" y="7"/>
                    </a:cubicBezTo>
                    <a:cubicBezTo>
                      <a:pt x="236" y="7"/>
                      <a:pt x="236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38" y="23"/>
                    </a:moveTo>
                    <a:cubicBezTo>
                      <a:pt x="238" y="23"/>
                      <a:pt x="238" y="23"/>
                      <a:pt x="238" y="23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9" y="28"/>
                      <a:pt x="220" y="28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4" y="13"/>
                      <a:pt x="214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8" y="28"/>
                      <a:pt x="218" y="28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9" y="35"/>
                      <a:pt x="199" y="35"/>
                    </a:cubicBezTo>
                    <a:cubicBezTo>
                      <a:pt x="194" y="20"/>
                      <a:pt x="194" y="20"/>
                      <a:pt x="194" y="20"/>
                    </a:cubicBezTo>
                    <a:cubicBezTo>
                      <a:pt x="193" y="20"/>
                      <a:pt x="192" y="20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8" y="35"/>
                      <a:pt x="198" y="35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78" y="44"/>
                    </a:moveTo>
                    <a:cubicBezTo>
                      <a:pt x="179" y="44"/>
                      <a:pt x="179" y="43"/>
                      <a:pt x="180" y="43"/>
                    </a:cubicBezTo>
                    <a:cubicBezTo>
                      <a:pt x="173" y="29"/>
                      <a:pt x="173" y="29"/>
                      <a:pt x="173" y="29"/>
                    </a:cubicBezTo>
                    <a:cubicBezTo>
                      <a:pt x="172" y="29"/>
                      <a:pt x="172" y="29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78" y="44"/>
                    </a:moveTo>
                    <a:cubicBezTo>
                      <a:pt x="178" y="44"/>
                      <a:pt x="178" y="44"/>
                      <a:pt x="178" y="44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59" y="54"/>
                    </a:moveTo>
                    <a:cubicBezTo>
                      <a:pt x="160" y="54"/>
                      <a:pt x="160" y="53"/>
                      <a:pt x="161" y="53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2" y="40"/>
                      <a:pt x="152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59" y="54"/>
                    </a:moveTo>
                    <a:cubicBezTo>
                      <a:pt x="159" y="54"/>
                      <a:pt x="159" y="54"/>
                      <a:pt x="159" y="54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41" y="65"/>
                    </a:moveTo>
                    <a:cubicBezTo>
                      <a:pt x="142" y="65"/>
                      <a:pt x="142" y="65"/>
                      <a:pt x="143" y="64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3" y="52"/>
                      <a:pt x="133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41" y="6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5" y="77"/>
                      <a:pt x="125" y="77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65"/>
                      <a:pt x="114" y="65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4" y="78"/>
                      <a:pt x="124" y="78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9" y="91"/>
                      <a:pt x="109" y="91"/>
                    </a:cubicBezTo>
                    <a:cubicBezTo>
                      <a:pt x="98" y="79"/>
                      <a:pt x="98" y="79"/>
                      <a:pt x="98" y="79"/>
                    </a:cubicBezTo>
                    <a:cubicBezTo>
                      <a:pt x="98" y="80"/>
                      <a:pt x="97" y="80"/>
                      <a:pt x="97" y="80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8" y="92"/>
                      <a:pt x="108" y="92"/>
                    </a:cubicBezTo>
                    <a:cubicBezTo>
                      <a:pt x="97" y="80"/>
                      <a:pt x="97" y="80"/>
                      <a:pt x="97" y="80"/>
                    </a:cubicBezTo>
                    <a:cubicBezTo>
                      <a:pt x="97" y="81"/>
                      <a:pt x="97" y="81"/>
                      <a:pt x="97" y="81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93" y="107"/>
                    </a:moveTo>
                    <a:cubicBezTo>
                      <a:pt x="93" y="107"/>
                      <a:pt x="93" y="106"/>
                      <a:pt x="94" y="106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1" y="96"/>
                      <a:pt x="81" y="96"/>
                    </a:cubicBezTo>
                    <a:lnTo>
                      <a:pt x="93" y="107"/>
                    </a:lnTo>
                    <a:close/>
                    <a:moveTo>
                      <a:pt x="93" y="107"/>
                    </a:moveTo>
                    <a:cubicBezTo>
                      <a:pt x="93" y="107"/>
                      <a:pt x="93" y="107"/>
                      <a:pt x="93" y="107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93" y="107"/>
                      <a:pt x="93" y="107"/>
                      <a:pt x="93" y="107"/>
                    </a:cubicBezTo>
                    <a:close/>
                    <a:moveTo>
                      <a:pt x="79" y="124"/>
                    </a:moveTo>
                    <a:cubicBezTo>
                      <a:pt x="79" y="123"/>
                      <a:pt x="79" y="123"/>
                      <a:pt x="80" y="122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7" y="113"/>
                      <a:pt x="67" y="113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79" y="124"/>
                    </a:moveTo>
                    <a:cubicBezTo>
                      <a:pt x="79" y="124"/>
                      <a:pt x="79" y="124"/>
                      <a:pt x="79" y="12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66" y="141"/>
                    </a:moveTo>
                    <a:cubicBezTo>
                      <a:pt x="66" y="140"/>
                      <a:pt x="67" y="140"/>
                      <a:pt x="67" y="139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3" y="131"/>
                      <a:pt x="53" y="131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66" y="141"/>
                    </a:move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55" y="159"/>
                    </a:moveTo>
                    <a:cubicBezTo>
                      <a:pt x="55" y="158"/>
                      <a:pt x="55" y="158"/>
                      <a:pt x="55" y="157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1" y="150"/>
                      <a:pt x="41" y="150"/>
                      <a:pt x="41" y="151"/>
                    </a:cubicBezTo>
                    <a:cubicBezTo>
                      <a:pt x="55" y="159"/>
                      <a:pt x="55" y="159"/>
                      <a:pt x="55" y="159"/>
                    </a:cubicBezTo>
                    <a:close/>
                    <a:moveTo>
                      <a:pt x="54" y="159"/>
                    </a:moveTo>
                    <a:cubicBezTo>
                      <a:pt x="55" y="159"/>
                      <a:pt x="55" y="159"/>
                      <a:pt x="55" y="159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54" y="159"/>
                      <a:pt x="54" y="159"/>
                      <a:pt x="54" y="159"/>
                    </a:cubicBezTo>
                    <a:close/>
                    <a:moveTo>
                      <a:pt x="45" y="178"/>
                    </a:moveTo>
                    <a:cubicBezTo>
                      <a:pt x="45" y="177"/>
                      <a:pt x="45" y="177"/>
                      <a:pt x="45" y="176"/>
                    </a:cubicBezTo>
                    <a:cubicBezTo>
                      <a:pt x="31" y="169"/>
                      <a:pt x="31" y="169"/>
                      <a:pt x="31" y="169"/>
                    </a:cubicBezTo>
                    <a:cubicBezTo>
                      <a:pt x="31" y="170"/>
                      <a:pt x="30" y="170"/>
                      <a:pt x="30" y="171"/>
                    </a:cubicBezTo>
                    <a:cubicBezTo>
                      <a:pt x="45" y="178"/>
                      <a:pt x="45" y="178"/>
                      <a:pt x="45" y="178"/>
                    </a:cubicBezTo>
                    <a:close/>
                    <a:moveTo>
                      <a:pt x="44" y="178"/>
                    </a:moveTo>
                    <a:cubicBezTo>
                      <a:pt x="45" y="178"/>
                      <a:pt x="45" y="178"/>
                      <a:pt x="45" y="178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44" y="178"/>
                      <a:pt x="44" y="178"/>
                      <a:pt x="44" y="178"/>
                    </a:cubicBezTo>
                    <a:close/>
                    <a:moveTo>
                      <a:pt x="36" y="198"/>
                    </a:moveTo>
                    <a:cubicBezTo>
                      <a:pt x="36" y="197"/>
                      <a:pt x="36" y="196"/>
                      <a:pt x="37" y="196"/>
                    </a:cubicBezTo>
                    <a:cubicBezTo>
                      <a:pt x="22" y="190"/>
                      <a:pt x="22" y="190"/>
                      <a:pt x="22" y="190"/>
                    </a:cubicBezTo>
                    <a:cubicBezTo>
                      <a:pt x="22" y="190"/>
                      <a:pt x="21" y="191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36" y="198"/>
                    </a:moveTo>
                    <a:cubicBezTo>
                      <a:pt x="36" y="198"/>
                      <a:pt x="36" y="198"/>
                      <a:pt x="36" y="198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29" y="218"/>
                    </a:moveTo>
                    <a:cubicBezTo>
                      <a:pt x="29" y="217"/>
                      <a:pt x="29" y="217"/>
                      <a:pt x="29" y="216"/>
                    </a:cubicBezTo>
                    <a:cubicBezTo>
                      <a:pt x="14" y="211"/>
                      <a:pt x="14" y="211"/>
                      <a:pt x="14" y="211"/>
                    </a:cubicBezTo>
                    <a:cubicBezTo>
                      <a:pt x="14" y="212"/>
                      <a:pt x="14" y="212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9" y="218"/>
                    </a:moveTo>
                    <a:cubicBezTo>
                      <a:pt x="29" y="218"/>
                      <a:pt x="29" y="218"/>
                      <a:pt x="29" y="218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3" y="238"/>
                    </a:moveTo>
                    <a:cubicBezTo>
                      <a:pt x="24" y="238"/>
                      <a:pt x="24" y="237"/>
                      <a:pt x="24" y="237"/>
                    </a:cubicBezTo>
                    <a:cubicBezTo>
                      <a:pt x="8" y="233"/>
                      <a:pt x="8" y="233"/>
                      <a:pt x="8" y="233"/>
                    </a:cubicBezTo>
                    <a:cubicBezTo>
                      <a:pt x="8" y="234"/>
                      <a:pt x="8" y="234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23" y="238"/>
                    </a:moveTo>
                    <a:cubicBezTo>
                      <a:pt x="23" y="238"/>
                      <a:pt x="23" y="238"/>
                      <a:pt x="23" y="238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19" y="259"/>
                    </a:moveTo>
                    <a:cubicBezTo>
                      <a:pt x="20" y="259"/>
                      <a:pt x="20" y="258"/>
                      <a:pt x="20" y="258"/>
                    </a:cubicBezTo>
                    <a:cubicBezTo>
                      <a:pt x="4" y="255"/>
                      <a:pt x="4" y="255"/>
                      <a:pt x="4" y="255"/>
                    </a:cubicBezTo>
                    <a:cubicBezTo>
                      <a:pt x="4" y="256"/>
                      <a:pt x="4" y="256"/>
                      <a:pt x="4" y="257"/>
                    </a:cubicBezTo>
                    <a:lnTo>
                      <a:pt x="19" y="259"/>
                    </a:lnTo>
                    <a:close/>
                    <a:moveTo>
                      <a:pt x="19" y="259"/>
                    </a:moveTo>
                    <a:cubicBezTo>
                      <a:pt x="19" y="259"/>
                      <a:pt x="19" y="259"/>
                      <a:pt x="19" y="259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19" y="259"/>
                      <a:pt x="19" y="259"/>
                      <a:pt x="19" y="259"/>
                    </a:cubicBezTo>
                    <a:close/>
                    <a:moveTo>
                      <a:pt x="17" y="281"/>
                    </a:moveTo>
                    <a:cubicBezTo>
                      <a:pt x="17" y="280"/>
                      <a:pt x="17" y="279"/>
                      <a:pt x="17" y="279"/>
                    </a:cubicBezTo>
                    <a:cubicBezTo>
                      <a:pt x="1" y="278"/>
                      <a:pt x="1" y="278"/>
                      <a:pt x="1" y="278"/>
                    </a:cubicBezTo>
                    <a:cubicBezTo>
                      <a:pt x="1" y="278"/>
                      <a:pt x="1" y="279"/>
                      <a:pt x="1" y="280"/>
                    </a:cubicBezTo>
                    <a:lnTo>
                      <a:pt x="17" y="281"/>
                    </a:lnTo>
                    <a:close/>
                    <a:moveTo>
                      <a:pt x="17" y="281"/>
                    </a:moveTo>
                    <a:cubicBezTo>
                      <a:pt x="17" y="281"/>
                      <a:pt x="17" y="281"/>
                      <a:pt x="17" y="281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7" y="281"/>
                      <a:pt x="17" y="281"/>
                      <a:pt x="17" y="281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16" y="301"/>
                      <a:pt x="16" y="301"/>
                      <a:pt x="16" y="30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01"/>
                      <a:pt x="0" y="301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7" y="324"/>
                    </a:moveTo>
                    <a:cubicBezTo>
                      <a:pt x="17" y="323"/>
                      <a:pt x="17" y="322"/>
                      <a:pt x="17" y="322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1" y="323"/>
                      <a:pt x="1" y="324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17" y="324"/>
                    </a:moveTo>
                    <a:cubicBezTo>
                      <a:pt x="17" y="324"/>
                      <a:pt x="17" y="324"/>
                      <a:pt x="17" y="324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20" y="345"/>
                    </a:moveTo>
                    <a:cubicBezTo>
                      <a:pt x="19" y="344"/>
                      <a:pt x="19" y="343"/>
                      <a:pt x="19" y="343"/>
                    </a:cubicBezTo>
                    <a:cubicBezTo>
                      <a:pt x="3" y="345"/>
                      <a:pt x="3" y="345"/>
                      <a:pt x="3" y="345"/>
                    </a:cubicBezTo>
                    <a:cubicBezTo>
                      <a:pt x="4" y="346"/>
                      <a:pt x="4" y="346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0" y="345"/>
                    </a:moveTo>
                    <a:cubicBezTo>
                      <a:pt x="20" y="345"/>
                      <a:pt x="20" y="345"/>
                      <a:pt x="20" y="345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4" y="366"/>
                    </a:moveTo>
                    <a:cubicBezTo>
                      <a:pt x="23" y="365"/>
                      <a:pt x="23" y="365"/>
                      <a:pt x="23" y="364"/>
                    </a:cubicBezTo>
                    <a:cubicBezTo>
                      <a:pt x="7" y="367"/>
                      <a:pt x="7" y="367"/>
                      <a:pt x="7" y="367"/>
                    </a:cubicBezTo>
                    <a:cubicBezTo>
                      <a:pt x="8" y="368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4" y="366"/>
                    </a:moveTo>
                    <a:cubicBezTo>
                      <a:pt x="24" y="366"/>
                      <a:pt x="24" y="366"/>
                      <a:pt x="24" y="366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9" y="386"/>
                    </a:moveTo>
                    <a:cubicBezTo>
                      <a:pt x="29" y="386"/>
                      <a:pt x="29" y="385"/>
                      <a:pt x="28" y="385"/>
                    </a:cubicBezTo>
                    <a:cubicBezTo>
                      <a:pt x="13" y="389"/>
                      <a:pt x="13" y="389"/>
                      <a:pt x="13" y="389"/>
                    </a:cubicBezTo>
                    <a:cubicBezTo>
                      <a:pt x="13" y="390"/>
                      <a:pt x="14" y="391"/>
                      <a:pt x="14" y="391"/>
                    </a:cubicBezTo>
                    <a:lnTo>
                      <a:pt x="29" y="386"/>
                    </a:lnTo>
                    <a:close/>
                    <a:moveTo>
                      <a:pt x="29" y="386"/>
                    </a:moveTo>
                    <a:cubicBezTo>
                      <a:pt x="29" y="386"/>
                      <a:pt x="29" y="386"/>
                      <a:pt x="29" y="386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29" y="386"/>
                      <a:pt x="29" y="386"/>
                      <a:pt x="29" y="386"/>
                    </a:cubicBezTo>
                    <a:close/>
                    <a:moveTo>
                      <a:pt x="36" y="407"/>
                    </a:moveTo>
                    <a:cubicBezTo>
                      <a:pt x="36" y="406"/>
                      <a:pt x="36" y="405"/>
                      <a:pt x="35" y="405"/>
                    </a:cubicBezTo>
                    <a:cubicBezTo>
                      <a:pt x="21" y="411"/>
                      <a:pt x="21" y="411"/>
                      <a:pt x="21" y="411"/>
                    </a:cubicBezTo>
                    <a:cubicBezTo>
                      <a:pt x="21" y="411"/>
                      <a:pt x="21" y="412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36" y="407"/>
                    </a:moveTo>
                    <a:cubicBezTo>
                      <a:pt x="36" y="407"/>
                      <a:pt x="36" y="407"/>
                      <a:pt x="36" y="407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45" y="426"/>
                    </a:moveTo>
                    <a:cubicBezTo>
                      <a:pt x="44" y="426"/>
                      <a:pt x="44" y="425"/>
                      <a:pt x="44" y="424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30" y="432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45" y="426"/>
                    </a:moveTo>
                    <a:cubicBezTo>
                      <a:pt x="45" y="426"/>
                      <a:pt x="45" y="426"/>
                      <a:pt x="45" y="426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55" y="445"/>
                    </a:moveTo>
                    <a:cubicBezTo>
                      <a:pt x="54" y="445"/>
                      <a:pt x="54" y="444"/>
                      <a:pt x="54" y="443"/>
                    </a:cubicBezTo>
                    <a:cubicBezTo>
                      <a:pt x="40" y="451"/>
                      <a:pt x="40" y="451"/>
                      <a:pt x="40" y="451"/>
                    </a:cubicBezTo>
                    <a:cubicBezTo>
                      <a:pt x="40" y="452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55" y="445"/>
                    </a:moveTo>
                    <a:cubicBezTo>
                      <a:pt x="55" y="445"/>
                      <a:pt x="55" y="445"/>
                      <a:pt x="55" y="445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66" y="463"/>
                    </a:moveTo>
                    <a:cubicBezTo>
                      <a:pt x="66" y="463"/>
                      <a:pt x="65" y="462"/>
                      <a:pt x="65" y="462"/>
                    </a:cubicBezTo>
                    <a:cubicBezTo>
                      <a:pt x="52" y="471"/>
                      <a:pt x="52" y="471"/>
                      <a:pt x="52" y="471"/>
                    </a:cubicBezTo>
                    <a:cubicBezTo>
                      <a:pt x="52" y="471"/>
                      <a:pt x="53" y="472"/>
                      <a:pt x="53" y="472"/>
                    </a:cubicBezTo>
                    <a:lnTo>
                      <a:pt x="66" y="463"/>
                    </a:lnTo>
                    <a:close/>
                    <a:moveTo>
                      <a:pt x="66" y="463"/>
                    </a:moveTo>
                    <a:cubicBezTo>
                      <a:pt x="66" y="463"/>
                      <a:pt x="66" y="463"/>
                      <a:pt x="66" y="463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66" y="463"/>
                      <a:pt x="66" y="463"/>
                      <a:pt x="66" y="463"/>
                    </a:cubicBezTo>
                    <a:close/>
                    <a:moveTo>
                      <a:pt x="79" y="480"/>
                    </a:moveTo>
                    <a:cubicBezTo>
                      <a:pt x="78" y="480"/>
                      <a:pt x="78" y="479"/>
                      <a:pt x="78" y="479"/>
                    </a:cubicBezTo>
                    <a:cubicBezTo>
                      <a:pt x="65" y="489"/>
                      <a:pt x="65" y="489"/>
                      <a:pt x="65" y="489"/>
                    </a:cubicBezTo>
                    <a:cubicBezTo>
                      <a:pt x="65" y="489"/>
                      <a:pt x="66" y="490"/>
                      <a:pt x="66" y="490"/>
                    </a:cubicBezTo>
                    <a:lnTo>
                      <a:pt x="79" y="480"/>
                    </a:lnTo>
                    <a:close/>
                    <a:moveTo>
                      <a:pt x="79" y="480"/>
                    </a:moveTo>
                    <a:cubicBezTo>
                      <a:pt x="79" y="480"/>
                      <a:pt x="79" y="480"/>
                      <a:pt x="79" y="48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79" y="480"/>
                      <a:pt x="79" y="480"/>
                      <a:pt x="79" y="480"/>
                    </a:cubicBezTo>
                    <a:close/>
                    <a:moveTo>
                      <a:pt x="93" y="497"/>
                    </a:moveTo>
                    <a:cubicBezTo>
                      <a:pt x="92" y="496"/>
                      <a:pt x="92" y="496"/>
                      <a:pt x="91" y="495"/>
                    </a:cubicBezTo>
                    <a:cubicBezTo>
                      <a:pt x="80" y="506"/>
                      <a:pt x="80" y="506"/>
                      <a:pt x="80" y="506"/>
                    </a:cubicBezTo>
                    <a:cubicBezTo>
                      <a:pt x="80" y="506"/>
                      <a:pt x="81" y="507"/>
                      <a:pt x="81" y="507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93" y="497"/>
                    </a:moveTo>
                    <a:cubicBezTo>
                      <a:pt x="93" y="497"/>
                      <a:pt x="93" y="497"/>
                      <a:pt x="93" y="497"/>
                    </a:cubicBezTo>
                    <a:cubicBezTo>
                      <a:pt x="81" y="507"/>
                      <a:pt x="81" y="507"/>
                      <a:pt x="81" y="507"/>
                    </a:cubicBezTo>
                    <a:cubicBezTo>
                      <a:pt x="81" y="508"/>
                      <a:pt x="81" y="508"/>
                      <a:pt x="81" y="508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108" y="512"/>
                    </a:moveTo>
                    <a:cubicBezTo>
                      <a:pt x="107" y="511"/>
                      <a:pt x="107" y="511"/>
                      <a:pt x="107" y="510"/>
                    </a:cubicBezTo>
                    <a:cubicBezTo>
                      <a:pt x="96" y="522"/>
                      <a:pt x="96" y="522"/>
                      <a:pt x="96" y="522"/>
                    </a:cubicBezTo>
                    <a:cubicBezTo>
                      <a:pt x="96" y="523"/>
                      <a:pt x="97" y="523"/>
                      <a:pt x="97" y="523"/>
                    </a:cubicBezTo>
                    <a:lnTo>
                      <a:pt x="108" y="512"/>
                    </a:lnTo>
                    <a:close/>
                    <a:moveTo>
                      <a:pt x="108" y="512"/>
                    </a:moveTo>
                    <a:cubicBezTo>
                      <a:pt x="108" y="512"/>
                      <a:pt x="108" y="512"/>
                      <a:pt x="108" y="512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108" y="512"/>
                      <a:pt x="108" y="512"/>
                      <a:pt x="108" y="512"/>
                    </a:cubicBezTo>
                    <a:close/>
                    <a:moveTo>
                      <a:pt x="124" y="526"/>
                    </a:moveTo>
                    <a:cubicBezTo>
                      <a:pt x="124" y="525"/>
                      <a:pt x="123" y="525"/>
                      <a:pt x="123" y="524"/>
                    </a:cubicBezTo>
                    <a:cubicBezTo>
                      <a:pt x="113" y="537"/>
                      <a:pt x="113" y="537"/>
                      <a:pt x="113" y="537"/>
                    </a:cubicBezTo>
                    <a:cubicBezTo>
                      <a:pt x="113" y="537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24" y="526"/>
                    </a:moveTo>
                    <a:cubicBezTo>
                      <a:pt x="124" y="526"/>
                      <a:pt x="124" y="526"/>
                      <a:pt x="124" y="526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41" y="538"/>
                    </a:moveTo>
                    <a:cubicBezTo>
                      <a:pt x="141" y="538"/>
                      <a:pt x="140" y="538"/>
                      <a:pt x="140" y="537"/>
                    </a:cubicBezTo>
                    <a:cubicBezTo>
                      <a:pt x="131" y="550"/>
                      <a:pt x="131" y="550"/>
                      <a:pt x="131" y="550"/>
                    </a:cubicBezTo>
                    <a:cubicBezTo>
                      <a:pt x="131" y="551"/>
                      <a:pt x="132" y="551"/>
                      <a:pt x="132" y="552"/>
                    </a:cubicBezTo>
                    <a:lnTo>
                      <a:pt x="141" y="538"/>
                    </a:lnTo>
                    <a:close/>
                    <a:moveTo>
                      <a:pt x="141" y="538"/>
                    </a:moveTo>
                    <a:cubicBezTo>
                      <a:pt x="141" y="538"/>
                      <a:pt x="141" y="538"/>
                      <a:pt x="141" y="538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41" y="538"/>
                      <a:pt x="141" y="538"/>
                      <a:pt x="141" y="538"/>
                    </a:cubicBezTo>
                    <a:close/>
                    <a:moveTo>
                      <a:pt x="160" y="550"/>
                    </a:moveTo>
                    <a:cubicBezTo>
                      <a:pt x="159" y="549"/>
                      <a:pt x="158" y="549"/>
                      <a:pt x="158" y="549"/>
                    </a:cubicBezTo>
                    <a:cubicBezTo>
                      <a:pt x="150" y="563"/>
                      <a:pt x="150" y="563"/>
                      <a:pt x="150" y="563"/>
                    </a:cubicBezTo>
                    <a:cubicBezTo>
                      <a:pt x="150" y="563"/>
                      <a:pt x="151" y="563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60" y="550"/>
                    </a:moveTo>
                    <a:cubicBezTo>
                      <a:pt x="160" y="550"/>
                      <a:pt x="160" y="550"/>
                      <a:pt x="160" y="550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78" y="560"/>
                    </a:moveTo>
                    <a:cubicBezTo>
                      <a:pt x="178" y="560"/>
                      <a:pt x="177" y="559"/>
                      <a:pt x="177" y="559"/>
                    </a:cubicBezTo>
                    <a:cubicBezTo>
                      <a:pt x="170" y="573"/>
                      <a:pt x="170" y="573"/>
                      <a:pt x="170" y="573"/>
                    </a:cubicBezTo>
                    <a:cubicBezTo>
                      <a:pt x="170" y="574"/>
                      <a:pt x="171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close/>
                    <a:moveTo>
                      <a:pt x="179" y="560"/>
                    </a:moveTo>
                    <a:cubicBezTo>
                      <a:pt x="178" y="560"/>
                      <a:pt x="178" y="560"/>
                      <a:pt x="178" y="560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lnTo>
                      <a:pt x="179" y="560"/>
                    </a:lnTo>
                    <a:close/>
                    <a:moveTo>
                      <a:pt x="198" y="568"/>
                    </a:moveTo>
                    <a:cubicBezTo>
                      <a:pt x="197" y="568"/>
                      <a:pt x="197" y="568"/>
                      <a:pt x="196" y="568"/>
                    </a:cubicBezTo>
                    <a:cubicBezTo>
                      <a:pt x="190" y="583"/>
                      <a:pt x="190" y="583"/>
                      <a:pt x="190" y="583"/>
                    </a:cubicBezTo>
                    <a:cubicBezTo>
                      <a:pt x="191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198" y="568"/>
                    </a:moveTo>
                    <a:cubicBezTo>
                      <a:pt x="198" y="568"/>
                      <a:pt x="198" y="568"/>
                      <a:pt x="198" y="568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7" y="575"/>
                      <a:pt x="216" y="575"/>
                    </a:cubicBezTo>
                    <a:cubicBezTo>
                      <a:pt x="212" y="590"/>
                      <a:pt x="212" y="590"/>
                      <a:pt x="212" y="590"/>
                    </a:cubicBezTo>
                    <a:cubicBezTo>
                      <a:pt x="212" y="590"/>
                      <a:pt x="213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8" y="575"/>
                      <a:pt x="218" y="575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39" y="581"/>
                    </a:moveTo>
                    <a:cubicBezTo>
                      <a:pt x="238" y="581"/>
                      <a:pt x="238" y="581"/>
                      <a:pt x="237" y="581"/>
                    </a:cubicBezTo>
                    <a:cubicBezTo>
                      <a:pt x="233" y="596"/>
                      <a:pt x="233" y="596"/>
                      <a:pt x="233" y="596"/>
                    </a:cubicBezTo>
                    <a:cubicBezTo>
                      <a:pt x="234" y="596"/>
                      <a:pt x="235" y="596"/>
                      <a:pt x="235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39" y="581"/>
                    </a:moveTo>
                    <a:cubicBezTo>
                      <a:pt x="239" y="581"/>
                      <a:pt x="239" y="581"/>
                      <a:pt x="239" y="581"/>
                    </a:cubicBezTo>
                    <a:cubicBezTo>
                      <a:pt x="235" y="597"/>
                      <a:pt x="235" y="597"/>
                      <a:pt x="235" y="597"/>
                    </a:cubicBezTo>
                    <a:cubicBezTo>
                      <a:pt x="236" y="597"/>
                      <a:pt x="236" y="597"/>
                      <a:pt x="236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60" y="585"/>
                    </a:moveTo>
                    <a:cubicBezTo>
                      <a:pt x="259" y="585"/>
                      <a:pt x="259" y="585"/>
                      <a:pt x="258" y="585"/>
                    </a:cubicBezTo>
                    <a:cubicBezTo>
                      <a:pt x="256" y="600"/>
                      <a:pt x="256" y="600"/>
                      <a:pt x="256" y="600"/>
                    </a:cubicBezTo>
                    <a:cubicBezTo>
                      <a:pt x="256" y="601"/>
                      <a:pt x="257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60" y="585"/>
                    </a:moveTo>
                    <a:cubicBezTo>
                      <a:pt x="260" y="585"/>
                      <a:pt x="260" y="585"/>
                      <a:pt x="260" y="585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81" y="587"/>
                    </a:moveTo>
                    <a:cubicBezTo>
                      <a:pt x="281" y="587"/>
                      <a:pt x="280" y="587"/>
                      <a:pt x="279" y="587"/>
                    </a:cubicBezTo>
                    <a:cubicBezTo>
                      <a:pt x="278" y="603"/>
                      <a:pt x="278" y="603"/>
                      <a:pt x="278" y="603"/>
                    </a:cubicBezTo>
                    <a:cubicBezTo>
                      <a:pt x="279" y="603"/>
                      <a:pt x="279" y="603"/>
                      <a:pt x="280" y="603"/>
                    </a:cubicBezTo>
                    <a:lnTo>
                      <a:pt x="281" y="587"/>
                    </a:lnTo>
                    <a:close/>
                    <a:moveTo>
                      <a:pt x="281" y="587"/>
                    </a:moveTo>
                    <a:cubicBezTo>
                      <a:pt x="281" y="587"/>
                      <a:pt x="281" y="587"/>
                      <a:pt x="281" y="587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1" y="587"/>
                      <a:pt x="281" y="587"/>
                      <a:pt x="281" y="587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2" y="588"/>
                      <a:pt x="301" y="588"/>
                      <a:pt x="301" y="588"/>
                    </a:cubicBezTo>
                    <a:cubicBezTo>
                      <a:pt x="301" y="604"/>
                      <a:pt x="301" y="604"/>
                      <a:pt x="301" y="604"/>
                    </a:cubicBezTo>
                    <a:cubicBezTo>
                      <a:pt x="301" y="604"/>
                      <a:pt x="302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24" y="587"/>
                    </a:moveTo>
                    <a:cubicBezTo>
                      <a:pt x="323" y="587"/>
                      <a:pt x="323" y="587"/>
                      <a:pt x="322" y="587"/>
                    </a:cubicBezTo>
                    <a:cubicBezTo>
                      <a:pt x="323" y="603"/>
                      <a:pt x="323" y="603"/>
                      <a:pt x="323" y="603"/>
                    </a:cubicBezTo>
                    <a:cubicBezTo>
                      <a:pt x="324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24" y="587"/>
                    </a:moveTo>
                    <a:cubicBezTo>
                      <a:pt x="324" y="587"/>
                      <a:pt x="324" y="587"/>
                      <a:pt x="324" y="587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45" y="585"/>
                    </a:moveTo>
                    <a:cubicBezTo>
                      <a:pt x="345" y="585"/>
                      <a:pt x="344" y="585"/>
                      <a:pt x="343" y="585"/>
                    </a:cubicBezTo>
                    <a:cubicBezTo>
                      <a:pt x="346" y="601"/>
                      <a:pt x="346" y="601"/>
                      <a:pt x="346" y="601"/>
                    </a:cubicBezTo>
                    <a:cubicBezTo>
                      <a:pt x="346" y="601"/>
                      <a:pt x="347" y="601"/>
                      <a:pt x="348" y="601"/>
                    </a:cubicBezTo>
                    <a:lnTo>
                      <a:pt x="345" y="585"/>
                    </a:lnTo>
                    <a:close/>
                    <a:moveTo>
                      <a:pt x="345" y="585"/>
                    </a:moveTo>
                    <a:cubicBezTo>
                      <a:pt x="345" y="585"/>
                      <a:pt x="345" y="585"/>
                      <a:pt x="345" y="585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5" y="585"/>
                      <a:pt x="345" y="585"/>
                      <a:pt x="345" y="585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5" y="581"/>
                      <a:pt x="364" y="581"/>
                    </a:cubicBezTo>
                    <a:cubicBezTo>
                      <a:pt x="368" y="597"/>
                      <a:pt x="368" y="597"/>
                      <a:pt x="368" y="597"/>
                    </a:cubicBezTo>
                    <a:cubicBezTo>
                      <a:pt x="369" y="597"/>
                      <a:pt x="369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6" y="581"/>
                      <a:pt x="366" y="581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87" y="575"/>
                    </a:moveTo>
                    <a:cubicBezTo>
                      <a:pt x="386" y="576"/>
                      <a:pt x="386" y="576"/>
                      <a:pt x="385" y="576"/>
                    </a:cubicBezTo>
                    <a:cubicBezTo>
                      <a:pt x="390" y="591"/>
                      <a:pt x="390" y="591"/>
                      <a:pt x="390" y="591"/>
                    </a:cubicBezTo>
                    <a:cubicBezTo>
                      <a:pt x="390" y="591"/>
                      <a:pt x="391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387" y="575"/>
                    </a:moveTo>
                    <a:cubicBezTo>
                      <a:pt x="387" y="575"/>
                      <a:pt x="387" y="575"/>
                      <a:pt x="387" y="575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407" y="568"/>
                    </a:moveTo>
                    <a:cubicBezTo>
                      <a:pt x="407" y="569"/>
                      <a:pt x="406" y="569"/>
                      <a:pt x="405" y="569"/>
                    </a:cubicBezTo>
                    <a:cubicBezTo>
                      <a:pt x="411" y="584"/>
                      <a:pt x="411" y="584"/>
                      <a:pt x="411" y="584"/>
                    </a:cubicBezTo>
                    <a:cubicBezTo>
                      <a:pt x="412" y="584"/>
                      <a:pt x="412" y="583"/>
                      <a:pt x="413" y="583"/>
                    </a:cubicBezTo>
                    <a:lnTo>
                      <a:pt x="407" y="568"/>
                    </a:lnTo>
                    <a:close/>
                    <a:moveTo>
                      <a:pt x="407" y="568"/>
                    </a:moveTo>
                    <a:cubicBezTo>
                      <a:pt x="407" y="568"/>
                      <a:pt x="407" y="568"/>
                      <a:pt x="407" y="568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07" y="568"/>
                      <a:pt x="407" y="568"/>
                      <a:pt x="407" y="568"/>
                    </a:cubicBezTo>
                    <a:close/>
                    <a:moveTo>
                      <a:pt x="427" y="560"/>
                    </a:moveTo>
                    <a:cubicBezTo>
                      <a:pt x="426" y="560"/>
                      <a:pt x="426" y="560"/>
                      <a:pt x="425" y="561"/>
                    </a:cubicBezTo>
                    <a:cubicBezTo>
                      <a:pt x="432" y="575"/>
                      <a:pt x="432" y="575"/>
                      <a:pt x="432" y="575"/>
                    </a:cubicBezTo>
                    <a:cubicBezTo>
                      <a:pt x="433" y="575"/>
                      <a:pt x="433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27" y="560"/>
                    </a:moveTo>
                    <a:cubicBezTo>
                      <a:pt x="427" y="560"/>
                      <a:pt x="427" y="560"/>
                      <a:pt x="427" y="560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46" y="550"/>
                    </a:moveTo>
                    <a:cubicBezTo>
                      <a:pt x="445" y="550"/>
                      <a:pt x="445" y="550"/>
                      <a:pt x="444" y="551"/>
                    </a:cubicBezTo>
                    <a:cubicBezTo>
                      <a:pt x="452" y="565"/>
                      <a:pt x="452" y="565"/>
                      <a:pt x="452" y="565"/>
                    </a:cubicBezTo>
                    <a:cubicBezTo>
                      <a:pt x="453" y="564"/>
                      <a:pt x="453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46" y="550"/>
                    </a:moveTo>
                    <a:cubicBezTo>
                      <a:pt x="446" y="550"/>
                      <a:pt x="446" y="550"/>
                      <a:pt x="446" y="550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64" y="538"/>
                    </a:moveTo>
                    <a:cubicBezTo>
                      <a:pt x="463" y="539"/>
                      <a:pt x="463" y="539"/>
                      <a:pt x="462" y="539"/>
                    </a:cubicBezTo>
                    <a:cubicBezTo>
                      <a:pt x="471" y="553"/>
                      <a:pt x="471" y="553"/>
                      <a:pt x="471" y="553"/>
                    </a:cubicBezTo>
                    <a:cubicBezTo>
                      <a:pt x="472" y="552"/>
                      <a:pt x="472" y="552"/>
                      <a:pt x="473" y="552"/>
                    </a:cubicBezTo>
                    <a:cubicBezTo>
                      <a:pt x="464" y="538"/>
                      <a:pt x="464" y="538"/>
                      <a:pt x="464" y="538"/>
                    </a:cubicBezTo>
                    <a:close/>
                    <a:moveTo>
                      <a:pt x="464" y="538"/>
                    </a:moveTo>
                    <a:cubicBezTo>
                      <a:pt x="464" y="538"/>
                      <a:pt x="464" y="538"/>
                      <a:pt x="464" y="538"/>
                    </a:cubicBezTo>
                    <a:cubicBezTo>
                      <a:pt x="473" y="552"/>
                      <a:pt x="473" y="552"/>
                      <a:pt x="473" y="552"/>
                    </a:cubicBezTo>
                    <a:cubicBezTo>
                      <a:pt x="473" y="552"/>
                      <a:pt x="473" y="552"/>
                      <a:pt x="473" y="552"/>
                    </a:cubicBezTo>
                    <a:lnTo>
                      <a:pt x="464" y="538"/>
                    </a:lnTo>
                    <a:close/>
                    <a:moveTo>
                      <a:pt x="481" y="526"/>
                    </a:moveTo>
                    <a:cubicBezTo>
                      <a:pt x="480" y="526"/>
                      <a:pt x="480" y="526"/>
                      <a:pt x="479" y="527"/>
                    </a:cubicBezTo>
                    <a:cubicBezTo>
                      <a:pt x="489" y="539"/>
                      <a:pt x="489" y="539"/>
                      <a:pt x="489" y="539"/>
                    </a:cubicBezTo>
                    <a:cubicBezTo>
                      <a:pt x="490" y="539"/>
                      <a:pt x="490" y="539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81" y="526"/>
                    </a:moveTo>
                    <a:cubicBezTo>
                      <a:pt x="481" y="526"/>
                      <a:pt x="481" y="526"/>
                      <a:pt x="481" y="526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6" y="513"/>
                      <a:pt x="496" y="513"/>
                    </a:cubicBezTo>
                    <a:cubicBezTo>
                      <a:pt x="507" y="525"/>
                      <a:pt x="507" y="525"/>
                      <a:pt x="507" y="525"/>
                    </a:cubicBezTo>
                    <a:cubicBezTo>
                      <a:pt x="507" y="524"/>
                      <a:pt x="508" y="524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7" y="512"/>
                      <a:pt x="497" y="512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1" y="497"/>
                      <a:pt x="511" y="498"/>
                    </a:cubicBezTo>
                    <a:cubicBezTo>
                      <a:pt x="523" y="509"/>
                      <a:pt x="523" y="509"/>
                      <a:pt x="523" y="509"/>
                    </a:cubicBezTo>
                    <a:cubicBezTo>
                      <a:pt x="523" y="508"/>
                      <a:pt x="524" y="508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2" y="497"/>
                      <a:pt x="512" y="49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26" y="480"/>
                    </a:moveTo>
                    <a:cubicBezTo>
                      <a:pt x="526" y="481"/>
                      <a:pt x="526" y="481"/>
                      <a:pt x="525" y="482"/>
                    </a:cubicBezTo>
                    <a:cubicBezTo>
                      <a:pt x="538" y="492"/>
                      <a:pt x="538" y="492"/>
                      <a:pt x="538" y="492"/>
                    </a:cubicBezTo>
                    <a:cubicBezTo>
                      <a:pt x="538" y="491"/>
                      <a:pt x="538" y="491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26" y="480"/>
                    </a:moveTo>
                    <a:cubicBezTo>
                      <a:pt x="526" y="480"/>
                      <a:pt x="526" y="480"/>
                      <a:pt x="526" y="48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39" y="463"/>
                    </a:moveTo>
                    <a:cubicBezTo>
                      <a:pt x="539" y="464"/>
                      <a:pt x="538" y="464"/>
                      <a:pt x="538" y="465"/>
                    </a:cubicBezTo>
                    <a:cubicBezTo>
                      <a:pt x="551" y="474"/>
                      <a:pt x="551" y="474"/>
                      <a:pt x="551" y="474"/>
                    </a:cubicBezTo>
                    <a:cubicBezTo>
                      <a:pt x="551" y="473"/>
                      <a:pt x="552" y="473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39" y="463"/>
                    </a:moveTo>
                    <a:cubicBezTo>
                      <a:pt x="539" y="463"/>
                      <a:pt x="539" y="463"/>
                      <a:pt x="539" y="463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50" y="445"/>
                    </a:moveTo>
                    <a:cubicBezTo>
                      <a:pt x="550" y="446"/>
                      <a:pt x="550" y="446"/>
                      <a:pt x="549" y="447"/>
                    </a:cubicBezTo>
                    <a:cubicBezTo>
                      <a:pt x="563" y="455"/>
                      <a:pt x="563" y="455"/>
                      <a:pt x="563" y="455"/>
                    </a:cubicBezTo>
                    <a:cubicBezTo>
                      <a:pt x="564" y="454"/>
                      <a:pt x="564" y="454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50" y="445"/>
                    </a:moveTo>
                    <a:cubicBezTo>
                      <a:pt x="550" y="445"/>
                      <a:pt x="550" y="445"/>
                      <a:pt x="550" y="445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60" y="426"/>
                    </a:moveTo>
                    <a:cubicBezTo>
                      <a:pt x="560" y="427"/>
                      <a:pt x="560" y="427"/>
                      <a:pt x="560" y="428"/>
                    </a:cubicBezTo>
                    <a:cubicBezTo>
                      <a:pt x="574" y="435"/>
                      <a:pt x="574" y="435"/>
                      <a:pt x="574" y="435"/>
                    </a:cubicBezTo>
                    <a:cubicBezTo>
                      <a:pt x="574" y="434"/>
                      <a:pt x="575" y="434"/>
                      <a:pt x="575" y="433"/>
                    </a:cubicBezTo>
                    <a:cubicBezTo>
                      <a:pt x="560" y="426"/>
                      <a:pt x="560" y="426"/>
                      <a:pt x="560" y="426"/>
                    </a:cubicBezTo>
                    <a:close/>
                    <a:moveTo>
                      <a:pt x="561" y="426"/>
                    </a:moveTo>
                    <a:cubicBezTo>
                      <a:pt x="560" y="426"/>
                      <a:pt x="560" y="426"/>
                      <a:pt x="560" y="426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61" y="426"/>
                      <a:pt x="561" y="426"/>
                      <a:pt x="561" y="426"/>
                    </a:cubicBezTo>
                    <a:close/>
                    <a:moveTo>
                      <a:pt x="569" y="406"/>
                    </a:moveTo>
                    <a:cubicBezTo>
                      <a:pt x="569" y="407"/>
                      <a:pt x="569" y="408"/>
                      <a:pt x="568" y="408"/>
                    </a:cubicBezTo>
                    <a:cubicBezTo>
                      <a:pt x="583" y="414"/>
                      <a:pt x="583" y="414"/>
                      <a:pt x="583" y="414"/>
                    </a:cubicBezTo>
                    <a:cubicBezTo>
                      <a:pt x="583" y="414"/>
                      <a:pt x="584" y="413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69" y="406"/>
                    </a:moveTo>
                    <a:cubicBezTo>
                      <a:pt x="569" y="406"/>
                      <a:pt x="569" y="406"/>
                      <a:pt x="569" y="406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76" y="386"/>
                    </a:moveTo>
                    <a:cubicBezTo>
                      <a:pt x="576" y="387"/>
                      <a:pt x="576" y="387"/>
                      <a:pt x="576" y="388"/>
                    </a:cubicBezTo>
                    <a:cubicBezTo>
                      <a:pt x="591" y="393"/>
                      <a:pt x="591" y="393"/>
                      <a:pt x="591" y="393"/>
                    </a:cubicBezTo>
                    <a:cubicBezTo>
                      <a:pt x="591" y="392"/>
                      <a:pt x="591" y="392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76" y="386"/>
                    </a:moveTo>
                    <a:cubicBezTo>
                      <a:pt x="576" y="386"/>
                      <a:pt x="576" y="386"/>
                      <a:pt x="576" y="386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82" y="366"/>
                    </a:moveTo>
                    <a:cubicBezTo>
                      <a:pt x="582" y="366"/>
                      <a:pt x="581" y="367"/>
                      <a:pt x="581" y="367"/>
                    </a:cubicBezTo>
                    <a:cubicBezTo>
                      <a:pt x="597" y="371"/>
                      <a:pt x="597" y="371"/>
                      <a:pt x="597" y="371"/>
                    </a:cubicBezTo>
                    <a:cubicBezTo>
                      <a:pt x="597" y="370"/>
                      <a:pt x="597" y="370"/>
                      <a:pt x="597" y="369"/>
                    </a:cubicBezTo>
                    <a:cubicBezTo>
                      <a:pt x="582" y="366"/>
                      <a:pt x="582" y="366"/>
                      <a:pt x="582" y="366"/>
                    </a:cubicBezTo>
                    <a:close/>
                    <a:moveTo>
                      <a:pt x="582" y="365"/>
                    </a:moveTo>
                    <a:cubicBezTo>
                      <a:pt x="582" y="366"/>
                      <a:pt x="582" y="366"/>
                      <a:pt x="582" y="366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82" y="365"/>
                      <a:pt x="582" y="365"/>
                      <a:pt x="582" y="365"/>
                    </a:cubicBezTo>
                    <a:close/>
                    <a:moveTo>
                      <a:pt x="586" y="344"/>
                    </a:moveTo>
                    <a:cubicBezTo>
                      <a:pt x="586" y="345"/>
                      <a:pt x="585" y="346"/>
                      <a:pt x="585" y="346"/>
                    </a:cubicBezTo>
                    <a:cubicBezTo>
                      <a:pt x="601" y="349"/>
                      <a:pt x="601" y="349"/>
                      <a:pt x="601" y="349"/>
                    </a:cubicBezTo>
                    <a:cubicBezTo>
                      <a:pt x="601" y="348"/>
                      <a:pt x="601" y="348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6" y="344"/>
                    </a:moveTo>
                    <a:cubicBezTo>
                      <a:pt x="586" y="344"/>
                      <a:pt x="586" y="344"/>
                      <a:pt x="586" y="344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8" y="323"/>
                    </a:moveTo>
                    <a:cubicBezTo>
                      <a:pt x="588" y="324"/>
                      <a:pt x="588" y="325"/>
                      <a:pt x="588" y="325"/>
                    </a:cubicBezTo>
                    <a:cubicBezTo>
                      <a:pt x="604" y="326"/>
                      <a:pt x="604" y="326"/>
                      <a:pt x="604" y="326"/>
                    </a:cubicBezTo>
                    <a:cubicBezTo>
                      <a:pt x="604" y="326"/>
                      <a:pt x="604" y="325"/>
                      <a:pt x="604" y="324"/>
                    </a:cubicBezTo>
                    <a:lnTo>
                      <a:pt x="588" y="323"/>
                    </a:lnTo>
                    <a:close/>
                    <a:moveTo>
                      <a:pt x="588" y="323"/>
                    </a:moveTo>
                    <a:cubicBezTo>
                      <a:pt x="588" y="323"/>
                      <a:pt x="588" y="323"/>
                      <a:pt x="588" y="323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588" y="323"/>
                      <a:pt x="588" y="323"/>
                      <a:pt x="588" y="32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EA1DF703-30B6-E24C-B6BC-32C805D60B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0126" y="2135188"/>
                <a:ext cx="2571750" cy="2593975"/>
              </a:xfrm>
              <a:custGeom>
                <a:avLst/>
                <a:gdLst>
                  <a:gd name="T0" fmla="*/ 143 w 805"/>
                  <a:gd name="T1" fmla="*/ 143 h 804"/>
                  <a:gd name="T2" fmla="*/ 662 w 805"/>
                  <a:gd name="T3" fmla="*/ 661 h 804"/>
                  <a:gd name="T4" fmla="*/ 397 w 805"/>
                  <a:gd name="T5" fmla="*/ 46 h 804"/>
                  <a:gd name="T6" fmla="*/ 405 w 805"/>
                  <a:gd name="T7" fmla="*/ 43 h 804"/>
                  <a:gd name="T8" fmla="*/ 408 w 805"/>
                  <a:gd name="T9" fmla="*/ 52 h 804"/>
                  <a:gd name="T10" fmla="*/ 400 w 805"/>
                  <a:gd name="T11" fmla="*/ 54 h 804"/>
                  <a:gd name="T12" fmla="*/ 397 w 805"/>
                  <a:gd name="T13" fmla="*/ 46 h 804"/>
                  <a:gd name="T14" fmla="*/ 355 w 805"/>
                  <a:gd name="T15" fmla="*/ 47 h 804"/>
                  <a:gd name="T16" fmla="*/ 363 w 805"/>
                  <a:gd name="T17" fmla="*/ 49 h 804"/>
                  <a:gd name="T18" fmla="*/ 363 w 805"/>
                  <a:gd name="T19" fmla="*/ 56 h 804"/>
                  <a:gd name="T20" fmla="*/ 356 w 805"/>
                  <a:gd name="T21" fmla="*/ 58 h 804"/>
                  <a:gd name="T22" fmla="*/ 352 w 805"/>
                  <a:gd name="T23" fmla="*/ 50 h 804"/>
                  <a:gd name="T24" fmla="*/ 310 w 805"/>
                  <a:gd name="T25" fmla="*/ 56 h 804"/>
                  <a:gd name="T26" fmla="*/ 319 w 805"/>
                  <a:gd name="T27" fmla="*/ 57 h 804"/>
                  <a:gd name="T28" fmla="*/ 320 w 805"/>
                  <a:gd name="T29" fmla="*/ 64 h 804"/>
                  <a:gd name="T30" fmla="*/ 313 w 805"/>
                  <a:gd name="T31" fmla="*/ 67 h 804"/>
                  <a:gd name="T32" fmla="*/ 308 w 805"/>
                  <a:gd name="T33" fmla="*/ 60 h 804"/>
                  <a:gd name="T34" fmla="*/ 271 w 805"/>
                  <a:gd name="T35" fmla="*/ 69 h 804"/>
                  <a:gd name="T36" fmla="*/ 277 w 805"/>
                  <a:gd name="T37" fmla="*/ 75 h 804"/>
                  <a:gd name="T38" fmla="*/ 270 w 805"/>
                  <a:gd name="T39" fmla="*/ 81 h 804"/>
                  <a:gd name="T40" fmla="*/ 265 w 805"/>
                  <a:gd name="T41" fmla="*/ 74 h 804"/>
                  <a:gd name="T42" fmla="*/ 224 w 805"/>
                  <a:gd name="T43" fmla="*/ 91 h 804"/>
                  <a:gd name="T44" fmla="*/ 233 w 805"/>
                  <a:gd name="T45" fmla="*/ 89 h 804"/>
                  <a:gd name="T46" fmla="*/ 235 w 805"/>
                  <a:gd name="T47" fmla="*/ 98 h 804"/>
                  <a:gd name="T48" fmla="*/ 226 w 805"/>
                  <a:gd name="T49" fmla="*/ 99 h 804"/>
                  <a:gd name="T50" fmla="*/ 224 w 805"/>
                  <a:gd name="T51" fmla="*/ 91 h 804"/>
                  <a:gd name="T52" fmla="*/ 48 w 805"/>
                  <a:gd name="T53" fmla="*/ 393 h 804"/>
                  <a:gd name="T54" fmla="*/ 156 w 805"/>
                  <a:gd name="T55" fmla="*/ 142 h 804"/>
                  <a:gd name="T56" fmla="*/ 161 w 805"/>
                  <a:gd name="T57" fmla="*/ 148 h 804"/>
                  <a:gd name="T58" fmla="*/ 48 w 805"/>
                  <a:gd name="T59" fmla="*/ 393 h 804"/>
                  <a:gd name="T60" fmla="*/ 642 w 805"/>
                  <a:gd name="T61" fmla="*/ 641 h 804"/>
                  <a:gd name="T62" fmla="*/ 545 w 805"/>
                  <a:gd name="T63" fmla="*/ 726 h 804"/>
                  <a:gd name="T64" fmla="*/ 503 w 805"/>
                  <a:gd name="T65" fmla="*/ 725 h 804"/>
                  <a:gd name="T66" fmla="*/ 112 w 805"/>
                  <a:gd name="T67" fmla="*/ 574 h 804"/>
                  <a:gd name="T68" fmla="*/ 52 w 805"/>
                  <a:gd name="T69" fmla="*/ 451 h 804"/>
                  <a:gd name="T70" fmla="*/ 164 w 805"/>
                  <a:gd name="T71" fmla="*/ 163 h 804"/>
                  <a:gd name="T72" fmla="*/ 425 w 805"/>
                  <a:gd name="T73" fmla="*/ 49 h 804"/>
                  <a:gd name="T74" fmla="*/ 574 w 805"/>
                  <a:gd name="T75" fmla="*/ 110 h 804"/>
                  <a:gd name="T76" fmla="*/ 673 w 805"/>
                  <a:gd name="T77" fmla="*/ 199 h 804"/>
                  <a:gd name="T78" fmla="*/ 721 w 805"/>
                  <a:gd name="T79" fmla="*/ 556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05" h="804">
                    <a:moveTo>
                      <a:pt x="662" y="143"/>
                    </a:moveTo>
                    <a:cubicBezTo>
                      <a:pt x="519" y="0"/>
                      <a:pt x="287" y="0"/>
                      <a:pt x="143" y="143"/>
                    </a:cubicBezTo>
                    <a:cubicBezTo>
                      <a:pt x="0" y="286"/>
                      <a:pt x="0" y="518"/>
                      <a:pt x="143" y="661"/>
                    </a:cubicBezTo>
                    <a:cubicBezTo>
                      <a:pt x="287" y="804"/>
                      <a:pt x="519" y="804"/>
                      <a:pt x="662" y="661"/>
                    </a:cubicBezTo>
                    <a:cubicBezTo>
                      <a:pt x="805" y="518"/>
                      <a:pt x="805" y="286"/>
                      <a:pt x="662" y="143"/>
                    </a:cubicBezTo>
                    <a:close/>
                    <a:moveTo>
                      <a:pt x="397" y="46"/>
                    </a:moveTo>
                    <a:cubicBezTo>
                      <a:pt x="397" y="45"/>
                      <a:pt x="398" y="43"/>
                      <a:pt x="400" y="43"/>
                    </a:cubicBezTo>
                    <a:cubicBezTo>
                      <a:pt x="405" y="43"/>
                      <a:pt x="405" y="43"/>
                      <a:pt x="405" y="43"/>
                    </a:cubicBezTo>
                    <a:cubicBezTo>
                      <a:pt x="407" y="43"/>
                      <a:pt x="408" y="45"/>
                      <a:pt x="408" y="46"/>
                    </a:cubicBezTo>
                    <a:cubicBezTo>
                      <a:pt x="408" y="52"/>
                      <a:pt x="408" y="52"/>
                      <a:pt x="408" y="52"/>
                    </a:cubicBezTo>
                    <a:cubicBezTo>
                      <a:pt x="408" y="53"/>
                      <a:pt x="407" y="54"/>
                      <a:pt x="405" y="54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398" y="54"/>
                      <a:pt x="397" y="53"/>
                      <a:pt x="397" y="52"/>
                    </a:cubicBezTo>
                    <a:lnTo>
                      <a:pt x="397" y="46"/>
                    </a:lnTo>
                    <a:close/>
                    <a:moveTo>
                      <a:pt x="352" y="50"/>
                    </a:moveTo>
                    <a:cubicBezTo>
                      <a:pt x="352" y="49"/>
                      <a:pt x="353" y="47"/>
                      <a:pt x="355" y="47"/>
                    </a:cubicBezTo>
                    <a:cubicBezTo>
                      <a:pt x="360" y="46"/>
                      <a:pt x="360" y="46"/>
                      <a:pt x="360" y="46"/>
                    </a:cubicBezTo>
                    <a:cubicBezTo>
                      <a:pt x="362" y="46"/>
                      <a:pt x="363" y="47"/>
                      <a:pt x="363" y="49"/>
                    </a:cubicBezTo>
                    <a:cubicBezTo>
                      <a:pt x="364" y="54"/>
                      <a:pt x="364" y="54"/>
                      <a:pt x="364" y="54"/>
                    </a:cubicBezTo>
                    <a:cubicBezTo>
                      <a:pt x="364" y="55"/>
                      <a:pt x="364" y="56"/>
                      <a:pt x="363" y="56"/>
                    </a:cubicBezTo>
                    <a:cubicBezTo>
                      <a:pt x="363" y="57"/>
                      <a:pt x="362" y="57"/>
                      <a:pt x="361" y="57"/>
                    </a:cubicBezTo>
                    <a:cubicBezTo>
                      <a:pt x="356" y="58"/>
                      <a:pt x="356" y="58"/>
                      <a:pt x="356" y="58"/>
                    </a:cubicBezTo>
                    <a:cubicBezTo>
                      <a:pt x="354" y="58"/>
                      <a:pt x="353" y="57"/>
                      <a:pt x="353" y="56"/>
                    </a:cubicBezTo>
                    <a:lnTo>
                      <a:pt x="352" y="50"/>
                    </a:lnTo>
                    <a:close/>
                    <a:moveTo>
                      <a:pt x="308" y="60"/>
                    </a:moveTo>
                    <a:cubicBezTo>
                      <a:pt x="308" y="58"/>
                      <a:pt x="309" y="57"/>
                      <a:pt x="310" y="56"/>
                    </a:cubicBezTo>
                    <a:cubicBezTo>
                      <a:pt x="315" y="55"/>
                      <a:pt x="315" y="55"/>
                      <a:pt x="315" y="55"/>
                    </a:cubicBezTo>
                    <a:cubicBezTo>
                      <a:pt x="317" y="55"/>
                      <a:pt x="318" y="55"/>
                      <a:pt x="319" y="57"/>
                    </a:cubicBezTo>
                    <a:cubicBezTo>
                      <a:pt x="320" y="62"/>
                      <a:pt x="320" y="62"/>
                      <a:pt x="320" y="62"/>
                    </a:cubicBezTo>
                    <a:cubicBezTo>
                      <a:pt x="320" y="63"/>
                      <a:pt x="320" y="64"/>
                      <a:pt x="320" y="64"/>
                    </a:cubicBezTo>
                    <a:cubicBezTo>
                      <a:pt x="319" y="65"/>
                      <a:pt x="319" y="65"/>
                      <a:pt x="318" y="66"/>
                    </a:cubicBezTo>
                    <a:cubicBezTo>
                      <a:pt x="313" y="67"/>
                      <a:pt x="313" y="67"/>
                      <a:pt x="313" y="67"/>
                    </a:cubicBezTo>
                    <a:cubicBezTo>
                      <a:pt x="311" y="67"/>
                      <a:pt x="310" y="66"/>
                      <a:pt x="309" y="65"/>
                    </a:cubicBezTo>
                    <a:lnTo>
                      <a:pt x="308" y="60"/>
                    </a:lnTo>
                    <a:close/>
                    <a:moveTo>
                      <a:pt x="266" y="71"/>
                    </a:moveTo>
                    <a:cubicBezTo>
                      <a:pt x="271" y="69"/>
                      <a:pt x="271" y="69"/>
                      <a:pt x="271" y="69"/>
                    </a:cubicBezTo>
                    <a:cubicBezTo>
                      <a:pt x="273" y="68"/>
                      <a:pt x="274" y="69"/>
                      <a:pt x="275" y="70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8" y="77"/>
                      <a:pt x="277" y="78"/>
                      <a:pt x="276" y="79"/>
                    </a:cubicBezTo>
                    <a:cubicBezTo>
                      <a:pt x="270" y="81"/>
                      <a:pt x="270" y="81"/>
                      <a:pt x="270" y="81"/>
                    </a:cubicBezTo>
                    <a:cubicBezTo>
                      <a:pt x="269" y="82"/>
                      <a:pt x="267" y="81"/>
                      <a:pt x="267" y="79"/>
                    </a:cubicBezTo>
                    <a:cubicBezTo>
                      <a:pt x="265" y="74"/>
                      <a:pt x="265" y="74"/>
                      <a:pt x="265" y="74"/>
                    </a:cubicBezTo>
                    <a:cubicBezTo>
                      <a:pt x="264" y="73"/>
                      <a:pt x="265" y="71"/>
                      <a:pt x="266" y="71"/>
                    </a:cubicBezTo>
                    <a:close/>
                    <a:moveTo>
                      <a:pt x="224" y="91"/>
                    </a:moveTo>
                    <a:cubicBezTo>
                      <a:pt x="229" y="88"/>
                      <a:pt x="229" y="88"/>
                      <a:pt x="229" y="88"/>
                    </a:cubicBezTo>
                    <a:cubicBezTo>
                      <a:pt x="231" y="87"/>
                      <a:pt x="232" y="88"/>
                      <a:pt x="233" y="89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95"/>
                      <a:pt x="236" y="97"/>
                      <a:pt x="235" y="98"/>
                    </a:cubicBezTo>
                    <a:cubicBezTo>
                      <a:pt x="230" y="100"/>
                      <a:pt x="230" y="100"/>
                      <a:pt x="230" y="100"/>
                    </a:cubicBezTo>
                    <a:cubicBezTo>
                      <a:pt x="228" y="101"/>
                      <a:pt x="227" y="101"/>
                      <a:pt x="226" y="99"/>
                    </a:cubicBezTo>
                    <a:cubicBezTo>
                      <a:pt x="223" y="95"/>
                      <a:pt x="223" y="95"/>
                      <a:pt x="223" y="95"/>
                    </a:cubicBezTo>
                    <a:cubicBezTo>
                      <a:pt x="223" y="93"/>
                      <a:pt x="223" y="92"/>
                      <a:pt x="224" y="91"/>
                    </a:cubicBezTo>
                    <a:close/>
                    <a:moveTo>
                      <a:pt x="48" y="393"/>
                    </a:moveTo>
                    <a:cubicBezTo>
                      <a:pt x="48" y="393"/>
                      <a:pt x="48" y="393"/>
                      <a:pt x="48" y="393"/>
                    </a:cubicBezTo>
                    <a:cubicBezTo>
                      <a:pt x="46" y="393"/>
                      <a:pt x="44" y="391"/>
                      <a:pt x="44" y="389"/>
                    </a:cubicBezTo>
                    <a:cubicBezTo>
                      <a:pt x="48" y="294"/>
                      <a:pt x="87" y="207"/>
                      <a:pt x="156" y="142"/>
                    </a:cubicBezTo>
                    <a:cubicBezTo>
                      <a:pt x="157" y="140"/>
                      <a:pt x="160" y="140"/>
                      <a:pt x="161" y="142"/>
                    </a:cubicBezTo>
                    <a:cubicBezTo>
                      <a:pt x="163" y="144"/>
                      <a:pt x="163" y="146"/>
                      <a:pt x="161" y="148"/>
                    </a:cubicBezTo>
                    <a:cubicBezTo>
                      <a:pt x="94" y="211"/>
                      <a:pt x="56" y="297"/>
                      <a:pt x="52" y="389"/>
                    </a:cubicBezTo>
                    <a:cubicBezTo>
                      <a:pt x="52" y="391"/>
                      <a:pt x="51" y="393"/>
                      <a:pt x="48" y="393"/>
                    </a:cubicBezTo>
                    <a:close/>
                    <a:moveTo>
                      <a:pt x="707" y="549"/>
                    </a:moveTo>
                    <a:cubicBezTo>
                      <a:pt x="691" y="582"/>
                      <a:pt x="669" y="613"/>
                      <a:pt x="642" y="641"/>
                    </a:cubicBezTo>
                    <a:cubicBezTo>
                      <a:pt x="611" y="672"/>
                      <a:pt x="576" y="695"/>
                      <a:pt x="538" y="711"/>
                    </a:cubicBezTo>
                    <a:cubicBezTo>
                      <a:pt x="545" y="726"/>
                      <a:pt x="545" y="726"/>
                      <a:pt x="545" y="726"/>
                    </a:cubicBezTo>
                    <a:cubicBezTo>
                      <a:pt x="532" y="731"/>
                      <a:pt x="520" y="736"/>
                      <a:pt x="507" y="740"/>
                    </a:cubicBezTo>
                    <a:cubicBezTo>
                      <a:pt x="503" y="725"/>
                      <a:pt x="503" y="725"/>
                      <a:pt x="503" y="725"/>
                    </a:cubicBezTo>
                    <a:cubicBezTo>
                      <a:pt x="387" y="761"/>
                      <a:pt x="255" y="733"/>
                      <a:pt x="164" y="641"/>
                    </a:cubicBezTo>
                    <a:cubicBezTo>
                      <a:pt x="143" y="620"/>
                      <a:pt x="126" y="598"/>
                      <a:pt x="112" y="574"/>
                    </a:cubicBezTo>
                    <a:cubicBezTo>
                      <a:pt x="98" y="582"/>
                      <a:pt x="98" y="582"/>
                      <a:pt x="98" y="582"/>
                    </a:cubicBezTo>
                    <a:cubicBezTo>
                      <a:pt x="74" y="541"/>
                      <a:pt x="59" y="496"/>
                      <a:pt x="52" y="451"/>
                    </a:cubicBezTo>
                    <a:cubicBezTo>
                      <a:pt x="68" y="449"/>
                      <a:pt x="68" y="449"/>
                      <a:pt x="68" y="449"/>
                    </a:cubicBezTo>
                    <a:cubicBezTo>
                      <a:pt x="54" y="347"/>
                      <a:pt x="86" y="241"/>
                      <a:pt x="164" y="163"/>
                    </a:cubicBezTo>
                    <a:cubicBezTo>
                      <a:pt x="235" y="91"/>
                      <a:pt x="330" y="59"/>
                      <a:pt x="424" y="65"/>
                    </a:cubicBezTo>
                    <a:cubicBezTo>
                      <a:pt x="425" y="49"/>
                      <a:pt x="425" y="49"/>
                      <a:pt x="425" y="49"/>
                    </a:cubicBezTo>
                    <a:cubicBezTo>
                      <a:pt x="479" y="52"/>
                      <a:pt x="533" y="68"/>
                      <a:pt x="581" y="97"/>
                    </a:cubicBezTo>
                    <a:cubicBezTo>
                      <a:pt x="574" y="110"/>
                      <a:pt x="574" y="110"/>
                      <a:pt x="574" y="110"/>
                    </a:cubicBezTo>
                    <a:cubicBezTo>
                      <a:pt x="598" y="124"/>
                      <a:pt x="621" y="142"/>
                      <a:pt x="642" y="163"/>
                    </a:cubicBezTo>
                    <a:cubicBezTo>
                      <a:pt x="653" y="174"/>
                      <a:pt x="664" y="187"/>
                      <a:pt x="673" y="199"/>
                    </a:cubicBezTo>
                    <a:cubicBezTo>
                      <a:pt x="686" y="190"/>
                      <a:pt x="686" y="190"/>
                      <a:pt x="686" y="190"/>
                    </a:cubicBezTo>
                    <a:cubicBezTo>
                      <a:pt x="766" y="297"/>
                      <a:pt x="778" y="439"/>
                      <a:pt x="721" y="556"/>
                    </a:cubicBezTo>
                    <a:lnTo>
                      <a:pt x="707" y="5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9EBB7B2B-5351-2E46-BF22-1CEA7E776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213" y="2441575"/>
                <a:ext cx="539750" cy="996950"/>
              </a:xfrm>
              <a:custGeom>
                <a:avLst/>
                <a:gdLst>
                  <a:gd name="T0" fmla="*/ 16 w 169"/>
                  <a:gd name="T1" fmla="*/ 2 h 309"/>
                  <a:gd name="T2" fmla="*/ 15 w 169"/>
                  <a:gd name="T3" fmla="*/ 4 h 309"/>
                  <a:gd name="T4" fmla="*/ 165 w 169"/>
                  <a:gd name="T5" fmla="*/ 307 h 309"/>
                  <a:gd name="T6" fmla="*/ 167 w 169"/>
                  <a:gd name="T7" fmla="*/ 307 h 309"/>
                  <a:gd name="T8" fmla="*/ 167 w 169"/>
                  <a:gd name="T9" fmla="*/ 305 h 309"/>
                  <a:gd name="T10" fmla="*/ 146 w 169"/>
                  <a:gd name="T11" fmla="*/ 305 h 309"/>
                  <a:gd name="T12" fmla="*/ 146 w 169"/>
                  <a:gd name="T13" fmla="*/ 307 h 309"/>
                  <a:gd name="T14" fmla="*/ 148 w 169"/>
                  <a:gd name="T15" fmla="*/ 307 h 309"/>
                  <a:gd name="T16" fmla="*/ 4 w 169"/>
                  <a:gd name="T17" fmla="*/ 18 h 309"/>
                  <a:gd name="T18" fmla="*/ 3 w 169"/>
                  <a:gd name="T19" fmla="*/ 19 h 309"/>
                  <a:gd name="T20" fmla="*/ 5 w 169"/>
                  <a:gd name="T21" fmla="*/ 20 h 309"/>
                  <a:gd name="T22" fmla="*/ 18 w 169"/>
                  <a:gd name="T23" fmla="*/ 4 h 309"/>
                  <a:gd name="T24" fmla="*/ 16 w 169"/>
                  <a:gd name="T25" fmla="*/ 2 h 309"/>
                  <a:gd name="T26" fmla="*/ 15 w 169"/>
                  <a:gd name="T27" fmla="*/ 4 h 309"/>
                  <a:gd name="T28" fmla="*/ 16 w 169"/>
                  <a:gd name="T29" fmla="*/ 2 h 309"/>
                  <a:gd name="T30" fmla="*/ 14 w 169"/>
                  <a:gd name="T31" fmla="*/ 1 h 309"/>
                  <a:gd name="T32" fmla="*/ 0 w 169"/>
                  <a:gd name="T33" fmla="*/ 20 h 309"/>
                  <a:gd name="T34" fmla="*/ 2 w 169"/>
                  <a:gd name="T35" fmla="*/ 21 h 309"/>
                  <a:gd name="T36" fmla="*/ 144 w 169"/>
                  <a:gd name="T37" fmla="*/ 307 h 309"/>
                  <a:gd name="T38" fmla="*/ 144 w 169"/>
                  <a:gd name="T39" fmla="*/ 309 h 309"/>
                  <a:gd name="T40" fmla="*/ 169 w 169"/>
                  <a:gd name="T41" fmla="*/ 309 h 309"/>
                  <a:gd name="T42" fmla="*/ 169 w 169"/>
                  <a:gd name="T43" fmla="*/ 307 h 309"/>
                  <a:gd name="T44" fmla="*/ 17 w 169"/>
                  <a:gd name="T45" fmla="*/ 1 h 309"/>
                  <a:gd name="T46" fmla="*/ 16 w 169"/>
                  <a:gd name="T47" fmla="*/ 0 h 309"/>
                  <a:gd name="T48" fmla="*/ 14 w 169"/>
                  <a:gd name="T49" fmla="*/ 1 h 309"/>
                  <a:gd name="T50" fmla="*/ 16 w 169"/>
                  <a:gd name="T51" fmla="*/ 2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9" h="309">
                    <a:moveTo>
                      <a:pt x="16" y="2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06" y="73"/>
                      <a:pt x="165" y="183"/>
                      <a:pt x="165" y="307"/>
                    </a:cubicBezTo>
                    <a:cubicBezTo>
                      <a:pt x="167" y="307"/>
                      <a:pt x="167" y="307"/>
                      <a:pt x="167" y="307"/>
                    </a:cubicBezTo>
                    <a:cubicBezTo>
                      <a:pt x="167" y="305"/>
                      <a:pt x="167" y="305"/>
                      <a:pt x="167" y="305"/>
                    </a:cubicBezTo>
                    <a:cubicBezTo>
                      <a:pt x="146" y="305"/>
                      <a:pt x="146" y="305"/>
                      <a:pt x="146" y="305"/>
                    </a:cubicBezTo>
                    <a:cubicBezTo>
                      <a:pt x="146" y="307"/>
                      <a:pt x="146" y="307"/>
                      <a:pt x="146" y="307"/>
                    </a:cubicBezTo>
                    <a:cubicBezTo>
                      <a:pt x="148" y="307"/>
                      <a:pt x="148" y="307"/>
                      <a:pt x="148" y="307"/>
                    </a:cubicBezTo>
                    <a:cubicBezTo>
                      <a:pt x="148" y="189"/>
                      <a:pt x="92" y="84"/>
                      <a:pt x="4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88" y="86"/>
                      <a:pt x="144" y="190"/>
                      <a:pt x="144" y="307"/>
                    </a:cubicBezTo>
                    <a:cubicBezTo>
                      <a:pt x="144" y="309"/>
                      <a:pt x="144" y="309"/>
                      <a:pt x="144" y="309"/>
                    </a:cubicBezTo>
                    <a:cubicBezTo>
                      <a:pt x="169" y="309"/>
                      <a:pt x="169" y="309"/>
                      <a:pt x="169" y="309"/>
                    </a:cubicBezTo>
                    <a:cubicBezTo>
                      <a:pt x="169" y="307"/>
                      <a:pt x="169" y="307"/>
                      <a:pt x="169" y="307"/>
                    </a:cubicBezTo>
                    <a:cubicBezTo>
                      <a:pt x="169" y="182"/>
                      <a:pt x="110" y="7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F828EE58-9FEA-024A-B3F7-6F9E1296B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8713" y="4325938"/>
                <a:ext cx="665163" cy="330200"/>
              </a:xfrm>
              <a:custGeom>
                <a:avLst/>
                <a:gdLst>
                  <a:gd name="T0" fmla="*/ 208 w 208"/>
                  <a:gd name="T1" fmla="*/ 15 h 102"/>
                  <a:gd name="T2" fmla="*/ 2 w 208"/>
                  <a:gd name="T3" fmla="*/ 102 h 102"/>
                  <a:gd name="T4" fmla="*/ 0 w 208"/>
                  <a:gd name="T5" fmla="*/ 82 h 102"/>
                  <a:gd name="T6" fmla="*/ 196 w 208"/>
                  <a:gd name="T7" fmla="*/ 0 h 102"/>
                  <a:gd name="T8" fmla="*/ 208 w 208"/>
                  <a:gd name="T9" fmla="*/ 1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02">
                    <a:moveTo>
                      <a:pt x="208" y="15"/>
                    </a:moveTo>
                    <a:cubicBezTo>
                      <a:pt x="151" y="63"/>
                      <a:pt x="80" y="94"/>
                      <a:pt x="2" y="10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74" y="75"/>
                      <a:pt x="141" y="45"/>
                      <a:pt x="196" y="0"/>
                    </a:cubicBezTo>
                    <a:lnTo>
                      <a:pt x="208" y="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2B6D0186-5FB0-7C47-8125-D55580057E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3638" y="4354513"/>
                <a:ext cx="582613" cy="261938"/>
              </a:xfrm>
              <a:custGeom>
                <a:avLst/>
                <a:gdLst>
                  <a:gd name="T0" fmla="*/ 4 w 182"/>
                  <a:gd name="T1" fmla="*/ 73 h 81"/>
                  <a:gd name="T2" fmla="*/ 0 w 182"/>
                  <a:gd name="T3" fmla="*/ 73 h 81"/>
                  <a:gd name="T4" fmla="*/ 1 w 182"/>
                  <a:gd name="T5" fmla="*/ 81 h 81"/>
                  <a:gd name="T6" fmla="*/ 5 w 182"/>
                  <a:gd name="T7" fmla="*/ 81 h 81"/>
                  <a:gd name="T8" fmla="*/ 4 w 182"/>
                  <a:gd name="T9" fmla="*/ 73 h 81"/>
                  <a:gd name="T10" fmla="*/ 27 w 182"/>
                  <a:gd name="T11" fmla="*/ 69 h 81"/>
                  <a:gd name="T12" fmla="*/ 24 w 182"/>
                  <a:gd name="T13" fmla="*/ 70 h 81"/>
                  <a:gd name="T14" fmla="*/ 25 w 182"/>
                  <a:gd name="T15" fmla="*/ 77 h 81"/>
                  <a:gd name="T16" fmla="*/ 29 w 182"/>
                  <a:gd name="T17" fmla="*/ 77 h 81"/>
                  <a:gd name="T18" fmla="*/ 27 w 182"/>
                  <a:gd name="T19" fmla="*/ 69 h 81"/>
                  <a:gd name="T20" fmla="*/ 51 w 182"/>
                  <a:gd name="T21" fmla="*/ 63 h 81"/>
                  <a:gd name="T22" fmla="*/ 47 w 182"/>
                  <a:gd name="T23" fmla="*/ 64 h 81"/>
                  <a:gd name="T24" fmla="*/ 49 w 182"/>
                  <a:gd name="T25" fmla="*/ 72 h 81"/>
                  <a:gd name="T26" fmla="*/ 53 w 182"/>
                  <a:gd name="T27" fmla="*/ 71 h 81"/>
                  <a:gd name="T28" fmla="*/ 51 w 182"/>
                  <a:gd name="T29" fmla="*/ 63 h 81"/>
                  <a:gd name="T30" fmla="*/ 73 w 182"/>
                  <a:gd name="T31" fmla="*/ 56 h 81"/>
                  <a:gd name="T32" fmla="*/ 69 w 182"/>
                  <a:gd name="T33" fmla="*/ 57 h 81"/>
                  <a:gd name="T34" fmla="*/ 72 w 182"/>
                  <a:gd name="T35" fmla="*/ 65 h 81"/>
                  <a:gd name="T36" fmla="*/ 76 w 182"/>
                  <a:gd name="T37" fmla="*/ 64 h 81"/>
                  <a:gd name="T38" fmla="*/ 73 w 182"/>
                  <a:gd name="T39" fmla="*/ 56 h 81"/>
                  <a:gd name="T40" fmla="*/ 95 w 182"/>
                  <a:gd name="T41" fmla="*/ 48 h 81"/>
                  <a:gd name="T42" fmla="*/ 92 w 182"/>
                  <a:gd name="T43" fmla="*/ 49 h 81"/>
                  <a:gd name="T44" fmla="*/ 95 w 182"/>
                  <a:gd name="T45" fmla="*/ 57 h 81"/>
                  <a:gd name="T46" fmla="*/ 98 w 182"/>
                  <a:gd name="T47" fmla="*/ 55 h 81"/>
                  <a:gd name="T48" fmla="*/ 95 w 182"/>
                  <a:gd name="T49" fmla="*/ 48 h 81"/>
                  <a:gd name="T50" fmla="*/ 117 w 182"/>
                  <a:gd name="T51" fmla="*/ 38 h 81"/>
                  <a:gd name="T52" fmla="*/ 113 w 182"/>
                  <a:gd name="T53" fmla="*/ 39 h 81"/>
                  <a:gd name="T54" fmla="*/ 117 w 182"/>
                  <a:gd name="T55" fmla="*/ 47 h 81"/>
                  <a:gd name="T56" fmla="*/ 120 w 182"/>
                  <a:gd name="T57" fmla="*/ 45 h 81"/>
                  <a:gd name="T58" fmla="*/ 117 w 182"/>
                  <a:gd name="T59" fmla="*/ 38 h 81"/>
                  <a:gd name="T60" fmla="*/ 138 w 182"/>
                  <a:gd name="T61" fmla="*/ 26 h 81"/>
                  <a:gd name="T62" fmla="*/ 134 w 182"/>
                  <a:gd name="T63" fmla="*/ 28 h 81"/>
                  <a:gd name="T64" fmla="*/ 138 w 182"/>
                  <a:gd name="T65" fmla="*/ 35 h 81"/>
                  <a:gd name="T66" fmla="*/ 142 w 182"/>
                  <a:gd name="T67" fmla="*/ 33 h 81"/>
                  <a:gd name="T68" fmla="*/ 138 w 182"/>
                  <a:gd name="T69" fmla="*/ 26 h 81"/>
                  <a:gd name="T70" fmla="*/ 158 w 182"/>
                  <a:gd name="T71" fmla="*/ 14 h 81"/>
                  <a:gd name="T72" fmla="*/ 154 w 182"/>
                  <a:gd name="T73" fmla="*/ 16 h 81"/>
                  <a:gd name="T74" fmla="*/ 159 w 182"/>
                  <a:gd name="T75" fmla="*/ 22 h 81"/>
                  <a:gd name="T76" fmla="*/ 162 w 182"/>
                  <a:gd name="T77" fmla="*/ 20 h 81"/>
                  <a:gd name="T78" fmla="*/ 158 w 182"/>
                  <a:gd name="T79" fmla="*/ 14 h 81"/>
                  <a:gd name="T80" fmla="*/ 177 w 182"/>
                  <a:gd name="T81" fmla="*/ 0 h 81"/>
                  <a:gd name="T82" fmla="*/ 174 w 182"/>
                  <a:gd name="T83" fmla="*/ 2 h 81"/>
                  <a:gd name="T84" fmla="*/ 179 w 182"/>
                  <a:gd name="T85" fmla="*/ 8 h 81"/>
                  <a:gd name="T86" fmla="*/ 182 w 182"/>
                  <a:gd name="T87" fmla="*/ 6 h 81"/>
                  <a:gd name="T88" fmla="*/ 177 w 182"/>
                  <a:gd name="T8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81">
                    <a:moveTo>
                      <a:pt x="4" y="73"/>
                    </a:moveTo>
                    <a:cubicBezTo>
                      <a:pt x="3" y="73"/>
                      <a:pt x="1" y="73"/>
                      <a:pt x="0" y="73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3" y="81"/>
                      <a:pt x="4" y="81"/>
                      <a:pt x="5" y="81"/>
                    </a:cubicBezTo>
                    <a:cubicBezTo>
                      <a:pt x="4" y="73"/>
                      <a:pt x="4" y="73"/>
                      <a:pt x="4" y="73"/>
                    </a:cubicBezTo>
                    <a:close/>
                    <a:moveTo>
                      <a:pt x="27" y="69"/>
                    </a:moveTo>
                    <a:cubicBezTo>
                      <a:pt x="26" y="69"/>
                      <a:pt x="25" y="69"/>
                      <a:pt x="24" y="70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8" y="77"/>
                      <a:pt x="29" y="77"/>
                    </a:cubicBezTo>
                    <a:cubicBezTo>
                      <a:pt x="27" y="69"/>
                      <a:pt x="27" y="69"/>
                      <a:pt x="27" y="69"/>
                    </a:cubicBezTo>
                    <a:close/>
                    <a:moveTo>
                      <a:pt x="51" y="63"/>
                    </a:moveTo>
                    <a:cubicBezTo>
                      <a:pt x="49" y="64"/>
                      <a:pt x="48" y="64"/>
                      <a:pt x="47" y="64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1" y="71"/>
                      <a:pt x="53" y="71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73" y="56"/>
                    </a:moveTo>
                    <a:cubicBezTo>
                      <a:pt x="72" y="57"/>
                      <a:pt x="71" y="57"/>
                      <a:pt x="69" y="57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3" y="65"/>
                      <a:pt x="75" y="64"/>
                      <a:pt x="76" y="64"/>
                    </a:cubicBezTo>
                    <a:cubicBezTo>
                      <a:pt x="73" y="56"/>
                      <a:pt x="73" y="56"/>
                      <a:pt x="73" y="56"/>
                    </a:cubicBezTo>
                    <a:close/>
                    <a:moveTo>
                      <a:pt x="95" y="48"/>
                    </a:moveTo>
                    <a:cubicBezTo>
                      <a:pt x="94" y="48"/>
                      <a:pt x="93" y="49"/>
                      <a:pt x="92" y="49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6"/>
                      <a:pt x="97" y="56"/>
                      <a:pt x="98" y="55"/>
                    </a:cubicBezTo>
                    <a:cubicBezTo>
                      <a:pt x="95" y="48"/>
                      <a:pt x="95" y="48"/>
                      <a:pt x="95" y="48"/>
                    </a:cubicBezTo>
                    <a:close/>
                    <a:moveTo>
                      <a:pt x="117" y="38"/>
                    </a:moveTo>
                    <a:cubicBezTo>
                      <a:pt x="116" y="38"/>
                      <a:pt x="114" y="39"/>
                      <a:pt x="113" y="39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9" y="45"/>
                      <a:pt x="120" y="45"/>
                    </a:cubicBezTo>
                    <a:cubicBezTo>
                      <a:pt x="117" y="38"/>
                      <a:pt x="117" y="38"/>
                      <a:pt x="117" y="38"/>
                    </a:cubicBezTo>
                    <a:close/>
                    <a:moveTo>
                      <a:pt x="138" y="26"/>
                    </a:moveTo>
                    <a:cubicBezTo>
                      <a:pt x="136" y="27"/>
                      <a:pt x="135" y="28"/>
                      <a:pt x="134" y="28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39" y="34"/>
                      <a:pt x="141" y="34"/>
                      <a:pt x="142" y="33"/>
                    </a:cubicBezTo>
                    <a:cubicBezTo>
                      <a:pt x="138" y="26"/>
                      <a:pt x="138" y="26"/>
                      <a:pt x="138" y="26"/>
                    </a:cubicBezTo>
                    <a:close/>
                    <a:moveTo>
                      <a:pt x="158" y="14"/>
                    </a:moveTo>
                    <a:cubicBezTo>
                      <a:pt x="157" y="14"/>
                      <a:pt x="155" y="15"/>
                      <a:pt x="154" y="16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60" y="22"/>
                      <a:pt x="161" y="21"/>
                      <a:pt x="162" y="20"/>
                    </a:cubicBezTo>
                    <a:cubicBezTo>
                      <a:pt x="158" y="14"/>
                      <a:pt x="158" y="14"/>
                      <a:pt x="158" y="14"/>
                    </a:cubicBezTo>
                    <a:close/>
                    <a:moveTo>
                      <a:pt x="177" y="0"/>
                    </a:moveTo>
                    <a:cubicBezTo>
                      <a:pt x="176" y="0"/>
                      <a:pt x="175" y="1"/>
                      <a:pt x="174" y="2"/>
                    </a:cubicBezTo>
                    <a:cubicBezTo>
                      <a:pt x="179" y="8"/>
                      <a:pt x="179" y="8"/>
                      <a:pt x="179" y="8"/>
                    </a:cubicBezTo>
                    <a:cubicBezTo>
                      <a:pt x="180" y="7"/>
                      <a:pt x="181" y="7"/>
                      <a:pt x="182" y="6"/>
                    </a:cubicBezTo>
                    <a:cubicBezTo>
                      <a:pt x="177" y="0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E8EED635-8576-574E-8135-7ACDE0903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438" y="3560763"/>
                <a:ext cx="452438" cy="793750"/>
              </a:xfrm>
              <a:custGeom>
                <a:avLst/>
                <a:gdLst>
                  <a:gd name="T0" fmla="*/ 130 w 142"/>
                  <a:gd name="T1" fmla="*/ 244 h 246"/>
                  <a:gd name="T2" fmla="*/ 131 w 142"/>
                  <a:gd name="T3" fmla="*/ 242 h 246"/>
                  <a:gd name="T4" fmla="*/ 5 w 142"/>
                  <a:gd name="T5" fmla="*/ 3 h 246"/>
                  <a:gd name="T6" fmla="*/ 3 w 142"/>
                  <a:gd name="T7" fmla="*/ 4 h 246"/>
                  <a:gd name="T8" fmla="*/ 3 w 142"/>
                  <a:gd name="T9" fmla="*/ 6 h 246"/>
                  <a:gd name="T10" fmla="*/ 17 w 142"/>
                  <a:gd name="T11" fmla="*/ 4 h 246"/>
                  <a:gd name="T12" fmla="*/ 17 w 142"/>
                  <a:gd name="T13" fmla="*/ 2 h 246"/>
                  <a:gd name="T14" fmla="*/ 15 w 142"/>
                  <a:gd name="T15" fmla="*/ 2 h 246"/>
                  <a:gd name="T16" fmla="*/ 138 w 142"/>
                  <a:gd name="T17" fmla="*/ 234 h 246"/>
                  <a:gd name="T18" fmla="*/ 139 w 142"/>
                  <a:gd name="T19" fmla="*/ 232 h 246"/>
                  <a:gd name="T20" fmla="*/ 138 w 142"/>
                  <a:gd name="T21" fmla="*/ 231 h 246"/>
                  <a:gd name="T22" fmla="*/ 128 w 142"/>
                  <a:gd name="T23" fmla="*/ 242 h 246"/>
                  <a:gd name="T24" fmla="*/ 130 w 142"/>
                  <a:gd name="T25" fmla="*/ 244 h 246"/>
                  <a:gd name="T26" fmla="*/ 131 w 142"/>
                  <a:gd name="T27" fmla="*/ 242 h 246"/>
                  <a:gd name="T28" fmla="*/ 130 w 142"/>
                  <a:gd name="T29" fmla="*/ 244 h 246"/>
                  <a:gd name="T30" fmla="*/ 131 w 142"/>
                  <a:gd name="T31" fmla="*/ 245 h 246"/>
                  <a:gd name="T32" fmla="*/ 142 w 142"/>
                  <a:gd name="T33" fmla="*/ 232 h 246"/>
                  <a:gd name="T34" fmla="*/ 141 w 142"/>
                  <a:gd name="T35" fmla="*/ 231 h 246"/>
                  <a:gd name="T36" fmla="*/ 19 w 142"/>
                  <a:gd name="T37" fmla="*/ 2 h 246"/>
                  <a:gd name="T38" fmla="*/ 19 w 142"/>
                  <a:gd name="T39" fmla="*/ 0 h 246"/>
                  <a:gd name="T40" fmla="*/ 0 w 142"/>
                  <a:gd name="T41" fmla="*/ 2 h 246"/>
                  <a:gd name="T42" fmla="*/ 1 w 142"/>
                  <a:gd name="T43" fmla="*/ 4 h 246"/>
                  <a:gd name="T44" fmla="*/ 128 w 142"/>
                  <a:gd name="T45" fmla="*/ 245 h 246"/>
                  <a:gd name="T46" fmla="*/ 130 w 142"/>
                  <a:gd name="T47" fmla="*/ 246 h 246"/>
                  <a:gd name="T48" fmla="*/ 131 w 142"/>
                  <a:gd name="T49" fmla="*/ 245 h 246"/>
                  <a:gd name="T50" fmla="*/ 130 w 142"/>
                  <a:gd name="T51" fmla="*/ 24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246">
                    <a:moveTo>
                      <a:pt x="130" y="244"/>
                    </a:moveTo>
                    <a:cubicBezTo>
                      <a:pt x="131" y="242"/>
                      <a:pt x="131" y="242"/>
                      <a:pt x="131" y="242"/>
                    </a:cubicBezTo>
                    <a:cubicBezTo>
                      <a:pt x="62" y="183"/>
                      <a:pt x="16" y="98"/>
                      <a:pt x="5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6" y="94"/>
                      <a:pt x="71" y="176"/>
                      <a:pt x="138" y="234"/>
                    </a:cubicBezTo>
                    <a:cubicBezTo>
                      <a:pt x="139" y="232"/>
                      <a:pt x="139" y="232"/>
                      <a:pt x="139" y="232"/>
                    </a:cubicBezTo>
                    <a:cubicBezTo>
                      <a:pt x="138" y="231"/>
                      <a:pt x="138" y="231"/>
                      <a:pt x="138" y="231"/>
                    </a:cubicBezTo>
                    <a:cubicBezTo>
                      <a:pt x="128" y="242"/>
                      <a:pt x="128" y="242"/>
                      <a:pt x="128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5"/>
                      <a:pt x="131" y="245"/>
                      <a:pt x="131" y="245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75" y="174"/>
                      <a:pt x="30" y="93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2" y="100"/>
                      <a:pt x="59" y="185"/>
                      <a:pt x="128" y="245"/>
                    </a:cubicBezTo>
                    <a:cubicBezTo>
                      <a:pt x="130" y="246"/>
                      <a:pt x="130" y="246"/>
                      <a:pt x="130" y="246"/>
                    </a:cubicBezTo>
                    <a:cubicBezTo>
                      <a:pt x="131" y="245"/>
                      <a:pt x="131" y="245"/>
                      <a:pt x="131" y="245"/>
                    </a:cubicBezTo>
                    <a:lnTo>
                      <a:pt x="130" y="244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E548F9E4-EB58-A241-BE28-A436CD8ECF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6776" y="1997075"/>
                <a:ext cx="2838450" cy="2871788"/>
              </a:xfrm>
              <a:custGeom>
                <a:avLst/>
                <a:gdLst>
                  <a:gd name="T0" fmla="*/ 449 w 889"/>
                  <a:gd name="T1" fmla="*/ 866 h 890"/>
                  <a:gd name="T2" fmla="*/ 452 w 889"/>
                  <a:gd name="T3" fmla="*/ 866 h 890"/>
                  <a:gd name="T4" fmla="*/ 347 w 889"/>
                  <a:gd name="T5" fmla="*/ 879 h 890"/>
                  <a:gd name="T6" fmla="*/ 549 w 889"/>
                  <a:gd name="T7" fmla="*/ 853 h 890"/>
                  <a:gd name="T8" fmla="*/ 549 w 889"/>
                  <a:gd name="T9" fmla="*/ 853 h 890"/>
                  <a:gd name="T10" fmla="*/ 348 w 889"/>
                  <a:gd name="T11" fmla="*/ 855 h 890"/>
                  <a:gd name="T12" fmla="*/ 558 w 889"/>
                  <a:gd name="T13" fmla="*/ 875 h 890"/>
                  <a:gd name="T14" fmla="*/ 246 w 889"/>
                  <a:gd name="T15" fmla="*/ 843 h 890"/>
                  <a:gd name="T16" fmla="*/ 643 w 889"/>
                  <a:gd name="T17" fmla="*/ 816 h 890"/>
                  <a:gd name="T18" fmla="*/ 213 w 889"/>
                  <a:gd name="T19" fmla="*/ 796 h 890"/>
                  <a:gd name="T20" fmla="*/ 213 w 889"/>
                  <a:gd name="T21" fmla="*/ 796 h 890"/>
                  <a:gd name="T22" fmla="*/ 657 w 889"/>
                  <a:gd name="T23" fmla="*/ 835 h 890"/>
                  <a:gd name="T24" fmla="*/ 197 w 889"/>
                  <a:gd name="T25" fmla="*/ 814 h 890"/>
                  <a:gd name="T26" fmla="*/ 689 w 889"/>
                  <a:gd name="T27" fmla="*/ 788 h 890"/>
                  <a:gd name="T28" fmla="*/ 136 w 889"/>
                  <a:gd name="T29" fmla="*/ 731 h 890"/>
                  <a:gd name="T30" fmla="*/ 136 w 889"/>
                  <a:gd name="T31" fmla="*/ 731 h 890"/>
                  <a:gd name="T32" fmla="*/ 744 w 889"/>
                  <a:gd name="T33" fmla="*/ 774 h 890"/>
                  <a:gd name="T34" fmla="*/ 85 w 889"/>
                  <a:gd name="T35" fmla="*/ 706 h 890"/>
                  <a:gd name="T36" fmla="*/ 792 w 889"/>
                  <a:gd name="T37" fmla="*/ 682 h 890"/>
                  <a:gd name="T38" fmla="*/ 792 w 889"/>
                  <a:gd name="T39" fmla="*/ 682 h 890"/>
                  <a:gd name="T40" fmla="*/ 77 w 889"/>
                  <a:gd name="T41" fmla="*/ 650 h 890"/>
                  <a:gd name="T42" fmla="*/ 839 w 889"/>
                  <a:gd name="T43" fmla="*/ 650 h 890"/>
                  <a:gd name="T44" fmla="*/ 54 w 889"/>
                  <a:gd name="T45" fmla="*/ 658 h 890"/>
                  <a:gd name="T46" fmla="*/ 819 w 889"/>
                  <a:gd name="T47" fmla="*/ 636 h 890"/>
                  <a:gd name="T48" fmla="*/ 16 w 889"/>
                  <a:gd name="T49" fmla="*/ 562 h 890"/>
                  <a:gd name="T50" fmla="*/ 39 w 889"/>
                  <a:gd name="T51" fmla="*/ 556 h 890"/>
                  <a:gd name="T52" fmla="*/ 878 w 889"/>
                  <a:gd name="T53" fmla="*/ 551 h 890"/>
                  <a:gd name="T54" fmla="*/ 38 w 889"/>
                  <a:gd name="T55" fmla="*/ 553 h 890"/>
                  <a:gd name="T56" fmla="*/ 854 w 889"/>
                  <a:gd name="T57" fmla="*/ 541 h 890"/>
                  <a:gd name="T58" fmla="*/ 0 w 889"/>
                  <a:gd name="T59" fmla="*/ 457 h 890"/>
                  <a:gd name="T60" fmla="*/ 889 w 889"/>
                  <a:gd name="T61" fmla="*/ 428 h 890"/>
                  <a:gd name="T62" fmla="*/ 887 w 889"/>
                  <a:gd name="T63" fmla="*/ 494 h 890"/>
                  <a:gd name="T64" fmla="*/ 0 w 889"/>
                  <a:gd name="T65" fmla="*/ 453 h 890"/>
                  <a:gd name="T66" fmla="*/ 2 w 889"/>
                  <a:gd name="T67" fmla="*/ 404 h 890"/>
                  <a:gd name="T68" fmla="*/ 884 w 889"/>
                  <a:gd name="T69" fmla="*/ 375 h 890"/>
                  <a:gd name="T70" fmla="*/ 33 w 889"/>
                  <a:gd name="T71" fmla="*/ 356 h 890"/>
                  <a:gd name="T72" fmla="*/ 883 w 889"/>
                  <a:gd name="T73" fmla="*/ 371 h 890"/>
                  <a:gd name="T74" fmla="*/ 34 w 889"/>
                  <a:gd name="T75" fmla="*/ 353 h 890"/>
                  <a:gd name="T76" fmla="*/ 848 w 889"/>
                  <a:gd name="T77" fmla="*/ 326 h 890"/>
                  <a:gd name="T78" fmla="*/ 25 w 889"/>
                  <a:gd name="T79" fmla="*/ 296 h 890"/>
                  <a:gd name="T80" fmla="*/ 810 w 889"/>
                  <a:gd name="T81" fmla="*/ 236 h 890"/>
                  <a:gd name="T82" fmla="*/ 71 w 889"/>
                  <a:gd name="T83" fmla="*/ 204 h 890"/>
                  <a:gd name="T84" fmla="*/ 91 w 889"/>
                  <a:gd name="T85" fmla="*/ 217 h 890"/>
                  <a:gd name="T86" fmla="*/ 829 w 889"/>
                  <a:gd name="T87" fmla="*/ 221 h 890"/>
                  <a:gd name="T88" fmla="*/ 93 w 889"/>
                  <a:gd name="T89" fmla="*/ 214 h 890"/>
                  <a:gd name="T90" fmla="*/ 750 w 889"/>
                  <a:gd name="T91" fmla="*/ 156 h 890"/>
                  <a:gd name="T92" fmla="*/ 139 w 889"/>
                  <a:gd name="T93" fmla="*/ 122 h 890"/>
                  <a:gd name="T94" fmla="*/ 728 w 889"/>
                  <a:gd name="T95" fmla="*/ 102 h 890"/>
                  <a:gd name="T96" fmla="*/ 765 w 889"/>
                  <a:gd name="T97" fmla="*/ 136 h 890"/>
                  <a:gd name="T98" fmla="*/ 158 w 889"/>
                  <a:gd name="T99" fmla="*/ 137 h 890"/>
                  <a:gd name="T100" fmla="*/ 710 w 889"/>
                  <a:gd name="T101" fmla="*/ 119 h 890"/>
                  <a:gd name="T102" fmla="*/ 224 w 889"/>
                  <a:gd name="T103" fmla="*/ 58 h 890"/>
                  <a:gd name="T104" fmla="*/ 639 w 889"/>
                  <a:gd name="T105" fmla="*/ 45 h 890"/>
                  <a:gd name="T106" fmla="*/ 639 w 889"/>
                  <a:gd name="T107" fmla="*/ 45 h 890"/>
                  <a:gd name="T108" fmla="*/ 282 w 889"/>
                  <a:gd name="T109" fmla="*/ 57 h 890"/>
                  <a:gd name="T110" fmla="*/ 635 w 889"/>
                  <a:gd name="T111" fmla="*/ 43 h 890"/>
                  <a:gd name="T112" fmla="*/ 285 w 889"/>
                  <a:gd name="T113" fmla="*/ 55 h 890"/>
                  <a:gd name="T114" fmla="*/ 578 w 889"/>
                  <a:gd name="T115" fmla="*/ 46 h 890"/>
                  <a:gd name="T116" fmla="*/ 327 w 889"/>
                  <a:gd name="T117" fmla="*/ 16 h 890"/>
                  <a:gd name="T118" fmla="*/ 483 w 889"/>
                  <a:gd name="T119" fmla="*/ 26 h 890"/>
                  <a:gd name="T120" fmla="*/ 428 w 889"/>
                  <a:gd name="T121" fmla="*/ 0 h 890"/>
                  <a:gd name="T122" fmla="*/ 444 w 889"/>
                  <a:gd name="T123" fmla="*/ 0 h 890"/>
                  <a:gd name="T124" fmla="*/ 481 w 889"/>
                  <a:gd name="T125" fmla="*/ 2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9" h="890">
                    <a:moveTo>
                      <a:pt x="402" y="863"/>
                    </a:moveTo>
                    <a:cubicBezTo>
                      <a:pt x="402" y="863"/>
                      <a:pt x="402" y="863"/>
                      <a:pt x="402" y="863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414" y="889"/>
                      <a:pt x="430" y="890"/>
                      <a:pt x="445" y="890"/>
                    </a:cubicBezTo>
                    <a:cubicBezTo>
                      <a:pt x="446" y="890"/>
                      <a:pt x="447" y="890"/>
                      <a:pt x="449" y="890"/>
                    </a:cubicBezTo>
                    <a:cubicBezTo>
                      <a:pt x="449" y="890"/>
                      <a:pt x="449" y="890"/>
                      <a:pt x="449" y="890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8" y="866"/>
                      <a:pt x="448" y="866"/>
                      <a:pt x="448" y="866"/>
                    </a:cubicBezTo>
                    <a:cubicBezTo>
                      <a:pt x="447" y="866"/>
                      <a:pt x="446" y="866"/>
                      <a:pt x="445" y="866"/>
                    </a:cubicBezTo>
                    <a:cubicBezTo>
                      <a:pt x="431" y="866"/>
                      <a:pt x="416" y="865"/>
                      <a:pt x="402" y="863"/>
                    </a:cubicBezTo>
                    <a:moveTo>
                      <a:pt x="499" y="862"/>
                    </a:move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84" y="864"/>
                      <a:pt x="468" y="865"/>
                      <a:pt x="452" y="866"/>
                    </a:cubicBezTo>
                    <a:cubicBezTo>
                      <a:pt x="452" y="866"/>
                      <a:pt x="452" y="866"/>
                      <a:pt x="452" y="866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69" y="889"/>
                      <a:pt x="486" y="888"/>
                      <a:pt x="502" y="886"/>
                    </a:cubicBezTo>
                    <a:cubicBezTo>
                      <a:pt x="502" y="886"/>
                      <a:pt x="502" y="886"/>
                      <a:pt x="502" y="886"/>
                    </a:cubicBez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99" y="862"/>
                      <a:pt x="499" y="862"/>
                      <a:pt x="499" y="862"/>
                    </a:cubicBezTo>
                    <a:moveTo>
                      <a:pt x="352" y="855"/>
                    </a:move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63" y="882"/>
                      <a:pt x="379" y="885"/>
                      <a:pt x="395" y="887"/>
                    </a:cubicBezTo>
                    <a:cubicBezTo>
                      <a:pt x="396" y="887"/>
                      <a:pt x="396" y="887"/>
                      <a:pt x="396" y="887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83" y="861"/>
                      <a:pt x="367" y="859"/>
                      <a:pt x="352" y="855"/>
                    </a:cubicBezTo>
                    <a:cubicBezTo>
                      <a:pt x="352" y="855"/>
                      <a:pt x="352" y="855"/>
                      <a:pt x="352" y="855"/>
                    </a:cubicBezTo>
                    <a:moveTo>
                      <a:pt x="549" y="853"/>
                    </a:moveTo>
                    <a:cubicBezTo>
                      <a:pt x="548" y="853"/>
                      <a:pt x="548" y="853"/>
                      <a:pt x="548" y="853"/>
                    </a:cubicBezTo>
                    <a:cubicBezTo>
                      <a:pt x="533" y="856"/>
                      <a:pt x="518" y="859"/>
                      <a:pt x="503" y="862"/>
                    </a:cubicBezTo>
                    <a:cubicBezTo>
                      <a:pt x="503" y="862"/>
                      <a:pt x="503" y="862"/>
                      <a:pt x="503" y="862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22" y="883"/>
                      <a:pt x="539" y="880"/>
                      <a:pt x="554" y="876"/>
                    </a:cubicBezTo>
                    <a:cubicBezTo>
                      <a:pt x="555" y="876"/>
                      <a:pt x="555" y="876"/>
                      <a:pt x="555" y="876"/>
                    </a:cubicBezTo>
                    <a:cubicBezTo>
                      <a:pt x="549" y="853"/>
                      <a:pt x="549" y="853"/>
                      <a:pt x="549" y="853"/>
                    </a:cubicBezTo>
                    <a:cubicBezTo>
                      <a:pt x="549" y="853"/>
                      <a:pt x="549" y="853"/>
                      <a:pt x="549" y="853"/>
                    </a:cubicBezTo>
                    <a:moveTo>
                      <a:pt x="303" y="841"/>
                    </a:moveTo>
                    <a:cubicBezTo>
                      <a:pt x="295" y="864"/>
                      <a:pt x="295" y="864"/>
                      <a:pt x="295" y="864"/>
                    </a:cubicBezTo>
                    <a:cubicBezTo>
                      <a:pt x="295" y="864"/>
                      <a:pt x="295" y="864"/>
                      <a:pt x="295" y="864"/>
                    </a:cubicBezTo>
                    <a:cubicBezTo>
                      <a:pt x="311" y="869"/>
                      <a:pt x="327" y="874"/>
                      <a:pt x="343" y="878"/>
                    </a:cubicBezTo>
                    <a:cubicBezTo>
                      <a:pt x="342" y="878"/>
                      <a:pt x="342" y="878"/>
                      <a:pt x="342" y="878"/>
                    </a:cubicBezTo>
                    <a:cubicBezTo>
                      <a:pt x="343" y="878"/>
                      <a:pt x="343" y="878"/>
                      <a:pt x="343" y="878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33" y="851"/>
                      <a:pt x="318" y="847"/>
                      <a:pt x="303" y="841"/>
                    </a:cubicBezTo>
                    <a:cubicBezTo>
                      <a:pt x="303" y="841"/>
                      <a:pt x="303" y="841"/>
                      <a:pt x="303" y="841"/>
                    </a:cubicBezTo>
                    <a:moveTo>
                      <a:pt x="597" y="837"/>
                    </a:move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82" y="843"/>
                      <a:pt x="567" y="848"/>
                      <a:pt x="552" y="852"/>
                    </a:cubicBezTo>
                    <a:cubicBezTo>
                      <a:pt x="552" y="852"/>
                      <a:pt x="552" y="852"/>
                      <a:pt x="552" y="852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74" y="871"/>
                      <a:pt x="590" y="866"/>
                      <a:pt x="605" y="860"/>
                    </a:cubicBezTo>
                    <a:cubicBezTo>
                      <a:pt x="606" y="860"/>
                      <a:pt x="606" y="860"/>
                      <a:pt x="606" y="860"/>
                    </a:cubicBez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97" y="837"/>
                      <a:pt x="597" y="837"/>
                      <a:pt x="597" y="837"/>
                    </a:cubicBezTo>
                    <a:moveTo>
                      <a:pt x="257" y="821"/>
                    </a:move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61" y="850"/>
                      <a:pt x="276" y="857"/>
                      <a:pt x="292" y="863"/>
                    </a:cubicBezTo>
                    <a:cubicBezTo>
                      <a:pt x="292" y="863"/>
                      <a:pt x="292" y="863"/>
                      <a:pt x="292" y="863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285" y="835"/>
                      <a:pt x="271" y="829"/>
                      <a:pt x="257" y="822"/>
                    </a:cubicBezTo>
                    <a:cubicBezTo>
                      <a:pt x="257" y="821"/>
                      <a:pt x="257" y="821"/>
                      <a:pt x="257" y="821"/>
                    </a:cubicBezTo>
                    <a:moveTo>
                      <a:pt x="643" y="816"/>
                    </a:moveTo>
                    <a:cubicBezTo>
                      <a:pt x="643" y="816"/>
                      <a:pt x="643" y="816"/>
                      <a:pt x="643" y="816"/>
                    </a:cubicBezTo>
                    <a:cubicBezTo>
                      <a:pt x="629" y="824"/>
                      <a:pt x="615" y="830"/>
                      <a:pt x="600" y="836"/>
                    </a:cubicBezTo>
                    <a:cubicBezTo>
                      <a:pt x="600" y="836"/>
                      <a:pt x="600" y="836"/>
                      <a:pt x="600" y="836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24" y="852"/>
                      <a:pt x="639" y="845"/>
                      <a:pt x="654" y="837"/>
                    </a:cubicBezTo>
                    <a:cubicBezTo>
                      <a:pt x="654" y="837"/>
                      <a:pt x="654" y="837"/>
                      <a:pt x="654" y="837"/>
                    </a:cubicBezTo>
                    <a:cubicBezTo>
                      <a:pt x="643" y="816"/>
                      <a:pt x="643" y="816"/>
                      <a:pt x="643" y="816"/>
                    </a:cubicBezTo>
                    <a:moveTo>
                      <a:pt x="213" y="796"/>
                    </a:move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14" y="825"/>
                      <a:pt x="228" y="834"/>
                      <a:pt x="243" y="841"/>
                    </a:cubicBezTo>
                    <a:cubicBezTo>
                      <a:pt x="243" y="841"/>
                      <a:pt x="243" y="841"/>
                      <a:pt x="243" y="841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40" y="813"/>
                      <a:pt x="226" y="805"/>
                      <a:pt x="213" y="796"/>
                    </a:cubicBezTo>
                    <a:cubicBezTo>
                      <a:pt x="213" y="796"/>
                      <a:pt x="213" y="796"/>
                      <a:pt x="213" y="796"/>
                    </a:cubicBezTo>
                    <a:moveTo>
                      <a:pt x="686" y="790"/>
                    </a:moveTo>
                    <a:cubicBezTo>
                      <a:pt x="686" y="790"/>
                      <a:pt x="686" y="790"/>
                      <a:pt x="686" y="790"/>
                    </a:cubicBezTo>
                    <a:cubicBezTo>
                      <a:pt x="673" y="799"/>
                      <a:pt x="660" y="807"/>
                      <a:pt x="646" y="814"/>
                    </a:cubicBezTo>
                    <a:cubicBezTo>
                      <a:pt x="646" y="814"/>
                      <a:pt x="646" y="814"/>
                      <a:pt x="646" y="814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57" y="836"/>
                      <a:pt x="657" y="836"/>
                      <a:pt x="657" y="836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72" y="828"/>
                      <a:pt x="686" y="819"/>
                      <a:pt x="699" y="809"/>
                    </a:cubicBezTo>
                    <a:cubicBezTo>
                      <a:pt x="699" y="809"/>
                      <a:pt x="699" y="809"/>
                      <a:pt x="699" y="809"/>
                    </a:cubicBezTo>
                    <a:cubicBezTo>
                      <a:pt x="686" y="790"/>
                      <a:pt x="686" y="790"/>
                      <a:pt x="686" y="790"/>
                    </a:cubicBezTo>
                    <a:moveTo>
                      <a:pt x="173" y="766"/>
                    </a:move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70" y="795"/>
                      <a:pt x="183" y="805"/>
                      <a:pt x="197" y="814"/>
                    </a:cubicBezTo>
                    <a:cubicBezTo>
                      <a:pt x="197" y="814"/>
                      <a:pt x="197" y="814"/>
                      <a:pt x="197" y="81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197" y="786"/>
                      <a:pt x="185" y="776"/>
                      <a:pt x="173" y="766"/>
                    </a:cubicBezTo>
                    <a:cubicBezTo>
                      <a:pt x="173" y="766"/>
                      <a:pt x="173" y="766"/>
                      <a:pt x="173" y="766"/>
                    </a:cubicBezTo>
                    <a:moveTo>
                      <a:pt x="725" y="758"/>
                    </a:moveTo>
                    <a:cubicBezTo>
                      <a:pt x="725" y="758"/>
                      <a:pt x="725" y="758"/>
                      <a:pt x="725" y="758"/>
                    </a:cubicBezTo>
                    <a:cubicBezTo>
                      <a:pt x="714" y="769"/>
                      <a:pt x="701" y="779"/>
                      <a:pt x="689" y="788"/>
                    </a:cubicBezTo>
                    <a:cubicBezTo>
                      <a:pt x="689" y="788"/>
                      <a:pt x="689" y="788"/>
                      <a:pt x="689" y="788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3" y="807"/>
                      <a:pt x="703" y="807"/>
                      <a:pt x="703" y="807"/>
                    </a:cubicBezTo>
                    <a:cubicBezTo>
                      <a:pt x="716" y="798"/>
                      <a:pt x="729" y="787"/>
                      <a:pt x="741" y="776"/>
                    </a:cubicBezTo>
                    <a:cubicBezTo>
                      <a:pt x="741" y="777"/>
                      <a:pt x="741" y="777"/>
                      <a:pt x="741" y="777"/>
                    </a:cubicBezTo>
                    <a:cubicBezTo>
                      <a:pt x="741" y="776"/>
                      <a:pt x="741" y="776"/>
                      <a:pt x="741" y="776"/>
                    </a:cubicBezTo>
                    <a:cubicBezTo>
                      <a:pt x="725" y="758"/>
                      <a:pt x="725" y="758"/>
                      <a:pt x="725" y="758"/>
                    </a:cubicBezTo>
                    <a:moveTo>
                      <a:pt x="136" y="731"/>
                    </a:move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30" y="759"/>
                      <a:pt x="142" y="771"/>
                      <a:pt x="154" y="782"/>
                    </a:cubicBezTo>
                    <a:cubicBezTo>
                      <a:pt x="154" y="782"/>
                      <a:pt x="154" y="782"/>
                      <a:pt x="154" y="782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58" y="753"/>
                      <a:pt x="147" y="742"/>
                      <a:pt x="136" y="731"/>
                    </a:cubicBezTo>
                    <a:cubicBezTo>
                      <a:pt x="136" y="731"/>
                      <a:pt x="136" y="731"/>
                      <a:pt x="136" y="731"/>
                    </a:cubicBezTo>
                    <a:moveTo>
                      <a:pt x="761" y="722"/>
                    </a:move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50" y="734"/>
                      <a:pt x="739" y="745"/>
                      <a:pt x="728" y="756"/>
                    </a:cubicBezTo>
                    <a:cubicBezTo>
                      <a:pt x="728" y="756"/>
                      <a:pt x="728" y="756"/>
                      <a:pt x="728" y="756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56" y="762"/>
                      <a:pt x="768" y="751"/>
                      <a:pt x="779" y="738"/>
                    </a:cubicBezTo>
                    <a:cubicBezTo>
                      <a:pt x="779" y="738"/>
                      <a:pt x="779" y="738"/>
                      <a:pt x="779" y="738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61" y="722"/>
                      <a:pt x="761" y="722"/>
                      <a:pt x="761" y="722"/>
                    </a:cubicBezTo>
                    <a:moveTo>
                      <a:pt x="104" y="692"/>
                    </a:moveTo>
                    <a:cubicBezTo>
                      <a:pt x="85" y="706"/>
                      <a:pt x="85" y="706"/>
                      <a:pt x="85" y="706"/>
                    </a:cubicBezTo>
                    <a:cubicBezTo>
                      <a:pt x="85" y="706"/>
                      <a:pt x="85" y="706"/>
                      <a:pt x="85" y="706"/>
                    </a:cubicBezTo>
                    <a:cubicBezTo>
                      <a:pt x="94" y="719"/>
                      <a:pt x="105" y="732"/>
                      <a:pt x="116" y="744"/>
                    </a:cubicBezTo>
                    <a:cubicBezTo>
                      <a:pt x="116" y="745"/>
                      <a:pt x="116" y="745"/>
                      <a:pt x="116" y="745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8"/>
                      <a:pt x="134" y="728"/>
                      <a:pt x="134" y="728"/>
                    </a:cubicBezTo>
                    <a:cubicBezTo>
                      <a:pt x="123" y="717"/>
                      <a:pt x="113" y="705"/>
                      <a:pt x="104" y="692"/>
                    </a:cubicBezTo>
                    <a:cubicBezTo>
                      <a:pt x="104" y="692"/>
                      <a:pt x="104" y="692"/>
                      <a:pt x="104" y="692"/>
                    </a:cubicBezTo>
                    <a:moveTo>
                      <a:pt x="792" y="682"/>
                    </a:moveTo>
                    <a:cubicBezTo>
                      <a:pt x="792" y="683"/>
                      <a:pt x="792" y="683"/>
                      <a:pt x="792" y="683"/>
                    </a:cubicBezTo>
                    <a:cubicBezTo>
                      <a:pt x="783" y="695"/>
                      <a:pt x="773" y="708"/>
                      <a:pt x="763" y="720"/>
                    </a:cubicBezTo>
                    <a:cubicBezTo>
                      <a:pt x="763" y="720"/>
                      <a:pt x="763" y="720"/>
                      <a:pt x="763" y="720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92" y="723"/>
                      <a:pt x="802" y="710"/>
                      <a:pt x="811" y="696"/>
                    </a:cubicBezTo>
                    <a:cubicBezTo>
                      <a:pt x="812" y="696"/>
                      <a:pt x="812" y="696"/>
                      <a:pt x="812" y="696"/>
                    </a:cubicBezTo>
                    <a:cubicBezTo>
                      <a:pt x="792" y="682"/>
                      <a:pt x="792" y="682"/>
                      <a:pt x="792" y="682"/>
                    </a:cubicBezTo>
                    <a:moveTo>
                      <a:pt x="77" y="649"/>
                    </a:moveTo>
                    <a:cubicBezTo>
                      <a:pt x="56" y="661"/>
                      <a:pt x="56" y="661"/>
                      <a:pt x="56" y="661"/>
                    </a:cubicBezTo>
                    <a:cubicBezTo>
                      <a:pt x="56" y="661"/>
                      <a:pt x="56" y="661"/>
                      <a:pt x="56" y="661"/>
                    </a:cubicBezTo>
                    <a:cubicBezTo>
                      <a:pt x="64" y="676"/>
                      <a:pt x="73" y="690"/>
                      <a:pt x="82" y="703"/>
                    </a:cubicBezTo>
                    <a:cubicBezTo>
                      <a:pt x="82" y="703"/>
                      <a:pt x="82" y="703"/>
                      <a:pt x="82" y="703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93" y="676"/>
                      <a:pt x="84" y="663"/>
                      <a:pt x="77" y="650"/>
                    </a:cubicBezTo>
                    <a:cubicBezTo>
                      <a:pt x="77" y="649"/>
                      <a:pt x="77" y="649"/>
                      <a:pt x="77" y="649"/>
                    </a:cubicBezTo>
                    <a:moveTo>
                      <a:pt x="818" y="639"/>
                    </a:move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1" y="653"/>
                      <a:pt x="803" y="667"/>
                      <a:pt x="794" y="679"/>
                    </a:cubicBezTo>
                    <a:cubicBezTo>
                      <a:pt x="794" y="680"/>
                      <a:pt x="794" y="680"/>
                      <a:pt x="794" y="680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23" y="679"/>
                      <a:pt x="831" y="665"/>
                      <a:pt x="839" y="650"/>
                    </a:cubicBezTo>
                    <a:cubicBezTo>
                      <a:pt x="839" y="650"/>
                      <a:pt x="839" y="650"/>
                      <a:pt x="839" y="650"/>
                    </a:cubicBez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8" y="639"/>
                      <a:pt x="818" y="639"/>
                      <a:pt x="818" y="639"/>
                    </a:cubicBezTo>
                    <a:moveTo>
                      <a:pt x="55" y="604"/>
                    </a:moveTo>
                    <a:cubicBezTo>
                      <a:pt x="33" y="613"/>
                      <a:pt x="33" y="613"/>
                      <a:pt x="33" y="613"/>
                    </a:cubicBezTo>
                    <a:cubicBezTo>
                      <a:pt x="33" y="613"/>
                      <a:pt x="33" y="613"/>
                      <a:pt x="33" y="613"/>
                    </a:cubicBezTo>
                    <a:cubicBezTo>
                      <a:pt x="39" y="628"/>
                      <a:pt x="46" y="643"/>
                      <a:pt x="54" y="658"/>
                    </a:cubicBezTo>
                    <a:cubicBezTo>
                      <a:pt x="54" y="658"/>
                      <a:pt x="54" y="658"/>
                      <a:pt x="54" y="658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68" y="633"/>
                      <a:pt x="61" y="618"/>
                      <a:pt x="55" y="604"/>
                    </a:cubicBezTo>
                    <a:cubicBezTo>
                      <a:pt x="55" y="604"/>
                      <a:pt x="55" y="604"/>
                      <a:pt x="55" y="604"/>
                    </a:cubicBezTo>
                    <a:moveTo>
                      <a:pt x="838" y="593"/>
                    </a:moveTo>
                    <a:cubicBezTo>
                      <a:pt x="838" y="593"/>
                      <a:pt x="838" y="593"/>
                      <a:pt x="838" y="593"/>
                    </a:cubicBezTo>
                    <a:cubicBezTo>
                      <a:pt x="833" y="608"/>
                      <a:pt x="827" y="622"/>
                      <a:pt x="820" y="636"/>
                    </a:cubicBezTo>
                    <a:cubicBezTo>
                      <a:pt x="819" y="636"/>
                      <a:pt x="819" y="636"/>
                      <a:pt x="819" y="636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8" y="632"/>
                      <a:pt x="855" y="617"/>
                      <a:pt x="861" y="602"/>
                    </a:cubicBezTo>
                    <a:cubicBezTo>
                      <a:pt x="861" y="602"/>
                      <a:pt x="861" y="602"/>
                      <a:pt x="861" y="602"/>
                    </a:cubicBezTo>
                    <a:cubicBezTo>
                      <a:pt x="838" y="593"/>
                      <a:pt x="838" y="593"/>
                      <a:pt x="838" y="593"/>
                    </a:cubicBezTo>
                    <a:moveTo>
                      <a:pt x="39" y="556"/>
                    </a:move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3"/>
                      <a:pt x="16" y="563"/>
                      <a:pt x="16" y="563"/>
                    </a:cubicBezTo>
                    <a:cubicBezTo>
                      <a:pt x="20" y="578"/>
                      <a:pt x="25" y="594"/>
                      <a:pt x="31" y="609"/>
                    </a:cubicBezTo>
                    <a:cubicBezTo>
                      <a:pt x="31" y="610"/>
                      <a:pt x="31" y="610"/>
                      <a:pt x="31" y="610"/>
                    </a:cubicBezTo>
                    <a:cubicBezTo>
                      <a:pt x="53" y="601"/>
                      <a:pt x="53" y="601"/>
                      <a:pt x="53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48" y="586"/>
                      <a:pt x="43" y="571"/>
                      <a:pt x="39" y="556"/>
                    </a:cubicBezTo>
                    <a:cubicBezTo>
                      <a:pt x="39" y="556"/>
                      <a:pt x="39" y="556"/>
                      <a:pt x="39" y="556"/>
                    </a:cubicBezTo>
                    <a:moveTo>
                      <a:pt x="853" y="545"/>
                    </a:moveTo>
                    <a:cubicBezTo>
                      <a:pt x="853" y="545"/>
                      <a:pt x="853" y="545"/>
                      <a:pt x="853" y="545"/>
                    </a:cubicBezTo>
                    <a:cubicBezTo>
                      <a:pt x="850" y="560"/>
                      <a:pt x="845" y="575"/>
                      <a:pt x="840" y="590"/>
                    </a:cubicBezTo>
                    <a:cubicBezTo>
                      <a:pt x="840" y="590"/>
                      <a:pt x="840" y="590"/>
                      <a:pt x="840" y="590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8" y="582"/>
                      <a:pt x="873" y="567"/>
                      <a:pt x="877" y="551"/>
                    </a:cubicBezTo>
                    <a:cubicBezTo>
                      <a:pt x="878" y="551"/>
                      <a:pt x="878" y="551"/>
                      <a:pt x="878" y="551"/>
                    </a:cubicBezTo>
                    <a:cubicBezTo>
                      <a:pt x="853" y="545"/>
                      <a:pt x="853" y="545"/>
                      <a:pt x="853" y="545"/>
                    </a:cubicBezTo>
                    <a:moveTo>
                      <a:pt x="28" y="507"/>
                    </a:move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7" y="527"/>
                      <a:pt x="10" y="543"/>
                      <a:pt x="15" y="559"/>
                    </a:cubicBezTo>
                    <a:cubicBezTo>
                      <a:pt x="15" y="559"/>
                      <a:pt x="15" y="559"/>
                      <a:pt x="15" y="559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2"/>
                      <a:pt x="38" y="552"/>
                      <a:pt x="38" y="552"/>
                    </a:cubicBezTo>
                    <a:cubicBezTo>
                      <a:pt x="34" y="537"/>
                      <a:pt x="31" y="522"/>
                      <a:pt x="28" y="507"/>
                    </a:cubicBezTo>
                    <a:cubicBezTo>
                      <a:pt x="28" y="507"/>
                      <a:pt x="28" y="507"/>
                      <a:pt x="28" y="507"/>
                    </a:cubicBezTo>
                    <a:moveTo>
                      <a:pt x="863" y="495"/>
                    </a:moveTo>
                    <a:cubicBezTo>
                      <a:pt x="861" y="495"/>
                      <a:pt x="861" y="495"/>
                      <a:pt x="861" y="495"/>
                    </a:cubicBezTo>
                    <a:cubicBezTo>
                      <a:pt x="862" y="495"/>
                      <a:pt x="862" y="495"/>
                      <a:pt x="862" y="495"/>
                    </a:cubicBezTo>
                    <a:cubicBezTo>
                      <a:pt x="860" y="511"/>
                      <a:pt x="858" y="526"/>
                      <a:pt x="854" y="541"/>
                    </a:cubicBezTo>
                    <a:cubicBezTo>
                      <a:pt x="854" y="541"/>
                      <a:pt x="854" y="541"/>
                      <a:pt x="854" y="541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81" y="531"/>
                      <a:pt x="884" y="514"/>
                      <a:pt x="886" y="498"/>
                    </a:cubicBezTo>
                    <a:cubicBezTo>
                      <a:pt x="886" y="498"/>
                      <a:pt x="886" y="498"/>
                      <a:pt x="886" y="498"/>
                    </a:cubicBezTo>
                    <a:cubicBezTo>
                      <a:pt x="863" y="495"/>
                      <a:pt x="863" y="495"/>
                      <a:pt x="863" y="495"/>
                    </a:cubicBezTo>
                    <a:moveTo>
                      <a:pt x="24" y="456"/>
                    </a:move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74"/>
                      <a:pt x="2" y="490"/>
                      <a:pt x="4" y="506"/>
                    </a:cubicBezTo>
                    <a:cubicBezTo>
                      <a:pt x="4" y="507"/>
                      <a:pt x="4" y="507"/>
                      <a:pt x="4" y="507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6" y="488"/>
                      <a:pt x="24" y="472"/>
                      <a:pt x="24" y="457"/>
                    </a:cubicBezTo>
                    <a:cubicBezTo>
                      <a:pt x="24" y="456"/>
                      <a:pt x="24" y="456"/>
                      <a:pt x="24" y="456"/>
                    </a:cubicBezTo>
                    <a:moveTo>
                      <a:pt x="889" y="428"/>
                    </a:move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34"/>
                      <a:pt x="865" y="440"/>
                      <a:pt x="865" y="445"/>
                    </a:cubicBezTo>
                    <a:cubicBezTo>
                      <a:pt x="865" y="460"/>
                      <a:pt x="864" y="476"/>
                      <a:pt x="863" y="491"/>
                    </a:cubicBezTo>
                    <a:cubicBezTo>
                      <a:pt x="863" y="492"/>
                      <a:pt x="863" y="492"/>
                      <a:pt x="863" y="492"/>
                    </a:cubicBezTo>
                    <a:cubicBezTo>
                      <a:pt x="886" y="494"/>
                      <a:pt x="886" y="494"/>
                      <a:pt x="886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8" y="478"/>
                      <a:pt x="889" y="461"/>
                      <a:pt x="889" y="445"/>
                    </a:cubicBezTo>
                    <a:cubicBezTo>
                      <a:pt x="889" y="439"/>
                      <a:pt x="889" y="434"/>
                      <a:pt x="889" y="428"/>
                    </a:cubicBezTo>
                    <a:cubicBezTo>
                      <a:pt x="889" y="428"/>
                      <a:pt x="889" y="428"/>
                      <a:pt x="889" y="428"/>
                    </a:cubicBezTo>
                    <a:moveTo>
                      <a:pt x="2" y="404"/>
                    </a:moveTo>
                    <a:cubicBezTo>
                      <a:pt x="2" y="404"/>
                      <a:pt x="2" y="404"/>
                      <a:pt x="2" y="404"/>
                    </a:cubicBezTo>
                    <a:cubicBezTo>
                      <a:pt x="0" y="417"/>
                      <a:pt x="0" y="431"/>
                      <a:pt x="0" y="445"/>
                    </a:cubicBezTo>
                    <a:cubicBezTo>
                      <a:pt x="0" y="448"/>
                      <a:pt x="0" y="450"/>
                      <a:pt x="0" y="453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0"/>
                      <a:pt x="24" y="448"/>
                      <a:pt x="24" y="445"/>
                    </a:cubicBezTo>
                    <a:cubicBezTo>
                      <a:pt x="24" y="432"/>
                      <a:pt x="24" y="419"/>
                      <a:pt x="26" y="406"/>
                    </a:cubicBezTo>
                    <a:cubicBezTo>
                      <a:pt x="26" y="406"/>
                      <a:pt x="26" y="406"/>
                      <a:pt x="26" y="406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884" y="375"/>
                    </a:move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3" y="394"/>
                      <a:pt x="864" y="410"/>
                      <a:pt x="865" y="425"/>
                    </a:cubicBezTo>
                    <a:cubicBezTo>
                      <a:pt x="865" y="425"/>
                      <a:pt x="865" y="425"/>
                      <a:pt x="865" y="425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8" y="408"/>
                      <a:pt x="886" y="391"/>
                      <a:pt x="884" y="375"/>
                    </a:cubicBezTo>
                    <a:cubicBezTo>
                      <a:pt x="884" y="375"/>
                      <a:pt x="884" y="375"/>
                      <a:pt x="884" y="375"/>
                    </a:cubicBezTo>
                    <a:moveTo>
                      <a:pt x="10" y="351"/>
                    </a:moveTo>
                    <a:cubicBezTo>
                      <a:pt x="10" y="351"/>
                      <a:pt x="10" y="351"/>
                      <a:pt x="10" y="351"/>
                    </a:cubicBezTo>
                    <a:cubicBezTo>
                      <a:pt x="6" y="367"/>
                      <a:pt x="4" y="383"/>
                      <a:pt x="2" y="400"/>
                    </a:cubicBezTo>
                    <a:cubicBezTo>
                      <a:pt x="2" y="400"/>
                      <a:pt x="2" y="400"/>
                      <a:pt x="2" y="400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7" y="387"/>
                      <a:pt x="30" y="371"/>
                      <a:pt x="33" y="356"/>
                    </a:cubicBezTo>
                    <a:cubicBezTo>
                      <a:pt x="33" y="356"/>
                      <a:pt x="33" y="356"/>
                      <a:pt x="33" y="356"/>
                    </a:cubicBezTo>
                    <a:cubicBezTo>
                      <a:pt x="10" y="351"/>
                      <a:pt x="10" y="351"/>
                      <a:pt x="10" y="351"/>
                    </a:cubicBezTo>
                    <a:moveTo>
                      <a:pt x="872" y="323"/>
                    </a:move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54" y="344"/>
                      <a:pt x="857" y="360"/>
                      <a:pt x="860" y="375"/>
                    </a:cubicBezTo>
                    <a:cubicBezTo>
                      <a:pt x="860" y="375"/>
                      <a:pt x="860" y="375"/>
                      <a:pt x="860" y="375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1" y="355"/>
                      <a:pt x="877" y="339"/>
                      <a:pt x="872" y="323"/>
                    </a:cubicBezTo>
                    <a:cubicBezTo>
                      <a:pt x="872" y="323"/>
                      <a:pt x="872" y="323"/>
                      <a:pt x="872" y="323"/>
                    </a:cubicBezTo>
                    <a:moveTo>
                      <a:pt x="24" y="299"/>
                    </a:moveTo>
                    <a:cubicBezTo>
                      <a:pt x="24" y="300"/>
                      <a:pt x="24" y="300"/>
                      <a:pt x="24" y="300"/>
                    </a:cubicBezTo>
                    <a:cubicBezTo>
                      <a:pt x="19" y="315"/>
                      <a:pt x="14" y="331"/>
                      <a:pt x="11" y="347"/>
                    </a:cubicBezTo>
                    <a:cubicBezTo>
                      <a:pt x="11" y="347"/>
                      <a:pt x="11" y="347"/>
                      <a:pt x="11" y="347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7" y="337"/>
                      <a:pt x="42" y="322"/>
                      <a:pt x="47" y="307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24" y="299"/>
                      <a:pt x="24" y="299"/>
                      <a:pt x="24" y="299"/>
                    </a:cubicBezTo>
                    <a:moveTo>
                      <a:pt x="855" y="272"/>
                    </a:move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9" y="296"/>
                      <a:pt x="844" y="311"/>
                      <a:pt x="848" y="326"/>
                    </a:cubicBezTo>
                    <a:cubicBezTo>
                      <a:pt x="848" y="326"/>
                      <a:pt x="848" y="326"/>
                      <a:pt x="848" y="326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67" y="303"/>
                      <a:pt x="861" y="288"/>
                      <a:pt x="855" y="272"/>
                    </a:cubicBezTo>
                    <a:cubicBezTo>
                      <a:pt x="855" y="272"/>
                      <a:pt x="855" y="272"/>
                      <a:pt x="855" y="272"/>
                    </a:cubicBezTo>
                    <a:moveTo>
                      <a:pt x="45" y="250"/>
                    </a:moveTo>
                    <a:cubicBezTo>
                      <a:pt x="44" y="250"/>
                      <a:pt x="44" y="250"/>
                      <a:pt x="44" y="250"/>
                    </a:cubicBezTo>
                    <a:cubicBezTo>
                      <a:pt x="37" y="265"/>
                      <a:pt x="31" y="280"/>
                      <a:pt x="25" y="296"/>
                    </a:cubicBezTo>
                    <a:cubicBezTo>
                      <a:pt x="24" y="296"/>
                      <a:pt x="24" y="296"/>
                      <a:pt x="24" y="296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53" y="289"/>
                      <a:pt x="59" y="275"/>
                      <a:pt x="66" y="261"/>
                    </a:cubicBezTo>
                    <a:cubicBezTo>
                      <a:pt x="66" y="261"/>
                      <a:pt x="66" y="261"/>
                      <a:pt x="66" y="261"/>
                    </a:cubicBezTo>
                    <a:cubicBezTo>
                      <a:pt x="45" y="250"/>
                      <a:pt x="45" y="250"/>
                      <a:pt x="45" y="250"/>
                    </a:cubicBezTo>
                    <a:moveTo>
                      <a:pt x="831" y="224"/>
                    </a:moveTo>
                    <a:cubicBezTo>
                      <a:pt x="810" y="236"/>
                      <a:pt x="810" y="236"/>
                      <a:pt x="810" y="236"/>
                    </a:cubicBezTo>
                    <a:cubicBezTo>
                      <a:pt x="810" y="237"/>
                      <a:pt x="810" y="237"/>
                      <a:pt x="810" y="237"/>
                    </a:cubicBezTo>
                    <a:cubicBezTo>
                      <a:pt x="818" y="250"/>
                      <a:pt x="825" y="264"/>
                      <a:pt x="831" y="278"/>
                    </a:cubicBezTo>
                    <a:cubicBezTo>
                      <a:pt x="831" y="278"/>
                      <a:pt x="831" y="278"/>
                      <a:pt x="831" y="278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47" y="254"/>
                      <a:pt x="839" y="239"/>
                      <a:pt x="831" y="225"/>
                    </a:cubicBezTo>
                    <a:cubicBezTo>
                      <a:pt x="831" y="224"/>
                      <a:pt x="831" y="224"/>
                      <a:pt x="831" y="224"/>
                    </a:cubicBezTo>
                    <a:moveTo>
                      <a:pt x="71" y="204"/>
                    </a:moveTo>
                    <a:cubicBezTo>
                      <a:pt x="71" y="204"/>
                      <a:pt x="71" y="204"/>
                      <a:pt x="71" y="204"/>
                    </a:cubicBezTo>
                    <a:cubicBezTo>
                      <a:pt x="62" y="217"/>
                      <a:pt x="54" y="232"/>
                      <a:pt x="46" y="246"/>
                    </a:cubicBezTo>
                    <a:cubicBezTo>
                      <a:pt x="46" y="246"/>
                      <a:pt x="46" y="246"/>
                      <a:pt x="46" y="24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75" y="243"/>
                      <a:pt x="82" y="230"/>
                      <a:pt x="91" y="217"/>
                    </a:cubicBezTo>
                    <a:cubicBezTo>
                      <a:pt x="91" y="217"/>
                      <a:pt x="91" y="217"/>
                      <a:pt x="91" y="217"/>
                    </a:cubicBezTo>
                    <a:cubicBezTo>
                      <a:pt x="71" y="204"/>
                      <a:pt x="71" y="204"/>
                      <a:pt x="71" y="204"/>
                    </a:cubicBezTo>
                    <a:moveTo>
                      <a:pt x="802" y="180"/>
                    </a:moveTo>
                    <a:cubicBezTo>
                      <a:pt x="802" y="180"/>
                      <a:pt x="802" y="180"/>
                      <a:pt x="802" y="180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3" y="194"/>
                      <a:pt x="783" y="194"/>
                      <a:pt x="783" y="194"/>
                    </a:cubicBezTo>
                    <a:cubicBezTo>
                      <a:pt x="792" y="207"/>
                      <a:pt x="800" y="220"/>
                      <a:pt x="808" y="233"/>
                    </a:cubicBezTo>
                    <a:cubicBezTo>
                      <a:pt x="808" y="233"/>
                      <a:pt x="808" y="233"/>
                      <a:pt x="808" y="233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1" y="207"/>
                      <a:pt x="812" y="193"/>
                      <a:pt x="802" y="180"/>
                    </a:cubicBezTo>
                    <a:cubicBezTo>
                      <a:pt x="802" y="180"/>
                      <a:pt x="802" y="180"/>
                      <a:pt x="802" y="180"/>
                    </a:cubicBezTo>
                    <a:moveTo>
                      <a:pt x="102" y="161"/>
                    </a:moveTo>
                    <a:cubicBezTo>
                      <a:pt x="102" y="161"/>
                      <a:pt x="102" y="161"/>
                      <a:pt x="102" y="161"/>
                    </a:cubicBezTo>
                    <a:cubicBezTo>
                      <a:pt x="92" y="173"/>
                      <a:pt x="82" y="187"/>
                      <a:pt x="73" y="200"/>
                    </a:cubicBezTo>
                    <a:cubicBezTo>
                      <a:pt x="73" y="200"/>
                      <a:pt x="73" y="200"/>
                      <a:pt x="73" y="200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102" y="201"/>
                      <a:pt x="111" y="18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02" y="161"/>
                      <a:pt x="102" y="161"/>
                      <a:pt x="102" y="161"/>
                    </a:cubicBezTo>
                    <a:moveTo>
                      <a:pt x="767" y="139"/>
                    </a:moveTo>
                    <a:cubicBezTo>
                      <a:pt x="750" y="155"/>
                      <a:pt x="750" y="155"/>
                      <a:pt x="750" y="155"/>
                    </a:cubicBezTo>
                    <a:cubicBezTo>
                      <a:pt x="750" y="156"/>
                      <a:pt x="750" y="156"/>
                      <a:pt x="750" y="156"/>
                    </a:cubicBezTo>
                    <a:cubicBezTo>
                      <a:pt x="761" y="167"/>
                      <a:pt x="771" y="179"/>
                      <a:pt x="780" y="191"/>
                    </a:cubicBezTo>
                    <a:cubicBezTo>
                      <a:pt x="780" y="191"/>
                      <a:pt x="780" y="191"/>
                      <a:pt x="780" y="191"/>
                    </a:cubicBezTo>
                    <a:cubicBezTo>
                      <a:pt x="800" y="177"/>
                      <a:pt x="800" y="177"/>
                      <a:pt x="800" y="177"/>
                    </a:cubicBezTo>
                    <a:cubicBezTo>
                      <a:pt x="799" y="177"/>
                      <a:pt x="799" y="177"/>
                      <a:pt x="799" y="177"/>
                    </a:cubicBezTo>
                    <a:cubicBezTo>
                      <a:pt x="790" y="164"/>
                      <a:pt x="779" y="151"/>
                      <a:pt x="768" y="139"/>
                    </a:cubicBezTo>
                    <a:cubicBezTo>
                      <a:pt x="767" y="139"/>
                      <a:pt x="767" y="139"/>
                      <a:pt x="767" y="139"/>
                    </a:cubicBezTo>
                    <a:moveTo>
                      <a:pt x="139" y="122"/>
                    </a:moveTo>
                    <a:cubicBezTo>
                      <a:pt x="139" y="122"/>
                      <a:pt x="139" y="122"/>
                      <a:pt x="139" y="122"/>
                    </a:cubicBezTo>
                    <a:cubicBezTo>
                      <a:pt x="127" y="133"/>
                      <a:pt x="116" y="145"/>
                      <a:pt x="105" y="158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33" y="161"/>
                      <a:pt x="144" y="150"/>
                      <a:pt x="155" y="139"/>
                    </a:cubicBezTo>
                    <a:cubicBezTo>
                      <a:pt x="155" y="139"/>
                      <a:pt x="155" y="139"/>
                      <a:pt x="155" y="139"/>
                    </a:cubicBezTo>
                    <a:cubicBezTo>
                      <a:pt x="139" y="122"/>
                      <a:pt x="139" y="122"/>
                      <a:pt x="139" y="122"/>
                    </a:cubicBezTo>
                    <a:moveTo>
                      <a:pt x="728" y="102"/>
                    </a:move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25" y="131"/>
                      <a:pt x="737" y="142"/>
                      <a:pt x="747" y="153"/>
                    </a:cubicBezTo>
                    <a:cubicBezTo>
                      <a:pt x="748" y="153"/>
                      <a:pt x="748" y="153"/>
                      <a:pt x="748" y="153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53" y="124"/>
                      <a:pt x="741" y="113"/>
                      <a:pt x="729" y="103"/>
                    </a:cubicBezTo>
                    <a:cubicBezTo>
                      <a:pt x="728" y="102"/>
                      <a:pt x="728" y="102"/>
                      <a:pt x="728" y="102"/>
                    </a:cubicBezTo>
                    <a:moveTo>
                      <a:pt x="180" y="87"/>
                    </a:moveTo>
                    <a:cubicBezTo>
                      <a:pt x="180" y="87"/>
                      <a:pt x="180" y="87"/>
                      <a:pt x="180" y="87"/>
                    </a:cubicBezTo>
                    <a:cubicBezTo>
                      <a:pt x="167" y="97"/>
                      <a:pt x="154" y="108"/>
                      <a:pt x="142" y="119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70" y="126"/>
                      <a:pt x="182" y="116"/>
                      <a:pt x="194" y="107"/>
                    </a:cubicBezTo>
                    <a:cubicBezTo>
                      <a:pt x="194" y="107"/>
                      <a:pt x="194" y="107"/>
                      <a:pt x="194" y="107"/>
                    </a:cubicBezTo>
                    <a:cubicBezTo>
                      <a:pt x="180" y="87"/>
                      <a:pt x="180" y="87"/>
                      <a:pt x="180" y="87"/>
                    </a:cubicBezTo>
                    <a:moveTo>
                      <a:pt x="685" y="71"/>
                    </a:moveTo>
                    <a:cubicBezTo>
                      <a:pt x="672" y="91"/>
                      <a:pt x="672" y="91"/>
                      <a:pt x="672" y="91"/>
                    </a:cubicBezTo>
                    <a:cubicBezTo>
                      <a:pt x="673" y="91"/>
                      <a:pt x="673" y="91"/>
                      <a:pt x="673" y="91"/>
                    </a:cubicBezTo>
                    <a:cubicBezTo>
                      <a:pt x="686" y="100"/>
                      <a:pt x="698" y="109"/>
                      <a:pt x="710" y="119"/>
                    </a:cubicBezTo>
                    <a:cubicBezTo>
                      <a:pt x="710" y="119"/>
                      <a:pt x="710" y="119"/>
                      <a:pt x="710" y="119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26" y="100"/>
                      <a:pt x="726" y="100"/>
                      <a:pt x="726" y="100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13" y="90"/>
                      <a:pt x="699" y="80"/>
                      <a:pt x="686" y="71"/>
                    </a:cubicBezTo>
                    <a:cubicBezTo>
                      <a:pt x="685" y="71"/>
                      <a:pt x="685" y="71"/>
                      <a:pt x="685" y="71"/>
                    </a:cubicBezTo>
                    <a:moveTo>
                      <a:pt x="225" y="58"/>
                    </a:moveTo>
                    <a:cubicBezTo>
                      <a:pt x="224" y="58"/>
                      <a:pt x="224" y="58"/>
                      <a:pt x="224" y="58"/>
                    </a:cubicBezTo>
                    <a:cubicBezTo>
                      <a:pt x="210" y="66"/>
                      <a:pt x="196" y="75"/>
                      <a:pt x="183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210" y="95"/>
                      <a:pt x="223" y="87"/>
                      <a:pt x="236" y="79"/>
                    </a:cubicBezTo>
                    <a:cubicBezTo>
                      <a:pt x="236" y="79"/>
                      <a:pt x="236" y="79"/>
                      <a:pt x="236" y="79"/>
                    </a:cubicBezTo>
                    <a:cubicBezTo>
                      <a:pt x="225" y="58"/>
                      <a:pt x="225" y="58"/>
                      <a:pt x="225" y="58"/>
                    </a:cubicBezTo>
                    <a:moveTo>
                      <a:pt x="639" y="45"/>
                    </a:moveTo>
                    <a:cubicBezTo>
                      <a:pt x="628" y="66"/>
                      <a:pt x="628" y="66"/>
                      <a:pt x="628" y="66"/>
                    </a:cubicBezTo>
                    <a:cubicBezTo>
                      <a:pt x="629" y="66"/>
                      <a:pt x="629" y="66"/>
                      <a:pt x="629" y="66"/>
                    </a:cubicBezTo>
                    <a:cubicBezTo>
                      <a:pt x="642" y="73"/>
                      <a:pt x="656" y="81"/>
                      <a:pt x="669" y="89"/>
                    </a:cubicBezTo>
                    <a:cubicBezTo>
                      <a:pt x="669" y="89"/>
                      <a:pt x="669" y="89"/>
                      <a:pt x="669" y="8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68" y="60"/>
                      <a:pt x="654" y="52"/>
                      <a:pt x="639" y="45"/>
                    </a:cubicBezTo>
                    <a:cubicBezTo>
                      <a:pt x="639" y="45"/>
                      <a:pt x="639" y="45"/>
                      <a:pt x="639" y="45"/>
                    </a:cubicBezTo>
                    <a:moveTo>
                      <a:pt x="272" y="35"/>
                    </a:moveTo>
                    <a:cubicBezTo>
                      <a:pt x="272" y="35"/>
                      <a:pt x="272" y="35"/>
                      <a:pt x="272" y="35"/>
                    </a:cubicBezTo>
                    <a:cubicBezTo>
                      <a:pt x="257" y="41"/>
                      <a:pt x="242" y="48"/>
                      <a:pt x="228" y="56"/>
                    </a:cubicBezTo>
                    <a:cubicBezTo>
                      <a:pt x="228" y="56"/>
                      <a:pt x="228" y="56"/>
                      <a:pt x="228" y="56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53" y="70"/>
                      <a:pt x="267" y="63"/>
                      <a:pt x="282" y="57"/>
                    </a:cubicBezTo>
                    <a:cubicBezTo>
                      <a:pt x="282" y="57"/>
                      <a:pt x="282" y="57"/>
                      <a:pt x="282" y="57"/>
                    </a:cubicBezTo>
                    <a:cubicBezTo>
                      <a:pt x="272" y="35"/>
                      <a:pt x="272" y="35"/>
                      <a:pt x="272" y="35"/>
                    </a:cubicBezTo>
                    <a:moveTo>
                      <a:pt x="589" y="24"/>
                    </a:moveTo>
                    <a:cubicBezTo>
                      <a:pt x="582" y="47"/>
                      <a:pt x="582" y="47"/>
                      <a:pt x="582" y="47"/>
                    </a:cubicBezTo>
                    <a:cubicBezTo>
                      <a:pt x="582" y="47"/>
                      <a:pt x="582" y="47"/>
                      <a:pt x="582" y="47"/>
                    </a:cubicBezTo>
                    <a:cubicBezTo>
                      <a:pt x="596" y="52"/>
                      <a:pt x="611" y="58"/>
                      <a:pt x="625" y="65"/>
                    </a:cubicBezTo>
                    <a:cubicBezTo>
                      <a:pt x="625" y="65"/>
                      <a:pt x="625" y="65"/>
                      <a:pt x="625" y="65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21" y="36"/>
                      <a:pt x="605" y="30"/>
                      <a:pt x="590" y="24"/>
                    </a:cubicBezTo>
                    <a:cubicBezTo>
                      <a:pt x="589" y="24"/>
                      <a:pt x="589" y="24"/>
                      <a:pt x="589" y="24"/>
                    </a:cubicBezTo>
                    <a:moveTo>
                      <a:pt x="323" y="17"/>
                    </a:moveTo>
                    <a:cubicBezTo>
                      <a:pt x="323" y="17"/>
                      <a:pt x="323" y="17"/>
                      <a:pt x="323" y="17"/>
                    </a:cubicBezTo>
                    <a:cubicBezTo>
                      <a:pt x="307" y="21"/>
                      <a:pt x="291" y="27"/>
                      <a:pt x="276" y="33"/>
                    </a:cubicBezTo>
                    <a:cubicBezTo>
                      <a:pt x="276" y="33"/>
                      <a:pt x="276" y="33"/>
                      <a:pt x="276" y="33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300" y="49"/>
                      <a:pt x="314" y="44"/>
                      <a:pt x="329" y="40"/>
                    </a:cubicBezTo>
                    <a:cubicBezTo>
                      <a:pt x="329" y="40"/>
                      <a:pt x="329" y="40"/>
                      <a:pt x="329" y="40"/>
                    </a:cubicBezTo>
                    <a:cubicBezTo>
                      <a:pt x="323" y="17"/>
                      <a:pt x="323" y="17"/>
                      <a:pt x="323" y="17"/>
                    </a:cubicBezTo>
                    <a:cubicBezTo>
                      <a:pt x="323" y="17"/>
                      <a:pt x="323" y="17"/>
                      <a:pt x="323" y="17"/>
                    </a:cubicBezTo>
                    <a:moveTo>
                      <a:pt x="538" y="8"/>
                    </a:moveTo>
                    <a:cubicBezTo>
                      <a:pt x="533" y="33"/>
                      <a:pt x="533" y="33"/>
                      <a:pt x="533" y="33"/>
                    </a:cubicBezTo>
                    <a:cubicBezTo>
                      <a:pt x="533" y="33"/>
                      <a:pt x="533" y="33"/>
                      <a:pt x="533" y="33"/>
                    </a:cubicBezTo>
                    <a:cubicBezTo>
                      <a:pt x="548" y="37"/>
                      <a:pt x="563" y="41"/>
                      <a:pt x="578" y="46"/>
                    </a:cubicBezTo>
                    <a:cubicBezTo>
                      <a:pt x="578" y="46"/>
                      <a:pt x="578" y="46"/>
                      <a:pt x="578" y="46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70" y="18"/>
                      <a:pt x="554" y="13"/>
                      <a:pt x="538" y="10"/>
                    </a:cubicBezTo>
                    <a:cubicBezTo>
                      <a:pt x="538" y="8"/>
                      <a:pt x="538" y="8"/>
                      <a:pt x="538" y="8"/>
                    </a:cubicBezTo>
                    <a:moveTo>
                      <a:pt x="375" y="5"/>
                    </a:moveTo>
                    <a:cubicBezTo>
                      <a:pt x="375" y="5"/>
                      <a:pt x="375" y="5"/>
                      <a:pt x="375" y="5"/>
                    </a:cubicBezTo>
                    <a:cubicBezTo>
                      <a:pt x="359" y="8"/>
                      <a:pt x="342" y="12"/>
                      <a:pt x="327" y="16"/>
                    </a:cubicBezTo>
                    <a:cubicBezTo>
                      <a:pt x="326" y="16"/>
                      <a:pt x="326" y="16"/>
                      <a:pt x="326" y="16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48" y="35"/>
                      <a:pt x="363" y="32"/>
                      <a:pt x="379" y="29"/>
                    </a:cubicBezTo>
                    <a:cubicBezTo>
                      <a:pt x="379" y="29"/>
                      <a:pt x="379" y="29"/>
                      <a:pt x="379" y="29"/>
                    </a:cubicBezTo>
                    <a:cubicBezTo>
                      <a:pt x="375" y="5"/>
                      <a:pt x="375" y="5"/>
                      <a:pt x="375" y="5"/>
                    </a:cubicBezTo>
                    <a:moveTo>
                      <a:pt x="485" y="2"/>
                    </a:moveTo>
                    <a:cubicBezTo>
                      <a:pt x="483" y="26"/>
                      <a:pt x="483" y="26"/>
                      <a:pt x="483" y="26"/>
                    </a:cubicBezTo>
                    <a:cubicBezTo>
                      <a:pt x="483" y="26"/>
                      <a:pt x="483" y="26"/>
                      <a:pt x="483" y="26"/>
                    </a:cubicBezTo>
                    <a:cubicBezTo>
                      <a:pt x="499" y="27"/>
                      <a:pt x="514" y="29"/>
                      <a:pt x="529" y="33"/>
                    </a:cubicBezTo>
                    <a:cubicBezTo>
                      <a:pt x="530" y="33"/>
                      <a:pt x="530" y="33"/>
                      <a:pt x="530" y="33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18" y="6"/>
                      <a:pt x="502" y="3"/>
                      <a:pt x="485" y="2"/>
                    </a:cubicBezTo>
                    <a:moveTo>
                      <a:pt x="428" y="0"/>
                    </a:moveTo>
                    <a:cubicBezTo>
                      <a:pt x="428" y="0"/>
                      <a:pt x="428" y="0"/>
                      <a:pt x="428" y="0"/>
                    </a:cubicBezTo>
                    <a:cubicBezTo>
                      <a:pt x="412" y="1"/>
                      <a:pt x="395" y="2"/>
                      <a:pt x="379" y="5"/>
                    </a:cubicBezTo>
                    <a:cubicBezTo>
                      <a:pt x="379" y="5"/>
                      <a:pt x="379" y="5"/>
                      <a:pt x="379" y="5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98" y="26"/>
                      <a:pt x="413" y="25"/>
                      <a:pt x="429" y="24"/>
                    </a:cubicBezTo>
                    <a:cubicBezTo>
                      <a:pt x="429" y="24"/>
                      <a:pt x="429" y="24"/>
                      <a:pt x="429" y="24"/>
                    </a:cubicBezTo>
                    <a:cubicBezTo>
                      <a:pt x="428" y="0"/>
                      <a:pt x="428" y="0"/>
                      <a:pt x="428" y="0"/>
                    </a:cubicBezTo>
                    <a:moveTo>
                      <a:pt x="444" y="0"/>
                    </a:moveTo>
                    <a:cubicBezTo>
                      <a:pt x="440" y="0"/>
                      <a:pt x="436" y="0"/>
                      <a:pt x="432" y="0"/>
                    </a:cubicBezTo>
                    <a:cubicBezTo>
                      <a:pt x="432" y="0"/>
                      <a:pt x="432" y="0"/>
                      <a:pt x="432" y="0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6" y="24"/>
                      <a:pt x="440" y="24"/>
                      <a:pt x="445" y="24"/>
                    </a:cubicBezTo>
                    <a:cubicBezTo>
                      <a:pt x="456" y="24"/>
                      <a:pt x="468" y="25"/>
                      <a:pt x="479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69" y="1"/>
                      <a:pt x="457" y="0"/>
                      <a:pt x="444" y="0"/>
                    </a:cubicBezTo>
                  </a:path>
                </a:pathLst>
              </a:custGeom>
              <a:solidFill>
                <a:srgbClr val="CCF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5079FEA8-CEFF-8742-8B6C-57AA1A7F4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8" y="4545013"/>
                <a:ext cx="169863" cy="149225"/>
              </a:xfrm>
              <a:custGeom>
                <a:avLst/>
                <a:gdLst>
                  <a:gd name="T0" fmla="*/ 11 w 53"/>
                  <a:gd name="T1" fmla="*/ 46 h 46"/>
                  <a:gd name="T2" fmla="*/ 11 w 53"/>
                  <a:gd name="T3" fmla="*/ 45 h 46"/>
                  <a:gd name="T4" fmla="*/ 0 w 53"/>
                  <a:gd name="T5" fmla="*/ 24 h 46"/>
                  <a:gd name="T6" fmla="*/ 0 w 53"/>
                  <a:gd name="T7" fmla="*/ 24 h 46"/>
                  <a:gd name="T8" fmla="*/ 40 w 53"/>
                  <a:gd name="T9" fmla="*/ 0 h 46"/>
                  <a:gd name="T10" fmla="*/ 40 w 53"/>
                  <a:gd name="T11" fmla="*/ 0 h 46"/>
                  <a:gd name="T12" fmla="*/ 53 w 53"/>
                  <a:gd name="T13" fmla="*/ 19 h 46"/>
                  <a:gd name="T14" fmla="*/ 53 w 53"/>
                  <a:gd name="T15" fmla="*/ 19 h 46"/>
                  <a:gd name="T16" fmla="*/ 11 w 53"/>
                  <a:gd name="T17" fmla="*/ 45 h 46"/>
                  <a:gd name="T18" fmla="*/ 11 w 53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6">
                    <a:moveTo>
                      <a:pt x="11" y="46"/>
                    </a:moveTo>
                    <a:cubicBezTo>
                      <a:pt x="11" y="45"/>
                      <a:pt x="11" y="45"/>
                      <a:pt x="11" y="4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4" y="17"/>
                      <a:pt x="27" y="9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0" y="29"/>
                      <a:pt x="26" y="38"/>
                      <a:pt x="11" y="45"/>
                    </a:cubicBezTo>
                    <a:lnTo>
                      <a:pt x="11" y="46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70A8CD0F-864A-DB41-9CE6-12DEFD5A1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7051" y="4441825"/>
                <a:ext cx="165100" cy="158750"/>
              </a:xfrm>
              <a:custGeom>
                <a:avLst/>
                <a:gdLst>
                  <a:gd name="T0" fmla="*/ 13 w 52"/>
                  <a:gd name="T1" fmla="*/ 49 h 49"/>
                  <a:gd name="T2" fmla="*/ 13 w 52"/>
                  <a:gd name="T3" fmla="*/ 49 h 49"/>
                  <a:gd name="T4" fmla="*/ 0 w 52"/>
                  <a:gd name="T5" fmla="*/ 30 h 49"/>
                  <a:gd name="T6" fmla="*/ 0 w 52"/>
                  <a:gd name="T7" fmla="*/ 30 h 49"/>
                  <a:gd name="T8" fmla="*/ 36 w 52"/>
                  <a:gd name="T9" fmla="*/ 0 h 49"/>
                  <a:gd name="T10" fmla="*/ 36 w 52"/>
                  <a:gd name="T11" fmla="*/ 0 h 49"/>
                  <a:gd name="T12" fmla="*/ 52 w 52"/>
                  <a:gd name="T13" fmla="*/ 18 h 49"/>
                  <a:gd name="T14" fmla="*/ 52 w 52"/>
                  <a:gd name="T15" fmla="*/ 19 h 49"/>
                  <a:gd name="T16" fmla="*/ 52 w 52"/>
                  <a:gd name="T17" fmla="*/ 18 h 49"/>
                  <a:gd name="T18" fmla="*/ 14 w 52"/>
                  <a:gd name="T19" fmla="*/ 49 h 49"/>
                  <a:gd name="T20" fmla="*/ 13 w 52"/>
                  <a:gd name="T2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49">
                    <a:moveTo>
                      <a:pt x="13" y="49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2" y="21"/>
                      <a:pt x="25" y="1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29"/>
                      <a:pt x="27" y="40"/>
                      <a:pt x="14" y="49"/>
                    </a:cubicBez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DD9C08D7-BC49-7841-8126-B7DC9BB15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6" y="4325938"/>
                <a:ext cx="163513" cy="168275"/>
              </a:xfrm>
              <a:custGeom>
                <a:avLst/>
                <a:gdLst>
                  <a:gd name="T0" fmla="*/ 16 w 51"/>
                  <a:gd name="T1" fmla="*/ 52 h 52"/>
                  <a:gd name="T2" fmla="*/ 0 w 51"/>
                  <a:gd name="T3" fmla="*/ 34 h 52"/>
                  <a:gd name="T4" fmla="*/ 0 w 51"/>
                  <a:gd name="T5" fmla="*/ 34 h 52"/>
                  <a:gd name="T6" fmla="*/ 33 w 51"/>
                  <a:gd name="T7" fmla="*/ 1 h 52"/>
                  <a:gd name="T8" fmla="*/ 33 w 51"/>
                  <a:gd name="T9" fmla="*/ 0 h 52"/>
                  <a:gd name="T10" fmla="*/ 33 w 51"/>
                  <a:gd name="T11" fmla="*/ 0 h 52"/>
                  <a:gd name="T12" fmla="*/ 33 w 51"/>
                  <a:gd name="T13" fmla="*/ 0 h 52"/>
                  <a:gd name="T14" fmla="*/ 33 w 51"/>
                  <a:gd name="T15" fmla="*/ 1 h 52"/>
                  <a:gd name="T16" fmla="*/ 51 w 51"/>
                  <a:gd name="T17" fmla="*/ 16 h 52"/>
                  <a:gd name="T18" fmla="*/ 51 w 51"/>
                  <a:gd name="T19" fmla="*/ 16 h 52"/>
                  <a:gd name="T20" fmla="*/ 16 w 51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2">
                    <a:moveTo>
                      <a:pt x="16" y="52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1" y="23"/>
                      <a:pt x="22" y="12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40" y="29"/>
                      <a:pt x="28" y="40"/>
                      <a:pt x="16" y="5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4D164BE0-DDE0-A749-9980-524AD3F73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3588" y="4197350"/>
                <a:ext cx="155575" cy="171450"/>
              </a:xfrm>
              <a:custGeom>
                <a:avLst/>
                <a:gdLst>
                  <a:gd name="T0" fmla="*/ 18 w 49"/>
                  <a:gd name="T1" fmla="*/ 53 h 53"/>
                  <a:gd name="T2" fmla="*/ 0 w 49"/>
                  <a:gd name="T3" fmla="*/ 38 h 53"/>
                  <a:gd name="T4" fmla="*/ 0 w 49"/>
                  <a:gd name="T5" fmla="*/ 38 h 53"/>
                  <a:gd name="T6" fmla="*/ 29 w 49"/>
                  <a:gd name="T7" fmla="*/ 1 h 53"/>
                  <a:gd name="T8" fmla="*/ 29 w 49"/>
                  <a:gd name="T9" fmla="*/ 0 h 53"/>
                  <a:gd name="T10" fmla="*/ 49 w 49"/>
                  <a:gd name="T11" fmla="*/ 14 h 53"/>
                  <a:gd name="T12" fmla="*/ 48 w 49"/>
                  <a:gd name="T13" fmla="*/ 14 h 53"/>
                  <a:gd name="T14" fmla="*/ 18 w 49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53">
                    <a:moveTo>
                      <a:pt x="18" y="53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0" y="26"/>
                      <a:pt x="20" y="13"/>
                      <a:pt x="29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9" y="28"/>
                      <a:pt x="29" y="41"/>
                      <a:pt x="18" y="5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2DAF335E-7255-3148-8392-0734CFA12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2013" y="4057650"/>
                <a:ext cx="144463" cy="174625"/>
              </a:xfrm>
              <a:custGeom>
                <a:avLst/>
                <a:gdLst>
                  <a:gd name="T0" fmla="*/ 20 w 45"/>
                  <a:gd name="T1" fmla="*/ 54 h 54"/>
                  <a:gd name="T2" fmla="*/ 0 w 45"/>
                  <a:gd name="T3" fmla="*/ 41 h 54"/>
                  <a:gd name="T4" fmla="*/ 0 w 45"/>
                  <a:gd name="T5" fmla="*/ 40 h 54"/>
                  <a:gd name="T6" fmla="*/ 24 w 45"/>
                  <a:gd name="T7" fmla="*/ 0 h 54"/>
                  <a:gd name="T8" fmla="*/ 24 w 45"/>
                  <a:gd name="T9" fmla="*/ 0 h 54"/>
                  <a:gd name="T10" fmla="*/ 24 w 45"/>
                  <a:gd name="T11" fmla="*/ 0 h 54"/>
                  <a:gd name="T12" fmla="*/ 45 w 45"/>
                  <a:gd name="T13" fmla="*/ 11 h 54"/>
                  <a:gd name="T14" fmla="*/ 45 w 45"/>
                  <a:gd name="T15" fmla="*/ 11 h 54"/>
                  <a:gd name="T16" fmla="*/ 20 w 45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54">
                    <a:moveTo>
                      <a:pt x="20" y="54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28"/>
                      <a:pt x="17" y="14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26"/>
                      <a:pt x="29" y="40"/>
                      <a:pt x="20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6BE31B8-41D3-BB40-9DB8-484C35799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1388" y="3910013"/>
                <a:ext cx="134938" cy="174625"/>
              </a:xfrm>
              <a:custGeom>
                <a:avLst/>
                <a:gdLst>
                  <a:gd name="T0" fmla="*/ 22 w 42"/>
                  <a:gd name="T1" fmla="*/ 54 h 54"/>
                  <a:gd name="T2" fmla="*/ 0 w 42"/>
                  <a:gd name="T3" fmla="*/ 43 h 54"/>
                  <a:gd name="T4" fmla="*/ 1 w 42"/>
                  <a:gd name="T5" fmla="*/ 43 h 54"/>
                  <a:gd name="T6" fmla="*/ 19 w 42"/>
                  <a:gd name="T7" fmla="*/ 0 h 54"/>
                  <a:gd name="T8" fmla="*/ 19 w 42"/>
                  <a:gd name="T9" fmla="*/ 0 h 54"/>
                  <a:gd name="T10" fmla="*/ 42 w 42"/>
                  <a:gd name="T11" fmla="*/ 9 h 54"/>
                  <a:gd name="T12" fmla="*/ 42 w 42"/>
                  <a:gd name="T13" fmla="*/ 9 h 54"/>
                  <a:gd name="T14" fmla="*/ 22 w 42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4">
                    <a:moveTo>
                      <a:pt x="22" y="54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8" y="29"/>
                      <a:pt x="14" y="15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6" y="24"/>
                      <a:pt x="29" y="39"/>
                      <a:pt x="22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FCE8DECC-76DE-2940-9278-DC6028AC5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1" y="3754438"/>
                <a:ext cx="120650" cy="171450"/>
              </a:xfrm>
              <a:custGeom>
                <a:avLst/>
                <a:gdLst>
                  <a:gd name="T0" fmla="*/ 22 w 38"/>
                  <a:gd name="T1" fmla="*/ 53 h 53"/>
                  <a:gd name="T2" fmla="*/ 0 w 38"/>
                  <a:gd name="T3" fmla="*/ 45 h 53"/>
                  <a:gd name="T4" fmla="*/ 0 w 38"/>
                  <a:gd name="T5" fmla="*/ 45 h 53"/>
                  <a:gd name="T6" fmla="*/ 13 w 38"/>
                  <a:gd name="T7" fmla="*/ 0 h 53"/>
                  <a:gd name="T8" fmla="*/ 13 w 38"/>
                  <a:gd name="T9" fmla="*/ 0 h 53"/>
                  <a:gd name="T10" fmla="*/ 38 w 38"/>
                  <a:gd name="T11" fmla="*/ 6 h 53"/>
                  <a:gd name="T12" fmla="*/ 37 w 38"/>
                  <a:gd name="T13" fmla="*/ 6 h 53"/>
                  <a:gd name="T14" fmla="*/ 22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22" y="53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30"/>
                      <a:pt x="10" y="1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3" y="22"/>
                      <a:pt x="28" y="37"/>
                      <a:pt x="22" y="5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559FD387-890E-1C4F-ABE9-A58D07D16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4101" y="3594100"/>
                <a:ext cx="101600" cy="166688"/>
              </a:xfrm>
              <a:custGeom>
                <a:avLst/>
                <a:gdLst>
                  <a:gd name="T0" fmla="*/ 24 w 32"/>
                  <a:gd name="T1" fmla="*/ 52 h 52"/>
                  <a:gd name="T2" fmla="*/ 0 w 32"/>
                  <a:gd name="T3" fmla="*/ 46 h 52"/>
                  <a:gd name="T4" fmla="*/ 0 w 32"/>
                  <a:gd name="T5" fmla="*/ 46 h 52"/>
                  <a:gd name="T6" fmla="*/ 8 w 32"/>
                  <a:gd name="T7" fmla="*/ 0 h 52"/>
                  <a:gd name="T8" fmla="*/ 7 w 32"/>
                  <a:gd name="T9" fmla="*/ 0 h 52"/>
                  <a:gd name="T10" fmla="*/ 9 w 32"/>
                  <a:gd name="T11" fmla="*/ 0 h 52"/>
                  <a:gd name="T12" fmla="*/ 32 w 32"/>
                  <a:gd name="T13" fmla="*/ 3 h 52"/>
                  <a:gd name="T14" fmla="*/ 32 w 32"/>
                  <a:gd name="T15" fmla="*/ 3 h 52"/>
                  <a:gd name="T16" fmla="*/ 24 w 32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24" y="52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" y="31"/>
                      <a:pt x="6" y="16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0" y="19"/>
                      <a:pt x="27" y="36"/>
                      <a:pt x="24" y="5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11E8D212-69B1-4F4F-82D2-D6ED09F0B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3378200"/>
                <a:ext cx="82550" cy="212725"/>
              </a:xfrm>
              <a:custGeom>
                <a:avLst/>
                <a:gdLst>
                  <a:gd name="T0" fmla="*/ 24 w 26"/>
                  <a:gd name="T1" fmla="*/ 66 h 66"/>
                  <a:gd name="T2" fmla="*/ 23 w 26"/>
                  <a:gd name="T3" fmla="*/ 66 h 66"/>
                  <a:gd name="T4" fmla="*/ 0 w 26"/>
                  <a:gd name="T5" fmla="*/ 64 h 66"/>
                  <a:gd name="T6" fmla="*/ 0 w 26"/>
                  <a:gd name="T7" fmla="*/ 63 h 66"/>
                  <a:gd name="T8" fmla="*/ 2 w 26"/>
                  <a:gd name="T9" fmla="*/ 17 h 66"/>
                  <a:gd name="T10" fmla="*/ 2 w 26"/>
                  <a:gd name="T11" fmla="*/ 1 h 66"/>
                  <a:gd name="T12" fmla="*/ 2 w 26"/>
                  <a:gd name="T13" fmla="*/ 1 h 66"/>
                  <a:gd name="T14" fmla="*/ 2 w 26"/>
                  <a:gd name="T15" fmla="*/ 1 h 66"/>
                  <a:gd name="T16" fmla="*/ 26 w 26"/>
                  <a:gd name="T17" fmla="*/ 0 h 66"/>
                  <a:gd name="T18" fmla="*/ 26 w 26"/>
                  <a:gd name="T19" fmla="*/ 0 h 66"/>
                  <a:gd name="T20" fmla="*/ 26 w 26"/>
                  <a:gd name="T21" fmla="*/ 17 h 66"/>
                  <a:gd name="T22" fmla="*/ 24 w 26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66">
                    <a:moveTo>
                      <a:pt x="24" y="66"/>
                    </a:moveTo>
                    <a:cubicBezTo>
                      <a:pt x="23" y="66"/>
                      <a:pt x="23" y="66"/>
                      <a:pt x="23" y="6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48"/>
                      <a:pt x="2" y="32"/>
                      <a:pt x="2" y="17"/>
                    </a:cubicBezTo>
                    <a:cubicBezTo>
                      <a:pt x="2" y="12"/>
                      <a:pt x="2" y="6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6"/>
                      <a:pt x="26" y="11"/>
                      <a:pt x="26" y="17"/>
                    </a:cubicBezTo>
                    <a:cubicBezTo>
                      <a:pt x="26" y="33"/>
                      <a:pt x="25" y="50"/>
                      <a:pt x="24" y="66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9535CC4C-2BCC-114A-9A5B-C22D030A4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51" y="3206750"/>
                <a:ext cx="92075" cy="160338"/>
              </a:xfrm>
              <a:custGeom>
                <a:avLst/>
                <a:gdLst>
                  <a:gd name="T0" fmla="*/ 5 w 29"/>
                  <a:gd name="T1" fmla="*/ 50 h 50"/>
                  <a:gd name="T2" fmla="*/ 5 w 29"/>
                  <a:gd name="T3" fmla="*/ 50 h 50"/>
                  <a:gd name="T4" fmla="*/ 0 w 29"/>
                  <a:gd name="T5" fmla="*/ 4 h 50"/>
                  <a:gd name="T6" fmla="*/ 0 w 29"/>
                  <a:gd name="T7" fmla="*/ 4 h 50"/>
                  <a:gd name="T8" fmla="*/ 24 w 29"/>
                  <a:gd name="T9" fmla="*/ 0 h 50"/>
                  <a:gd name="T10" fmla="*/ 24 w 29"/>
                  <a:gd name="T11" fmla="*/ 0 h 50"/>
                  <a:gd name="T12" fmla="*/ 29 w 29"/>
                  <a:gd name="T13" fmla="*/ 49 h 50"/>
                  <a:gd name="T14" fmla="*/ 29 w 29"/>
                  <a:gd name="T15" fmla="*/ 49 h 50"/>
                  <a:gd name="T16" fmla="*/ 5 w 29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0">
                    <a:moveTo>
                      <a:pt x="5" y="50"/>
                    </a:moveTo>
                    <a:cubicBezTo>
                      <a:pt x="5" y="50"/>
                      <a:pt x="5" y="50"/>
                      <a:pt x="5" y="50"/>
                    </a:cubicBezTo>
                    <a:cubicBezTo>
                      <a:pt x="4" y="35"/>
                      <a:pt x="3" y="19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6"/>
                      <a:pt x="28" y="33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6E6B485A-9867-E74F-97F1-A99F68915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8226" y="3038475"/>
                <a:ext cx="107950" cy="168275"/>
              </a:xfrm>
              <a:custGeom>
                <a:avLst/>
                <a:gdLst>
                  <a:gd name="T0" fmla="*/ 11 w 34"/>
                  <a:gd name="T1" fmla="*/ 52 h 52"/>
                  <a:gd name="T2" fmla="*/ 11 w 34"/>
                  <a:gd name="T3" fmla="*/ 52 h 52"/>
                  <a:gd name="T4" fmla="*/ 0 w 34"/>
                  <a:gd name="T5" fmla="*/ 6 h 52"/>
                  <a:gd name="T6" fmla="*/ 0 w 34"/>
                  <a:gd name="T7" fmla="*/ 6 h 52"/>
                  <a:gd name="T8" fmla="*/ 23 w 34"/>
                  <a:gd name="T9" fmla="*/ 0 h 52"/>
                  <a:gd name="T10" fmla="*/ 23 w 34"/>
                  <a:gd name="T11" fmla="*/ 0 h 52"/>
                  <a:gd name="T12" fmla="*/ 34 w 34"/>
                  <a:gd name="T13" fmla="*/ 48 h 52"/>
                  <a:gd name="T14" fmla="*/ 34 w 34"/>
                  <a:gd name="T15" fmla="*/ 48 h 52"/>
                  <a:gd name="T16" fmla="*/ 11 w 34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11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8" y="37"/>
                      <a:pt x="5" y="2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16"/>
                      <a:pt x="32" y="32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2">
                <a:extLst>
                  <a:ext uri="{FF2B5EF4-FFF2-40B4-BE49-F238E27FC236}">
                    <a16:creationId xmlns:a16="http://schemas.microsoft.com/office/drawing/2014/main" id="{FB0ABA96-D51D-2E4F-90B2-AB7B5731F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426" y="2873375"/>
                <a:ext cx="120650" cy="174625"/>
              </a:xfrm>
              <a:custGeom>
                <a:avLst/>
                <a:gdLst>
                  <a:gd name="T0" fmla="*/ 15 w 38"/>
                  <a:gd name="T1" fmla="*/ 54 h 54"/>
                  <a:gd name="T2" fmla="*/ 15 w 38"/>
                  <a:gd name="T3" fmla="*/ 54 h 54"/>
                  <a:gd name="T4" fmla="*/ 0 w 38"/>
                  <a:gd name="T5" fmla="*/ 10 h 54"/>
                  <a:gd name="T6" fmla="*/ 0 w 38"/>
                  <a:gd name="T7" fmla="*/ 10 h 54"/>
                  <a:gd name="T8" fmla="*/ 22 w 38"/>
                  <a:gd name="T9" fmla="*/ 0 h 54"/>
                  <a:gd name="T10" fmla="*/ 22 w 38"/>
                  <a:gd name="T11" fmla="*/ 0 h 54"/>
                  <a:gd name="T12" fmla="*/ 38 w 38"/>
                  <a:gd name="T13" fmla="*/ 47 h 54"/>
                  <a:gd name="T14" fmla="*/ 38 w 38"/>
                  <a:gd name="T15" fmla="*/ 47 h 54"/>
                  <a:gd name="T16" fmla="*/ 15 w 38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4">
                    <a:moveTo>
                      <a:pt x="15" y="54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1" y="39"/>
                      <a:pt x="6" y="24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16"/>
                      <a:pt x="34" y="31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15" y="5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3">
                <a:extLst>
                  <a:ext uri="{FF2B5EF4-FFF2-40B4-BE49-F238E27FC236}">
                    <a16:creationId xmlns:a16="http://schemas.microsoft.com/office/drawing/2014/main" id="{3C7F69F4-97B3-054B-A4C0-5520FB04B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2813" y="2719388"/>
                <a:ext cx="138113" cy="174625"/>
              </a:xfrm>
              <a:custGeom>
                <a:avLst/>
                <a:gdLst>
                  <a:gd name="T0" fmla="*/ 21 w 43"/>
                  <a:gd name="T1" fmla="*/ 54 h 54"/>
                  <a:gd name="T2" fmla="*/ 21 w 43"/>
                  <a:gd name="T3" fmla="*/ 54 h 54"/>
                  <a:gd name="T4" fmla="*/ 0 w 43"/>
                  <a:gd name="T5" fmla="*/ 13 h 54"/>
                  <a:gd name="T6" fmla="*/ 0 w 43"/>
                  <a:gd name="T7" fmla="*/ 12 h 54"/>
                  <a:gd name="T8" fmla="*/ 21 w 43"/>
                  <a:gd name="T9" fmla="*/ 0 h 54"/>
                  <a:gd name="T10" fmla="*/ 21 w 43"/>
                  <a:gd name="T11" fmla="*/ 1 h 54"/>
                  <a:gd name="T12" fmla="*/ 43 w 43"/>
                  <a:gd name="T13" fmla="*/ 45 h 54"/>
                  <a:gd name="T14" fmla="*/ 43 w 43"/>
                  <a:gd name="T15" fmla="*/ 45 h 54"/>
                  <a:gd name="T16" fmla="*/ 21 w 43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4"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15" y="40"/>
                      <a:pt x="8" y="26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15"/>
                      <a:pt x="37" y="30"/>
                      <a:pt x="43" y="45"/>
                    </a:cubicBezTo>
                    <a:cubicBezTo>
                      <a:pt x="43" y="45"/>
                      <a:pt x="43" y="45"/>
                      <a:pt x="43" y="45"/>
                    </a:cubicBezTo>
                    <a:lnTo>
                      <a:pt x="21" y="5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1F23CD4D-C81B-D647-86AC-F68D4279E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3" y="2576513"/>
                <a:ext cx="149225" cy="171450"/>
              </a:xfrm>
              <a:custGeom>
                <a:avLst/>
                <a:gdLst>
                  <a:gd name="T0" fmla="*/ 26 w 47"/>
                  <a:gd name="T1" fmla="*/ 53 h 53"/>
                  <a:gd name="T2" fmla="*/ 26 w 47"/>
                  <a:gd name="T3" fmla="*/ 53 h 53"/>
                  <a:gd name="T4" fmla="*/ 1 w 47"/>
                  <a:gd name="T5" fmla="*/ 14 h 53"/>
                  <a:gd name="T6" fmla="*/ 0 w 47"/>
                  <a:gd name="T7" fmla="*/ 14 h 53"/>
                  <a:gd name="T8" fmla="*/ 20 w 47"/>
                  <a:gd name="T9" fmla="*/ 0 h 53"/>
                  <a:gd name="T10" fmla="*/ 20 w 47"/>
                  <a:gd name="T11" fmla="*/ 0 h 53"/>
                  <a:gd name="T12" fmla="*/ 20 w 47"/>
                  <a:gd name="T13" fmla="*/ 0 h 53"/>
                  <a:gd name="T14" fmla="*/ 47 w 47"/>
                  <a:gd name="T15" fmla="*/ 41 h 53"/>
                  <a:gd name="T16" fmla="*/ 47 w 47"/>
                  <a:gd name="T17" fmla="*/ 41 h 53"/>
                  <a:gd name="T18" fmla="*/ 26 w 47"/>
                  <a:gd name="T1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53">
                    <a:moveTo>
                      <a:pt x="26" y="53"/>
                    </a:moveTo>
                    <a:cubicBezTo>
                      <a:pt x="26" y="53"/>
                      <a:pt x="26" y="53"/>
                      <a:pt x="26" y="53"/>
                    </a:cubicBezTo>
                    <a:cubicBezTo>
                      <a:pt x="18" y="40"/>
                      <a:pt x="10" y="27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0" y="13"/>
                      <a:pt x="39" y="27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lnTo>
                      <a:pt x="26" y="53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73A83823-036D-DF4C-90BB-4CC9CF300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2313" y="2444750"/>
                <a:ext cx="158750" cy="168275"/>
              </a:xfrm>
              <a:custGeom>
                <a:avLst/>
                <a:gdLst>
                  <a:gd name="T0" fmla="*/ 30 w 50"/>
                  <a:gd name="T1" fmla="*/ 52 h 52"/>
                  <a:gd name="T2" fmla="*/ 30 w 50"/>
                  <a:gd name="T3" fmla="*/ 52 h 52"/>
                  <a:gd name="T4" fmla="*/ 0 w 50"/>
                  <a:gd name="T5" fmla="*/ 17 h 52"/>
                  <a:gd name="T6" fmla="*/ 0 w 50"/>
                  <a:gd name="T7" fmla="*/ 16 h 52"/>
                  <a:gd name="T8" fmla="*/ 17 w 50"/>
                  <a:gd name="T9" fmla="*/ 0 h 52"/>
                  <a:gd name="T10" fmla="*/ 18 w 50"/>
                  <a:gd name="T11" fmla="*/ 0 h 52"/>
                  <a:gd name="T12" fmla="*/ 49 w 50"/>
                  <a:gd name="T13" fmla="*/ 38 h 52"/>
                  <a:gd name="T14" fmla="*/ 50 w 50"/>
                  <a:gd name="T15" fmla="*/ 38 h 52"/>
                  <a:gd name="T16" fmla="*/ 30 w 50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2">
                    <a:moveTo>
                      <a:pt x="30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21" y="40"/>
                      <a:pt x="11" y="2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9" y="12"/>
                      <a:pt x="40" y="25"/>
                      <a:pt x="49" y="38"/>
                    </a:cubicBezTo>
                    <a:cubicBezTo>
                      <a:pt x="50" y="38"/>
                      <a:pt x="50" y="38"/>
                      <a:pt x="50" y="38"/>
                    </a:cubicBezTo>
                    <a:lnTo>
                      <a:pt x="30" y="52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9753B34B-151B-2F40-949F-39D156ED8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3251" y="2325688"/>
                <a:ext cx="166688" cy="165100"/>
              </a:xfrm>
              <a:custGeom>
                <a:avLst/>
                <a:gdLst>
                  <a:gd name="T0" fmla="*/ 35 w 52"/>
                  <a:gd name="T1" fmla="*/ 51 h 51"/>
                  <a:gd name="T2" fmla="*/ 34 w 52"/>
                  <a:gd name="T3" fmla="*/ 51 h 51"/>
                  <a:gd name="T4" fmla="*/ 0 w 52"/>
                  <a:gd name="T5" fmla="*/ 19 h 51"/>
                  <a:gd name="T6" fmla="*/ 0 w 52"/>
                  <a:gd name="T7" fmla="*/ 19 h 51"/>
                  <a:gd name="T8" fmla="*/ 0 w 52"/>
                  <a:gd name="T9" fmla="*/ 19 h 51"/>
                  <a:gd name="T10" fmla="*/ 15 w 52"/>
                  <a:gd name="T11" fmla="*/ 0 h 51"/>
                  <a:gd name="T12" fmla="*/ 16 w 52"/>
                  <a:gd name="T13" fmla="*/ 1 h 51"/>
                  <a:gd name="T14" fmla="*/ 52 w 52"/>
                  <a:gd name="T15" fmla="*/ 34 h 51"/>
                  <a:gd name="T16" fmla="*/ 52 w 52"/>
                  <a:gd name="T17" fmla="*/ 34 h 51"/>
                  <a:gd name="T18" fmla="*/ 52 w 52"/>
                  <a:gd name="T19" fmla="*/ 34 h 51"/>
                  <a:gd name="T20" fmla="*/ 35 w 52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1">
                    <a:moveTo>
                      <a:pt x="35" y="51"/>
                    </a:moveTo>
                    <a:cubicBezTo>
                      <a:pt x="34" y="51"/>
                      <a:pt x="34" y="51"/>
                      <a:pt x="34" y="51"/>
                    </a:cubicBezTo>
                    <a:cubicBezTo>
                      <a:pt x="24" y="40"/>
                      <a:pt x="12" y="2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28" y="11"/>
                      <a:pt x="40" y="22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lnTo>
                      <a:pt x="35" y="5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1991049E-C117-404F-B3E4-AF5651023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2276475"/>
                <a:ext cx="166688" cy="161925"/>
              </a:xfrm>
              <a:custGeom>
                <a:avLst/>
                <a:gdLst>
                  <a:gd name="T0" fmla="*/ 16 w 52"/>
                  <a:gd name="T1" fmla="*/ 50 h 50"/>
                  <a:gd name="T2" fmla="*/ 0 w 52"/>
                  <a:gd name="T3" fmla="*/ 32 h 50"/>
                  <a:gd name="T4" fmla="*/ 0 w 52"/>
                  <a:gd name="T5" fmla="*/ 31 h 50"/>
                  <a:gd name="T6" fmla="*/ 0 w 52"/>
                  <a:gd name="T7" fmla="*/ 32 h 50"/>
                  <a:gd name="T8" fmla="*/ 38 w 52"/>
                  <a:gd name="T9" fmla="*/ 0 h 50"/>
                  <a:gd name="T10" fmla="*/ 38 w 52"/>
                  <a:gd name="T11" fmla="*/ 0 h 50"/>
                  <a:gd name="T12" fmla="*/ 52 w 52"/>
                  <a:gd name="T13" fmla="*/ 20 h 50"/>
                  <a:gd name="T14" fmla="*/ 52 w 52"/>
                  <a:gd name="T15" fmla="*/ 20 h 50"/>
                  <a:gd name="T16" fmla="*/ 16 w 52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0">
                    <a:moveTo>
                      <a:pt x="16" y="5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21"/>
                      <a:pt x="25" y="1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40" y="29"/>
                      <a:pt x="28" y="39"/>
                      <a:pt x="16" y="50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7439142C-995B-1F47-9AC4-540C5AB76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2225675"/>
                <a:ext cx="171450" cy="153988"/>
              </a:xfrm>
              <a:custGeom>
                <a:avLst/>
                <a:gdLst>
                  <a:gd name="T0" fmla="*/ 38 w 54"/>
                  <a:gd name="T1" fmla="*/ 48 h 48"/>
                  <a:gd name="T2" fmla="*/ 38 w 54"/>
                  <a:gd name="T3" fmla="*/ 48 h 48"/>
                  <a:gd name="T4" fmla="*/ 1 w 54"/>
                  <a:gd name="T5" fmla="*/ 20 h 48"/>
                  <a:gd name="T6" fmla="*/ 0 w 54"/>
                  <a:gd name="T7" fmla="*/ 20 h 48"/>
                  <a:gd name="T8" fmla="*/ 13 w 54"/>
                  <a:gd name="T9" fmla="*/ 0 h 48"/>
                  <a:gd name="T10" fmla="*/ 14 w 54"/>
                  <a:gd name="T11" fmla="*/ 0 h 48"/>
                  <a:gd name="T12" fmla="*/ 53 w 54"/>
                  <a:gd name="T13" fmla="*/ 29 h 48"/>
                  <a:gd name="T14" fmla="*/ 54 w 54"/>
                  <a:gd name="T15" fmla="*/ 29 h 48"/>
                  <a:gd name="T16" fmla="*/ 53 w 54"/>
                  <a:gd name="T17" fmla="*/ 29 h 48"/>
                  <a:gd name="T18" fmla="*/ 38 w 54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8">
                    <a:moveTo>
                      <a:pt x="38" y="48"/>
                    </a:moveTo>
                    <a:cubicBezTo>
                      <a:pt x="38" y="48"/>
                      <a:pt x="38" y="48"/>
                      <a:pt x="38" y="48"/>
                    </a:cubicBezTo>
                    <a:cubicBezTo>
                      <a:pt x="26" y="38"/>
                      <a:pt x="14" y="29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9"/>
                      <a:pt x="41" y="19"/>
                      <a:pt x="5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3" y="29"/>
                      <a:pt x="53" y="29"/>
                      <a:pt x="53" y="29"/>
                    </a:cubicBez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9">
                <a:extLst>
                  <a:ext uri="{FF2B5EF4-FFF2-40B4-BE49-F238E27FC236}">
                    <a16:creationId xmlns:a16="http://schemas.microsoft.com/office/drawing/2014/main" id="{9FB6AC3E-69B7-5741-9F59-F0A73F508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0976" y="2182813"/>
                <a:ext cx="169863" cy="152400"/>
              </a:xfrm>
              <a:custGeom>
                <a:avLst/>
                <a:gdLst>
                  <a:gd name="T0" fmla="*/ 14 w 53"/>
                  <a:gd name="T1" fmla="*/ 47 h 47"/>
                  <a:gd name="T2" fmla="*/ 0 w 53"/>
                  <a:gd name="T3" fmla="*/ 27 h 47"/>
                  <a:gd name="T4" fmla="*/ 0 w 53"/>
                  <a:gd name="T5" fmla="*/ 27 h 47"/>
                  <a:gd name="T6" fmla="*/ 41 w 53"/>
                  <a:gd name="T7" fmla="*/ 0 h 47"/>
                  <a:gd name="T8" fmla="*/ 42 w 53"/>
                  <a:gd name="T9" fmla="*/ 0 h 47"/>
                  <a:gd name="T10" fmla="*/ 53 w 53"/>
                  <a:gd name="T11" fmla="*/ 21 h 47"/>
                  <a:gd name="T12" fmla="*/ 53 w 53"/>
                  <a:gd name="T13" fmla="*/ 21 h 47"/>
                  <a:gd name="T14" fmla="*/ 14 w 53"/>
                  <a:gd name="T15" fmla="*/ 46 h 47"/>
                  <a:gd name="T16" fmla="*/ 14 w 5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7">
                    <a:moveTo>
                      <a:pt x="14" y="4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17"/>
                      <a:pt x="27" y="8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0" y="29"/>
                      <a:pt x="27" y="37"/>
                      <a:pt x="14" y="46"/>
                    </a:cubicBezTo>
                    <a:lnTo>
                      <a:pt x="14" y="47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0">
                <a:extLst>
                  <a:ext uri="{FF2B5EF4-FFF2-40B4-BE49-F238E27FC236}">
                    <a16:creationId xmlns:a16="http://schemas.microsoft.com/office/drawing/2014/main" id="{F0340796-ED21-7B48-92E2-7AEFA8854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1788" y="2141538"/>
                <a:ext cx="173038" cy="141288"/>
              </a:xfrm>
              <a:custGeom>
                <a:avLst/>
                <a:gdLst>
                  <a:gd name="T0" fmla="*/ 41 w 54"/>
                  <a:gd name="T1" fmla="*/ 44 h 44"/>
                  <a:gd name="T2" fmla="*/ 41 w 54"/>
                  <a:gd name="T3" fmla="*/ 44 h 44"/>
                  <a:gd name="T4" fmla="*/ 1 w 54"/>
                  <a:gd name="T5" fmla="*/ 21 h 44"/>
                  <a:gd name="T6" fmla="*/ 0 w 54"/>
                  <a:gd name="T7" fmla="*/ 21 h 44"/>
                  <a:gd name="T8" fmla="*/ 11 w 54"/>
                  <a:gd name="T9" fmla="*/ 0 h 44"/>
                  <a:gd name="T10" fmla="*/ 11 w 54"/>
                  <a:gd name="T11" fmla="*/ 0 h 44"/>
                  <a:gd name="T12" fmla="*/ 54 w 54"/>
                  <a:gd name="T13" fmla="*/ 24 h 44"/>
                  <a:gd name="T14" fmla="*/ 54 w 54"/>
                  <a:gd name="T15" fmla="*/ 24 h 44"/>
                  <a:gd name="T16" fmla="*/ 41 w 5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44">
                    <a:moveTo>
                      <a:pt x="41" y="44"/>
                    </a:moveTo>
                    <a:cubicBezTo>
                      <a:pt x="41" y="44"/>
                      <a:pt x="41" y="44"/>
                      <a:pt x="41" y="44"/>
                    </a:cubicBezTo>
                    <a:cubicBezTo>
                      <a:pt x="28" y="36"/>
                      <a:pt x="14" y="28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6" y="7"/>
                      <a:pt x="40" y="15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1B1C512F-9DCE-174A-865C-4C486A80A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1" y="2109788"/>
                <a:ext cx="173038" cy="134938"/>
              </a:xfrm>
              <a:custGeom>
                <a:avLst/>
                <a:gdLst>
                  <a:gd name="T0" fmla="*/ 12 w 54"/>
                  <a:gd name="T1" fmla="*/ 42 h 42"/>
                  <a:gd name="T2" fmla="*/ 0 w 54"/>
                  <a:gd name="T3" fmla="*/ 21 h 42"/>
                  <a:gd name="T4" fmla="*/ 0 w 54"/>
                  <a:gd name="T5" fmla="*/ 21 h 42"/>
                  <a:gd name="T6" fmla="*/ 44 w 54"/>
                  <a:gd name="T7" fmla="*/ 0 h 42"/>
                  <a:gd name="T8" fmla="*/ 44 w 54"/>
                  <a:gd name="T9" fmla="*/ 0 h 42"/>
                  <a:gd name="T10" fmla="*/ 54 w 54"/>
                  <a:gd name="T11" fmla="*/ 22 h 42"/>
                  <a:gd name="T12" fmla="*/ 54 w 54"/>
                  <a:gd name="T13" fmla="*/ 22 h 42"/>
                  <a:gd name="T14" fmla="*/ 12 w 54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42">
                    <a:moveTo>
                      <a:pt x="12" y="42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4" y="13"/>
                      <a:pt x="29" y="6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39" y="28"/>
                      <a:pt x="25" y="35"/>
                      <a:pt x="12" y="4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2">
                <a:extLst>
                  <a:ext uri="{FF2B5EF4-FFF2-40B4-BE49-F238E27FC236}">
                    <a16:creationId xmlns:a16="http://schemas.microsoft.com/office/drawing/2014/main" id="{06B8A9E0-9CF3-B841-BB5A-F12A474AB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5738" y="2073275"/>
                <a:ext cx="168275" cy="133350"/>
              </a:xfrm>
              <a:custGeom>
                <a:avLst/>
                <a:gdLst>
                  <a:gd name="T0" fmla="*/ 43 w 53"/>
                  <a:gd name="T1" fmla="*/ 41 h 41"/>
                  <a:gd name="T2" fmla="*/ 43 w 53"/>
                  <a:gd name="T3" fmla="*/ 41 h 41"/>
                  <a:gd name="T4" fmla="*/ 0 w 53"/>
                  <a:gd name="T5" fmla="*/ 23 h 41"/>
                  <a:gd name="T6" fmla="*/ 0 w 53"/>
                  <a:gd name="T7" fmla="*/ 23 h 41"/>
                  <a:gd name="T8" fmla="*/ 7 w 53"/>
                  <a:gd name="T9" fmla="*/ 0 h 41"/>
                  <a:gd name="T10" fmla="*/ 8 w 53"/>
                  <a:gd name="T11" fmla="*/ 0 h 41"/>
                  <a:gd name="T12" fmla="*/ 53 w 53"/>
                  <a:gd name="T13" fmla="*/ 19 h 41"/>
                  <a:gd name="T14" fmla="*/ 53 w 53"/>
                  <a:gd name="T15" fmla="*/ 19 h 41"/>
                  <a:gd name="T16" fmla="*/ 43 w 53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1">
                    <a:moveTo>
                      <a:pt x="43" y="41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29" y="34"/>
                      <a:pt x="14" y="28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3" y="6"/>
                      <a:pt x="39" y="12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lnTo>
                      <a:pt x="43" y="4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EA8F3328-4380-D447-82CA-C29832BFB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838" y="2051050"/>
                <a:ext cx="169863" cy="122238"/>
              </a:xfrm>
              <a:custGeom>
                <a:avLst/>
                <a:gdLst>
                  <a:gd name="T0" fmla="*/ 9 w 53"/>
                  <a:gd name="T1" fmla="*/ 38 h 38"/>
                  <a:gd name="T2" fmla="*/ 0 w 53"/>
                  <a:gd name="T3" fmla="*/ 16 h 38"/>
                  <a:gd name="T4" fmla="*/ 0 w 53"/>
                  <a:gd name="T5" fmla="*/ 16 h 38"/>
                  <a:gd name="T6" fmla="*/ 47 w 53"/>
                  <a:gd name="T7" fmla="*/ 0 h 38"/>
                  <a:gd name="T8" fmla="*/ 47 w 53"/>
                  <a:gd name="T9" fmla="*/ 0 h 38"/>
                  <a:gd name="T10" fmla="*/ 47 w 53"/>
                  <a:gd name="T11" fmla="*/ 0 h 38"/>
                  <a:gd name="T12" fmla="*/ 53 w 53"/>
                  <a:gd name="T13" fmla="*/ 23 h 38"/>
                  <a:gd name="T14" fmla="*/ 53 w 53"/>
                  <a:gd name="T15" fmla="*/ 23 h 38"/>
                  <a:gd name="T16" fmla="*/ 9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9" y="3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10"/>
                      <a:pt x="31" y="4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38" y="27"/>
                      <a:pt x="24" y="32"/>
                      <a:pt x="9" y="38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:a16="http://schemas.microsoft.com/office/drawing/2014/main" id="{16E742B3-CF1A-604A-991A-42EC1354A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576" y="2022475"/>
                <a:ext cx="169863" cy="122238"/>
              </a:xfrm>
              <a:custGeom>
                <a:avLst/>
                <a:gdLst>
                  <a:gd name="T0" fmla="*/ 45 w 53"/>
                  <a:gd name="T1" fmla="*/ 38 h 38"/>
                  <a:gd name="T2" fmla="*/ 45 w 53"/>
                  <a:gd name="T3" fmla="*/ 38 h 38"/>
                  <a:gd name="T4" fmla="*/ 0 w 53"/>
                  <a:gd name="T5" fmla="*/ 25 h 38"/>
                  <a:gd name="T6" fmla="*/ 0 w 53"/>
                  <a:gd name="T7" fmla="*/ 25 h 38"/>
                  <a:gd name="T8" fmla="*/ 5 w 53"/>
                  <a:gd name="T9" fmla="*/ 0 h 38"/>
                  <a:gd name="T10" fmla="*/ 5 w 53"/>
                  <a:gd name="T11" fmla="*/ 2 h 38"/>
                  <a:gd name="T12" fmla="*/ 53 w 53"/>
                  <a:gd name="T13" fmla="*/ 15 h 38"/>
                  <a:gd name="T14" fmla="*/ 53 w 53"/>
                  <a:gd name="T15" fmla="*/ 15 h 38"/>
                  <a:gd name="T16" fmla="*/ 45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45" y="38"/>
                    </a:move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3"/>
                      <a:pt x="15" y="2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1" y="5"/>
                      <a:pt x="37" y="10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45" y="38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5">
                <a:extLst>
                  <a:ext uri="{FF2B5EF4-FFF2-40B4-BE49-F238E27FC236}">
                    <a16:creationId xmlns:a16="http://schemas.microsoft.com/office/drawing/2014/main" id="{CFC7CF1C-99A1-D540-8C98-EC4BD5E55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176" y="2012950"/>
                <a:ext cx="168275" cy="109538"/>
              </a:xfrm>
              <a:custGeom>
                <a:avLst/>
                <a:gdLst>
                  <a:gd name="T0" fmla="*/ 7 w 53"/>
                  <a:gd name="T1" fmla="*/ 34 h 34"/>
                  <a:gd name="T2" fmla="*/ 0 w 53"/>
                  <a:gd name="T3" fmla="*/ 11 h 34"/>
                  <a:gd name="T4" fmla="*/ 1 w 53"/>
                  <a:gd name="T5" fmla="*/ 11 h 34"/>
                  <a:gd name="T6" fmla="*/ 49 w 53"/>
                  <a:gd name="T7" fmla="*/ 0 h 34"/>
                  <a:gd name="T8" fmla="*/ 49 w 53"/>
                  <a:gd name="T9" fmla="*/ 0 h 34"/>
                  <a:gd name="T10" fmla="*/ 53 w 53"/>
                  <a:gd name="T11" fmla="*/ 24 h 34"/>
                  <a:gd name="T12" fmla="*/ 53 w 53"/>
                  <a:gd name="T13" fmla="*/ 24 h 34"/>
                  <a:gd name="T14" fmla="*/ 7 w 53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4">
                    <a:moveTo>
                      <a:pt x="7" y="3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6" y="7"/>
                      <a:pt x="33" y="3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37" y="27"/>
                      <a:pt x="22" y="30"/>
                      <a:pt x="7" y="3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6">
                <a:extLst>
                  <a:ext uri="{FF2B5EF4-FFF2-40B4-BE49-F238E27FC236}">
                    <a16:creationId xmlns:a16="http://schemas.microsoft.com/office/drawing/2014/main" id="{860A3C7B-A5C8-CD4A-890B-F213567DF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238" y="2003425"/>
                <a:ext cx="163513" cy="100013"/>
              </a:xfrm>
              <a:custGeom>
                <a:avLst/>
                <a:gdLst>
                  <a:gd name="T0" fmla="*/ 47 w 51"/>
                  <a:gd name="T1" fmla="*/ 31 h 31"/>
                  <a:gd name="T2" fmla="*/ 46 w 51"/>
                  <a:gd name="T3" fmla="*/ 31 h 31"/>
                  <a:gd name="T4" fmla="*/ 0 w 51"/>
                  <a:gd name="T5" fmla="*/ 24 h 31"/>
                  <a:gd name="T6" fmla="*/ 0 w 51"/>
                  <a:gd name="T7" fmla="*/ 24 h 31"/>
                  <a:gd name="T8" fmla="*/ 2 w 51"/>
                  <a:gd name="T9" fmla="*/ 0 h 31"/>
                  <a:gd name="T10" fmla="*/ 51 w 51"/>
                  <a:gd name="T11" fmla="*/ 7 h 31"/>
                  <a:gd name="T12" fmla="*/ 51 w 51"/>
                  <a:gd name="T13" fmla="*/ 7 h 31"/>
                  <a:gd name="T14" fmla="*/ 47 w 51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1">
                    <a:moveTo>
                      <a:pt x="47" y="31"/>
                    </a:moveTo>
                    <a:cubicBezTo>
                      <a:pt x="46" y="31"/>
                      <a:pt x="46" y="31"/>
                      <a:pt x="46" y="31"/>
                    </a:cubicBezTo>
                    <a:cubicBezTo>
                      <a:pt x="31" y="27"/>
                      <a:pt x="16" y="25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9" y="1"/>
                      <a:pt x="35" y="4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7">
                <a:extLst>
                  <a:ext uri="{FF2B5EF4-FFF2-40B4-BE49-F238E27FC236}">
                    <a16:creationId xmlns:a16="http://schemas.microsoft.com/office/drawing/2014/main" id="{3C42F981-109C-0143-930D-541745A5F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1" y="1997075"/>
                <a:ext cx="160338" cy="93663"/>
              </a:xfrm>
              <a:custGeom>
                <a:avLst/>
                <a:gdLst>
                  <a:gd name="T0" fmla="*/ 3 w 50"/>
                  <a:gd name="T1" fmla="*/ 29 h 29"/>
                  <a:gd name="T2" fmla="*/ 0 w 50"/>
                  <a:gd name="T3" fmla="*/ 5 h 29"/>
                  <a:gd name="T4" fmla="*/ 0 w 50"/>
                  <a:gd name="T5" fmla="*/ 5 h 29"/>
                  <a:gd name="T6" fmla="*/ 49 w 50"/>
                  <a:gd name="T7" fmla="*/ 0 h 29"/>
                  <a:gd name="T8" fmla="*/ 49 w 50"/>
                  <a:gd name="T9" fmla="*/ 0 h 29"/>
                  <a:gd name="T10" fmla="*/ 50 w 50"/>
                  <a:gd name="T11" fmla="*/ 24 h 29"/>
                  <a:gd name="T12" fmla="*/ 50 w 50"/>
                  <a:gd name="T13" fmla="*/ 24 h 29"/>
                  <a:gd name="T14" fmla="*/ 3 w 5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29">
                    <a:moveTo>
                      <a:pt x="3" y="29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2"/>
                      <a:pt x="33" y="1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34" y="25"/>
                      <a:pt x="19" y="26"/>
                      <a:pt x="3" y="29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58">
                <a:extLst>
                  <a:ext uri="{FF2B5EF4-FFF2-40B4-BE49-F238E27FC236}">
                    <a16:creationId xmlns:a16="http://schemas.microsoft.com/office/drawing/2014/main" id="{C93C00A4-7F3B-0B47-BACE-D50D3C737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313" y="1997075"/>
                <a:ext cx="155575" cy="79375"/>
              </a:xfrm>
              <a:custGeom>
                <a:avLst/>
                <a:gdLst>
                  <a:gd name="T0" fmla="*/ 48 w 49"/>
                  <a:gd name="T1" fmla="*/ 25 h 25"/>
                  <a:gd name="T2" fmla="*/ 47 w 49"/>
                  <a:gd name="T3" fmla="*/ 25 h 25"/>
                  <a:gd name="T4" fmla="*/ 13 w 49"/>
                  <a:gd name="T5" fmla="*/ 24 h 25"/>
                  <a:gd name="T6" fmla="*/ 1 w 49"/>
                  <a:gd name="T7" fmla="*/ 24 h 25"/>
                  <a:gd name="T8" fmla="*/ 1 w 49"/>
                  <a:gd name="T9" fmla="*/ 24 h 25"/>
                  <a:gd name="T10" fmla="*/ 0 w 49"/>
                  <a:gd name="T11" fmla="*/ 0 h 25"/>
                  <a:gd name="T12" fmla="*/ 0 w 49"/>
                  <a:gd name="T13" fmla="*/ 0 h 25"/>
                  <a:gd name="T14" fmla="*/ 49 w 49"/>
                  <a:gd name="T15" fmla="*/ 2 h 25"/>
                  <a:gd name="T16" fmla="*/ 49 w 49"/>
                  <a:gd name="T17" fmla="*/ 2 h 25"/>
                  <a:gd name="T18" fmla="*/ 48 w 49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25">
                    <a:moveTo>
                      <a:pt x="48" y="25"/>
                    </a:moveTo>
                    <a:cubicBezTo>
                      <a:pt x="47" y="25"/>
                      <a:pt x="47" y="25"/>
                      <a:pt x="47" y="25"/>
                    </a:cubicBezTo>
                    <a:cubicBezTo>
                      <a:pt x="36" y="25"/>
                      <a:pt x="24" y="24"/>
                      <a:pt x="13" y="24"/>
                    </a:cubicBezTo>
                    <a:cubicBezTo>
                      <a:pt x="8" y="24"/>
                      <a:pt x="4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33" y="0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lnTo>
                      <a:pt x="48" y="25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496DABB5-3348-D748-B569-B413653CD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201" y="2425700"/>
                <a:ext cx="407988" cy="1790700"/>
              </a:xfrm>
              <a:custGeom>
                <a:avLst/>
                <a:gdLst>
                  <a:gd name="T0" fmla="*/ 74 w 128"/>
                  <a:gd name="T1" fmla="*/ 553 h 555"/>
                  <a:gd name="T2" fmla="*/ 4 w 128"/>
                  <a:gd name="T3" fmla="*/ 312 h 555"/>
                  <a:gd name="T4" fmla="*/ 128 w 128"/>
                  <a:gd name="T5" fmla="*/ 2 h 555"/>
                  <a:gd name="T6" fmla="*/ 125 w 128"/>
                  <a:gd name="T7" fmla="*/ 0 h 555"/>
                  <a:gd name="T8" fmla="*/ 0 w 128"/>
                  <a:gd name="T9" fmla="*/ 312 h 555"/>
                  <a:gd name="T10" fmla="*/ 71 w 128"/>
                  <a:gd name="T11" fmla="*/ 555 h 555"/>
                  <a:gd name="T12" fmla="*/ 74 w 128"/>
                  <a:gd name="T13" fmla="*/ 553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555">
                    <a:moveTo>
                      <a:pt x="74" y="553"/>
                    </a:moveTo>
                    <a:cubicBezTo>
                      <a:pt x="30" y="483"/>
                      <a:pt x="4" y="401"/>
                      <a:pt x="4" y="312"/>
                    </a:cubicBezTo>
                    <a:cubicBezTo>
                      <a:pt x="4" y="192"/>
                      <a:pt x="51" y="83"/>
                      <a:pt x="128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48" y="81"/>
                      <a:pt x="0" y="191"/>
                      <a:pt x="0" y="312"/>
                    </a:cubicBezTo>
                    <a:cubicBezTo>
                      <a:pt x="0" y="401"/>
                      <a:pt x="26" y="485"/>
                      <a:pt x="71" y="555"/>
                    </a:cubicBezTo>
                    <a:cubicBezTo>
                      <a:pt x="74" y="553"/>
                      <a:pt x="74" y="553"/>
                      <a:pt x="74" y="5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D0EB17F2-01BD-DB4B-8248-72E11B111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597275"/>
                <a:ext cx="285750" cy="644525"/>
              </a:xfrm>
              <a:custGeom>
                <a:avLst/>
                <a:gdLst>
                  <a:gd name="T0" fmla="*/ 67 w 89"/>
                  <a:gd name="T1" fmla="*/ 194 h 200"/>
                  <a:gd name="T2" fmla="*/ 69 w 89"/>
                  <a:gd name="T3" fmla="*/ 193 h 200"/>
                  <a:gd name="T4" fmla="*/ 4 w 89"/>
                  <a:gd name="T5" fmla="*/ 12 h 200"/>
                  <a:gd name="T6" fmla="*/ 4 w 89"/>
                  <a:gd name="T7" fmla="*/ 11 h 200"/>
                  <a:gd name="T8" fmla="*/ 9 w 89"/>
                  <a:gd name="T9" fmla="*/ 5 h 200"/>
                  <a:gd name="T10" fmla="*/ 20 w 89"/>
                  <a:gd name="T11" fmla="*/ 4 h 200"/>
                  <a:gd name="T12" fmla="*/ 19 w 89"/>
                  <a:gd name="T13" fmla="*/ 2 h 200"/>
                  <a:gd name="T14" fmla="*/ 17 w 89"/>
                  <a:gd name="T15" fmla="*/ 2 h 200"/>
                  <a:gd name="T16" fmla="*/ 85 w 89"/>
                  <a:gd name="T17" fmla="*/ 192 h 200"/>
                  <a:gd name="T18" fmla="*/ 87 w 89"/>
                  <a:gd name="T19" fmla="*/ 191 h 200"/>
                  <a:gd name="T20" fmla="*/ 86 w 89"/>
                  <a:gd name="T21" fmla="*/ 190 h 200"/>
                  <a:gd name="T22" fmla="*/ 77 w 89"/>
                  <a:gd name="T23" fmla="*/ 195 h 200"/>
                  <a:gd name="T24" fmla="*/ 74 w 89"/>
                  <a:gd name="T25" fmla="*/ 196 h 200"/>
                  <a:gd name="T26" fmla="*/ 69 w 89"/>
                  <a:gd name="T27" fmla="*/ 193 h 200"/>
                  <a:gd name="T28" fmla="*/ 67 w 89"/>
                  <a:gd name="T29" fmla="*/ 194 h 200"/>
                  <a:gd name="T30" fmla="*/ 65 w 89"/>
                  <a:gd name="T31" fmla="*/ 195 h 200"/>
                  <a:gd name="T32" fmla="*/ 74 w 89"/>
                  <a:gd name="T33" fmla="*/ 200 h 200"/>
                  <a:gd name="T34" fmla="*/ 79 w 89"/>
                  <a:gd name="T35" fmla="*/ 199 h 200"/>
                  <a:gd name="T36" fmla="*/ 89 w 89"/>
                  <a:gd name="T37" fmla="*/ 192 h 200"/>
                  <a:gd name="T38" fmla="*/ 88 w 89"/>
                  <a:gd name="T39" fmla="*/ 190 h 200"/>
                  <a:gd name="T40" fmla="*/ 21 w 89"/>
                  <a:gd name="T41" fmla="*/ 2 h 200"/>
                  <a:gd name="T42" fmla="*/ 21 w 89"/>
                  <a:gd name="T43" fmla="*/ 0 h 200"/>
                  <a:gd name="T44" fmla="*/ 9 w 89"/>
                  <a:gd name="T45" fmla="*/ 1 h 200"/>
                  <a:gd name="T46" fmla="*/ 0 w 89"/>
                  <a:gd name="T47" fmla="*/ 11 h 200"/>
                  <a:gd name="T48" fmla="*/ 0 w 89"/>
                  <a:gd name="T49" fmla="*/ 12 h 200"/>
                  <a:gd name="T50" fmla="*/ 65 w 89"/>
                  <a:gd name="T51" fmla="*/ 195 h 200"/>
                  <a:gd name="T52" fmla="*/ 67 w 89"/>
                  <a:gd name="T53" fmla="*/ 1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200">
                    <a:moveTo>
                      <a:pt x="67" y="194"/>
                    </a:moveTo>
                    <a:cubicBezTo>
                      <a:pt x="69" y="193"/>
                      <a:pt x="69" y="193"/>
                      <a:pt x="69" y="193"/>
                    </a:cubicBezTo>
                    <a:cubicBezTo>
                      <a:pt x="35" y="139"/>
                      <a:pt x="13" y="78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8"/>
                      <a:pt x="6" y="5"/>
                      <a:pt x="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5" y="71"/>
                      <a:pt x="49" y="136"/>
                      <a:pt x="85" y="192"/>
                    </a:cubicBezTo>
                    <a:cubicBezTo>
                      <a:pt x="87" y="191"/>
                      <a:pt x="87" y="191"/>
                      <a:pt x="87" y="191"/>
                    </a:cubicBezTo>
                    <a:cubicBezTo>
                      <a:pt x="86" y="190"/>
                      <a:pt x="86" y="190"/>
                      <a:pt x="86" y="19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6"/>
                      <a:pt x="75" y="196"/>
                      <a:pt x="74" y="196"/>
                    </a:cubicBezTo>
                    <a:cubicBezTo>
                      <a:pt x="72" y="196"/>
                      <a:pt x="70" y="195"/>
                      <a:pt x="69" y="193"/>
                    </a:cubicBezTo>
                    <a:cubicBezTo>
                      <a:pt x="67" y="194"/>
                      <a:pt x="67" y="194"/>
                      <a:pt x="67" y="194"/>
                    </a:cubicBezTo>
                    <a:cubicBezTo>
                      <a:pt x="65" y="195"/>
                      <a:pt x="65" y="195"/>
                      <a:pt x="65" y="195"/>
                    </a:cubicBezTo>
                    <a:cubicBezTo>
                      <a:pt x="67" y="198"/>
                      <a:pt x="70" y="200"/>
                      <a:pt x="74" y="200"/>
                    </a:cubicBezTo>
                    <a:cubicBezTo>
                      <a:pt x="75" y="200"/>
                      <a:pt x="77" y="200"/>
                      <a:pt x="79" y="199"/>
                    </a:cubicBezTo>
                    <a:cubicBezTo>
                      <a:pt x="89" y="192"/>
                      <a:pt x="89" y="192"/>
                      <a:pt x="89" y="192"/>
                    </a:cubicBezTo>
                    <a:cubicBezTo>
                      <a:pt x="88" y="190"/>
                      <a:pt x="88" y="190"/>
                      <a:pt x="88" y="190"/>
                    </a:cubicBezTo>
                    <a:cubicBezTo>
                      <a:pt x="53" y="134"/>
                      <a:pt x="29" y="70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2"/>
                      <a:pt x="0" y="6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9" y="79"/>
                      <a:pt x="32" y="141"/>
                      <a:pt x="65" y="195"/>
                    </a:cubicBezTo>
                    <a:lnTo>
                      <a:pt x="67" y="1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61">
                <a:extLst>
                  <a:ext uri="{FF2B5EF4-FFF2-40B4-BE49-F238E27FC236}">
                    <a16:creationId xmlns:a16="http://schemas.microsoft.com/office/drawing/2014/main" id="{000280BD-EA88-5D42-A8F7-15E96FBFDC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8951" y="1579563"/>
                <a:ext cx="3660775" cy="3221038"/>
              </a:xfrm>
              <a:custGeom>
                <a:avLst/>
                <a:gdLst>
                  <a:gd name="T0" fmla="*/ 950 w 1146"/>
                  <a:gd name="T1" fmla="*/ 889 h 998"/>
                  <a:gd name="T2" fmla="*/ 976 w 1146"/>
                  <a:gd name="T3" fmla="*/ 915 h 998"/>
                  <a:gd name="T4" fmla="*/ 1017 w 1146"/>
                  <a:gd name="T5" fmla="*/ 858 h 998"/>
                  <a:gd name="T6" fmla="*/ 1016 w 1146"/>
                  <a:gd name="T7" fmla="*/ 785 h 998"/>
                  <a:gd name="T8" fmla="*/ 1072 w 1146"/>
                  <a:gd name="T9" fmla="*/ 743 h 998"/>
                  <a:gd name="T10" fmla="*/ 1073 w 1146"/>
                  <a:gd name="T11" fmla="*/ 739 h 998"/>
                  <a:gd name="T12" fmla="*/ 1053 w 1146"/>
                  <a:gd name="T13" fmla="*/ 672 h 998"/>
                  <a:gd name="T14" fmla="*/ 1089 w 1146"/>
                  <a:gd name="T15" fmla="*/ 675 h 998"/>
                  <a:gd name="T16" fmla="*/ 1062 w 1146"/>
                  <a:gd name="T17" fmla="*/ 606 h 998"/>
                  <a:gd name="T18" fmla="*/ 1097 w 1146"/>
                  <a:gd name="T19" fmla="*/ 613 h 998"/>
                  <a:gd name="T20" fmla="*/ 1098 w 1146"/>
                  <a:gd name="T21" fmla="*/ 543 h 998"/>
                  <a:gd name="T22" fmla="*/ 30 w 1146"/>
                  <a:gd name="T23" fmla="*/ 509 h 998"/>
                  <a:gd name="T24" fmla="*/ 66 w 1146"/>
                  <a:gd name="T25" fmla="*/ 514 h 998"/>
                  <a:gd name="T26" fmla="*/ 1090 w 1146"/>
                  <a:gd name="T27" fmla="*/ 477 h 998"/>
                  <a:gd name="T28" fmla="*/ 42 w 1146"/>
                  <a:gd name="T29" fmla="*/ 444 h 998"/>
                  <a:gd name="T30" fmla="*/ 77 w 1146"/>
                  <a:gd name="T31" fmla="*/ 453 h 998"/>
                  <a:gd name="T32" fmla="*/ 1074 w 1146"/>
                  <a:gd name="T33" fmla="*/ 412 h 998"/>
                  <a:gd name="T34" fmla="*/ 95 w 1146"/>
                  <a:gd name="T35" fmla="*/ 394 h 998"/>
                  <a:gd name="T36" fmla="*/ 97 w 1146"/>
                  <a:gd name="T37" fmla="*/ 390 h 998"/>
                  <a:gd name="T38" fmla="*/ 1018 w 1146"/>
                  <a:gd name="T39" fmla="*/ 366 h 998"/>
                  <a:gd name="T40" fmla="*/ 1019 w 1146"/>
                  <a:gd name="T41" fmla="*/ 370 h 998"/>
                  <a:gd name="T42" fmla="*/ 92 w 1146"/>
                  <a:gd name="T43" fmla="*/ 317 h 998"/>
                  <a:gd name="T44" fmla="*/ 1019 w 1146"/>
                  <a:gd name="T45" fmla="*/ 292 h 998"/>
                  <a:gd name="T46" fmla="*/ 989 w 1146"/>
                  <a:gd name="T47" fmla="*/ 312 h 998"/>
                  <a:gd name="T48" fmla="*/ 127 w 1146"/>
                  <a:gd name="T49" fmla="*/ 261 h 998"/>
                  <a:gd name="T50" fmla="*/ 956 w 1146"/>
                  <a:gd name="T51" fmla="*/ 264 h 998"/>
                  <a:gd name="T52" fmla="*/ 983 w 1146"/>
                  <a:gd name="T53" fmla="*/ 240 h 998"/>
                  <a:gd name="T54" fmla="*/ 169 w 1146"/>
                  <a:gd name="T55" fmla="*/ 210 h 998"/>
                  <a:gd name="T56" fmla="*/ 914 w 1146"/>
                  <a:gd name="T57" fmla="*/ 218 h 998"/>
                  <a:gd name="T58" fmla="*/ 937 w 1146"/>
                  <a:gd name="T59" fmla="*/ 190 h 998"/>
                  <a:gd name="T60" fmla="*/ 236 w 1146"/>
                  <a:gd name="T61" fmla="*/ 194 h 998"/>
                  <a:gd name="T62" fmla="*/ 240 w 1146"/>
                  <a:gd name="T63" fmla="*/ 192 h 998"/>
                  <a:gd name="T64" fmla="*/ 865 w 1146"/>
                  <a:gd name="T65" fmla="*/ 175 h 998"/>
                  <a:gd name="T66" fmla="*/ 890 w 1146"/>
                  <a:gd name="T67" fmla="*/ 149 h 998"/>
                  <a:gd name="T68" fmla="*/ 270 w 1146"/>
                  <a:gd name="T69" fmla="*/ 124 h 998"/>
                  <a:gd name="T70" fmla="*/ 816 w 1146"/>
                  <a:gd name="T71" fmla="*/ 142 h 998"/>
                  <a:gd name="T72" fmla="*/ 835 w 1146"/>
                  <a:gd name="T73" fmla="*/ 112 h 998"/>
                  <a:gd name="T74" fmla="*/ 323 w 1146"/>
                  <a:gd name="T75" fmla="*/ 94 h 998"/>
                  <a:gd name="T76" fmla="*/ 339 w 1146"/>
                  <a:gd name="T77" fmla="*/ 126 h 998"/>
                  <a:gd name="T78" fmla="*/ 776 w 1146"/>
                  <a:gd name="T79" fmla="*/ 82 h 998"/>
                  <a:gd name="T80" fmla="*/ 396 w 1146"/>
                  <a:gd name="T81" fmla="*/ 102 h 998"/>
                  <a:gd name="T82" fmla="*/ 400 w 1146"/>
                  <a:gd name="T83" fmla="*/ 101 h 998"/>
                  <a:gd name="T84" fmla="*/ 700 w 1146"/>
                  <a:gd name="T85" fmla="*/ 93 h 998"/>
                  <a:gd name="T86" fmla="*/ 714 w 1146"/>
                  <a:gd name="T87" fmla="*/ 59 h 998"/>
                  <a:gd name="T88" fmla="*/ 452 w 1146"/>
                  <a:gd name="T89" fmla="*/ 49 h 998"/>
                  <a:gd name="T90" fmla="*/ 644 w 1146"/>
                  <a:gd name="T91" fmla="*/ 80 h 998"/>
                  <a:gd name="T92" fmla="*/ 645 w 1146"/>
                  <a:gd name="T93" fmla="*/ 44 h 998"/>
                  <a:gd name="T94" fmla="*/ 514 w 1146"/>
                  <a:gd name="T95" fmla="*/ 40 h 998"/>
                  <a:gd name="T96" fmla="*/ 516 w 1146"/>
                  <a:gd name="T97" fmla="*/ 76 h 998"/>
                  <a:gd name="T98" fmla="*/ 579 w 1146"/>
                  <a:gd name="T99" fmla="*/ 38 h 998"/>
                  <a:gd name="T100" fmla="*/ 560 w 1146"/>
                  <a:gd name="T101" fmla="*/ 0 h 998"/>
                  <a:gd name="T102" fmla="*/ 1031 w 1146"/>
                  <a:gd name="T103" fmla="*/ 574 h 998"/>
                  <a:gd name="T104" fmla="*/ 1146 w 1146"/>
                  <a:gd name="T105" fmla="*/ 574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46" h="998">
                    <a:moveTo>
                      <a:pt x="976" y="915"/>
                    </a:moveTo>
                    <a:cubicBezTo>
                      <a:pt x="948" y="893"/>
                      <a:pt x="948" y="893"/>
                      <a:pt x="948" y="893"/>
                    </a:cubicBezTo>
                    <a:cubicBezTo>
                      <a:pt x="948" y="892"/>
                      <a:pt x="948" y="892"/>
                      <a:pt x="948" y="892"/>
                    </a:cubicBezTo>
                    <a:cubicBezTo>
                      <a:pt x="949" y="892"/>
                      <a:pt x="949" y="891"/>
                      <a:pt x="950" y="891"/>
                    </a:cubicBezTo>
                    <a:cubicBezTo>
                      <a:pt x="950" y="890"/>
                      <a:pt x="950" y="890"/>
                      <a:pt x="951" y="890"/>
                    </a:cubicBezTo>
                    <a:cubicBezTo>
                      <a:pt x="950" y="889"/>
                      <a:pt x="950" y="889"/>
                      <a:pt x="950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79" y="912"/>
                      <a:pt x="979" y="912"/>
                      <a:pt x="979" y="912"/>
                    </a:cubicBezTo>
                    <a:cubicBezTo>
                      <a:pt x="978" y="913"/>
                      <a:pt x="978" y="913"/>
                      <a:pt x="978" y="913"/>
                    </a:cubicBezTo>
                    <a:cubicBezTo>
                      <a:pt x="978" y="914"/>
                      <a:pt x="977" y="914"/>
                      <a:pt x="976" y="915"/>
                    </a:cubicBezTo>
                    <a:cubicBezTo>
                      <a:pt x="976" y="915"/>
                      <a:pt x="976" y="915"/>
                      <a:pt x="976" y="915"/>
                    </a:cubicBezTo>
                    <a:moveTo>
                      <a:pt x="1015" y="862"/>
                    </a:moveTo>
                    <a:cubicBezTo>
                      <a:pt x="985" y="843"/>
                      <a:pt x="985" y="843"/>
                      <a:pt x="985" y="843"/>
                    </a:cubicBezTo>
                    <a:cubicBezTo>
                      <a:pt x="987" y="839"/>
                      <a:pt x="987" y="839"/>
                      <a:pt x="987" y="839"/>
                    </a:cubicBezTo>
                    <a:cubicBezTo>
                      <a:pt x="986" y="839"/>
                      <a:pt x="986" y="839"/>
                      <a:pt x="986" y="839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9"/>
                      <a:pt x="1016" y="861"/>
                      <a:pt x="1015" y="862"/>
                    </a:cubicBezTo>
                    <a:cubicBezTo>
                      <a:pt x="1015" y="862"/>
                      <a:pt x="1015" y="862"/>
                      <a:pt x="1015" y="862"/>
                    </a:cubicBezTo>
                    <a:moveTo>
                      <a:pt x="1047" y="804"/>
                    </a:moveTo>
                    <a:cubicBezTo>
                      <a:pt x="1015" y="789"/>
                      <a:pt x="1015" y="789"/>
                      <a:pt x="1015" y="789"/>
                    </a:cubicBezTo>
                    <a:cubicBezTo>
                      <a:pt x="1015" y="788"/>
                      <a:pt x="1015" y="788"/>
                      <a:pt x="1015" y="788"/>
                    </a:cubicBezTo>
                    <a:cubicBezTo>
                      <a:pt x="1015" y="787"/>
                      <a:pt x="1016" y="786"/>
                      <a:pt x="1016" y="785"/>
                    </a:cubicBezTo>
                    <a:cubicBezTo>
                      <a:pt x="1016" y="785"/>
                      <a:pt x="1016" y="785"/>
                      <a:pt x="1016" y="785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8" y="801"/>
                      <a:pt x="1048" y="803"/>
                      <a:pt x="1047" y="804"/>
                    </a:cubicBezTo>
                    <a:cubicBezTo>
                      <a:pt x="1047" y="804"/>
                      <a:pt x="1047" y="804"/>
                      <a:pt x="1047" y="804"/>
                    </a:cubicBezTo>
                    <a:moveTo>
                      <a:pt x="1072" y="743"/>
                    </a:move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0"/>
                      <a:pt x="1038" y="729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40"/>
                      <a:pt x="1072" y="741"/>
                    </a:cubicBezTo>
                    <a:cubicBezTo>
                      <a:pt x="1072" y="741"/>
                      <a:pt x="1072" y="742"/>
                      <a:pt x="1072" y="742"/>
                    </a:cubicBezTo>
                    <a:cubicBezTo>
                      <a:pt x="1072" y="743"/>
                      <a:pt x="1072" y="743"/>
                      <a:pt x="1072" y="743"/>
                    </a:cubicBezTo>
                    <a:moveTo>
                      <a:pt x="1089" y="679"/>
                    </a:moveTo>
                    <a:cubicBezTo>
                      <a:pt x="1053" y="672"/>
                      <a:pt x="1053" y="672"/>
                      <a:pt x="1053" y="672"/>
                    </a:cubicBezTo>
                    <a:cubicBezTo>
                      <a:pt x="1053" y="671"/>
                      <a:pt x="1053" y="671"/>
                      <a:pt x="1053" y="671"/>
                    </a:cubicBezTo>
                    <a:cubicBezTo>
                      <a:pt x="1054" y="670"/>
                      <a:pt x="1054" y="669"/>
                      <a:pt x="1054" y="668"/>
                    </a:cubicBezTo>
                    <a:cubicBezTo>
                      <a:pt x="1053" y="667"/>
                      <a:pt x="1053" y="667"/>
                      <a:pt x="1053" y="667"/>
                    </a:cubicBezTo>
                    <a:cubicBezTo>
                      <a:pt x="1054" y="667"/>
                      <a:pt x="1054" y="667"/>
                      <a:pt x="1054" y="667"/>
                    </a:cubicBezTo>
                    <a:cubicBezTo>
                      <a:pt x="1089" y="674"/>
                      <a:pt x="1089" y="674"/>
                      <a:pt x="1089" y="674"/>
                    </a:cubicBezTo>
                    <a:cubicBezTo>
                      <a:pt x="1089" y="675"/>
                      <a:pt x="1089" y="675"/>
                      <a:pt x="1089" y="675"/>
                    </a:cubicBezTo>
                    <a:cubicBezTo>
                      <a:pt x="1089" y="676"/>
                      <a:pt x="1089" y="677"/>
                      <a:pt x="1089" y="678"/>
                    </a:cubicBezTo>
                    <a:cubicBezTo>
                      <a:pt x="1089" y="679"/>
                      <a:pt x="1089" y="679"/>
                      <a:pt x="1089" y="679"/>
                    </a:cubicBezTo>
                    <a:moveTo>
                      <a:pt x="1097" y="613"/>
                    </a:moveTo>
                    <a:cubicBezTo>
                      <a:pt x="1062" y="610"/>
                      <a:pt x="1062" y="610"/>
                      <a:pt x="1062" y="610"/>
                    </a:cubicBezTo>
                    <a:cubicBezTo>
                      <a:pt x="1062" y="609"/>
                      <a:pt x="1062" y="609"/>
                      <a:pt x="1062" y="609"/>
                    </a:cubicBezTo>
                    <a:cubicBezTo>
                      <a:pt x="1062" y="608"/>
                      <a:pt x="1062" y="607"/>
                      <a:pt x="1062" y="606"/>
                    </a:cubicBezTo>
                    <a:cubicBezTo>
                      <a:pt x="1062" y="606"/>
                      <a:pt x="1062" y="606"/>
                      <a:pt x="1062" y="606"/>
                    </a:cubicBezTo>
                    <a:cubicBezTo>
                      <a:pt x="1098" y="608"/>
                      <a:pt x="1098" y="608"/>
                      <a:pt x="1098" y="608"/>
                    </a:cubicBezTo>
                    <a:cubicBezTo>
                      <a:pt x="1098" y="609"/>
                      <a:pt x="1098" y="609"/>
                      <a:pt x="1098" y="609"/>
                    </a:cubicBezTo>
                    <a:cubicBezTo>
                      <a:pt x="1098" y="610"/>
                      <a:pt x="1098" y="611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moveTo>
                      <a:pt x="1062" y="549"/>
                    </a:moveTo>
                    <a:cubicBezTo>
                      <a:pt x="1062" y="548"/>
                      <a:pt x="1062" y="548"/>
                      <a:pt x="1062" y="548"/>
                    </a:cubicBezTo>
                    <a:cubicBezTo>
                      <a:pt x="1062" y="547"/>
                      <a:pt x="1062" y="546"/>
                      <a:pt x="1062" y="545"/>
                    </a:cubicBezTo>
                    <a:cubicBezTo>
                      <a:pt x="1062" y="544"/>
                      <a:pt x="1062" y="544"/>
                      <a:pt x="1062" y="544"/>
                    </a:cubicBezTo>
                    <a:cubicBezTo>
                      <a:pt x="1098" y="542"/>
                      <a:pt x="1098" y="542"/>
                      <a:pt x="1098" y="542"/>
                    </a:cubicBezTo>
                    <a:cubicBezTo>
                      <a:pt x="1098" y="543"/>
                      <a:pt x="1098" y="543"/>
                      <a:pt x="1098" y="543"/>
                    </a:cubicBezTo>
                    <a:cubicBezTo>
                      <a:pt x="1098" y="544"/>
                      <a:pt x="1098" y="545"/>
                      <a:pt x="1098" y="547"/>
                    </a:cubicBezTo>
                    <a:cubicBezTo>
                      <a:pt x="1098" y="547"/>
                      <a:pt x="1098" y="547"/>
                      <a:pt x="1098" y="547"/>
                    </a:cubicBezTo>
                    <a:cubicBezTo>
                      <a:pt x="1062" y="549"/>
                      <a:pt x="1062" y="549"/>
                      <a:pt x="1062" y="549"/>
                    </a:cubicBezTo>
                    <a:moveTo>
                      <a:pt x="66" y="514"/>
                    </a:move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8"/>
                      <a:pt x="30" y="507"/>
                      <a:pt x="31" y="505"/>
                    </a:cubicBezTo>
                    <a:cubicBezTo>
                      <a:pt x="31" y="505"/>
                      <a:pt x="31" y="505"/>
                      <a:pt x="31" y="505"/>
                    </a:cubicBezTo>
                    <a:cubicBezTo>
                      <a:pt x="66" y="509"/>
                      <a:pt x="66" y="509"/>
                      <a:pt x="66" y="509"/>
                    </a:cubicBezTo>
                    <a:cubicBezTo>
                      <a:pt x="66" y="510"/>
                      <a:pt x="66" y="510"/>
                      <a:pt x="66" y="510"/>
                    </a:cubicBezTo>
                    <a:cubicBezTo>
                      <a:pt x="66" y="510"/>
                      <a:pt x="66" y="511"/>
                      <a:pt x="66" y="512"/>
                    </a:cubicBezTo>
                    <a:cubicBezTo>
                      <a:pt x="66" y="514"/>
                      <a:pt x="66" y="514"/>
                      <a:pt x="66" y="514"/>
                    </a:cubicBezTo>
                    <a:moveTo>
                      <a:pt x="1055" y="487"/>
                    </a:moveTo>
                    <a:cubicBezTo>
                      <a:pt x="1055" y="487"/>
                      <a:pt x="1055" y="487"/>
                      <a:pt x="1055" y="487"/>
                    </a:cubicBezTo>
                    <a:cubicBezTo>
                      <a:pt x="1055" y="486"/>
                      <a:pt x="1055" y="485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1" y="481"/>
                      <a:pt x="1091" y="481"/>
                      <a:pt x="1091" y="481"/>
                    </a:cubicBezTo>
                    <a:cubicBezTo>
                      <a:pt x="1055" y="487"/>
                      <a:pt x="1055" y="487"/>
                      <a:pt x="1055" y="487"/>
                    </a:cubicBezTo>
                    <a:moveTo>
                      <a:pt x="77" y="453"/>
                    </a:move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3"/>
                      <a:pt x="43" y="441"/>
                      <a:pt x="43" y="440"/>
                    </a:cubicBezTo>
                    <a:cubicBezTo>
                      <a:pt x="43" y="440"/>
                      <a:pt x="43" y="440"/>
                      <a:pt x="43" y="440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50"/>
                      <a:pt x="77" y="452"/>
                      <a:pt x="77" y="453"/>
                    </a:cubicBezTo>
                    <a:cubicBezTo>
                      <a:pt x="77" y="453"/>
                      <a:pt x="77" y="453"/>
                      <a:pt x="77" y="453"/>
                    </a:cubicBezTo>
                    <a:moveTo>
                      <a:pt x="1041" y="427"/>
                    </a:moveTo>
                    <a:cubicBezTo>
                      <a:pt x="1041" y="427"/>
                      <a:pt x="1041" y="427"/>
                      <a:pt x="1041" y="427"/>
                    </a:cubicBezTo>
                    <a:cubicBezTo>
                      <a:pt x="1041" y="426"/>
                      <a:pt x="1040" y="425"/>
                      <a:pt x="1040" y="424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74" y="412"/>
                      <a:pt x="1074" y="412"/>
                      <a:pt x="1074" y="412"/>
                    </a:cubicBezTo>
                    <a:cubicBezTo>
                      <a:pt x="1074" y="413"/>
                      <a:pt x="1074" y="413"/>
                      <a:pt x="1074" y="413"/>
                    </a:cubicBezTo>
                    <a:cubicBezTo>
                      <a:pt x="1075" y="414"/>
                      <a:pt x="1075" y="415"/>
                      <a:pt x="1075" y="417"/>
                    </a:cubicBezTo>
                    <a:cubicBezTo>
                      <a:pt x="1075" y="417"/>
                      <a:pt x="1075" y="417"/>
                      <a:pt x="1075" y="417"/>
                    </a:cubicBezTo>
                    <a:cubicBezTo>
                      <a:pt x="1041" y="427"/>
                      <a:pt x="1041" y="427"/>
                      <a:pt x="1041" y="427"/>
                    </a:cubicBezTo>
                    <a:moveTo>
                      <a:pt x="95" y="394"/>
                    </a:moveTo>
                    <a:cubicBezTo>
                      <a:pt x="95" y="394"/>
                      <a:pt x="95" y="394"/>
                      <a:pt x="95" y="394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0"/>
                      <a:pt x="63" y="378"/>
                      <a:pt x="63" y="377"/>
                    </a:cubicBezTo>
                    <a:cubicBezTo>
                      <a:pt x="64" y="377"/>
                      <a:pt x="64" y="377"/>
                      <a:pt x="64" y="377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6" y="391"/>
                      <a:pt x="96" y="393"/>
                      <a:pt x="96" y="394"/>
                    </a:cubicBezTo>
                    <a:cubicBezTo>
                      <a:pt x="95" y="394"/>
                      <a:pt x="95" y="394"/>
                      <a:pt x="95" y="394"/>
                    </a:cubicBezTo>
                    <a:moveTo>
                      <a:pt x="1019" y="370"/>
                    </a:moveTo>
                    <a:cubicBezTo>
                      <a:pt x="1019" y="369"/>
                      <a:pt x="1019" y="369"/>
                      <a:pt x="1019" y="369"/>
                    </a:cubicBezTo>
                    <a:cubicBezTo>
                      <a:pt x="1019" y="368"/>
                      <a:pt x="1018" y="367"/>
                      <a:pt x="1018" y="366"/>
                    </a:cubicBezTo>
                    <a:cubicBezTo>
                      <a:pt x="1018" y="366"/>
                      <a:pt x="1018" y="366"/>
                      <a:pt x="1018" y="366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1" y="352"/>
                      <a:pt x="1052" y="353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19" y="370"/>
                      <a:pt x="1019" y="370"/>
                      <a:pt x="1019" y="370"/>
                    </a:cubicBezTo>
                    <a:moveTo>
                      <a:pt x="121" y="338"/>
                    </a:moveTo>
                    <a:cubicBezTo>
                      <a:pt x="121" y="338"/>
                      <a:pt x="121" y="338"/>
                      <a:pt x="121" y="338"/>
                    </a:cubicBezTo>
                    <a:cubicBezTo>
                      <a:pt x="89" y="321"/>
                      <a:pt x="89" y="321"/>
                      <a:pt x="89" y="321"/>
                    </a:cubicBezTo>
                    <a:cubicBezTo>
                      <a:pt x="90" y="320"/>
                      <a:pt x="90" y="320"/>
                      <a:pt x="90" y="320"/>
                    </a:cubicBezTo>
                    <a:cubicBezTo>
                      <a:pt x="90" y="319"/>
                      <a:pt x="91" y="318"/>
                      <a:pt x="92" y="317"/>
                    </a:cubicBezTo>
                    <a:cubicBezTo>
                      <a:pt x="92" y="317"/>
                      <a:pt x="92" y="317"/>
                      <a:pt x="92" y="317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5"/>
                      <a:pt x="122" y="337"/>
                      <a:pt x="121" y="338"/>
                    </a:cubicBezTo>
                    <a:cubicBezTo>
                      <a:pt x="121" y="338"/>
                      <a:pt x="121" y="338"/>
                      <a:pt x="121" y="338"/>
                    </a:cubicBezTo>
                    <a:moveTo>
                      <a:pt x="988" y="312"/>
                    </a:moveTo>
                    <a:cubicBezTo>
                      <a:pt x="1019" y="292"/>
                      <a:pt x="1019" y="292"/>
                      <a:pt x="1019" y="292"/>
                    </a:cubicBezTo>
                    <a:cubicBezTo>
                      <a:pt x="1019" y="293"/>
                      <a:pt x="1019" y="293"/>
                      <a:pt x="1019" y="293"/>
                    </a:cubicBezTo>
                    <a:cubicBezTo>
                      <a:pt x="1020" y="294"/>
                      <a:pt x="1021" y="295"/>
                      <a:pt x="1021" y="296"/>
                    </a:cubicBezTo>
                    <a:cubicBezTo>
                      <a:pt x="1022" y="296"/>
                      <a:pt x="1022" y="296"/>
                      <a:pt x="1022" y="296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0" y="314"/>
                      <a:pt x="990" y="313"/>
                      <a:pt x="989" y="312"/>
                    </a:cubicBezTo>
                    <a:cubicBezTo>
                      <a:pt x="989" y="312"/>
                      <a:pt x="989" y="312"/>
                      <a:pt x="989" y="312"/>
                    </a:cubicBezTo>
                    <a:cubicBezTo>
                      <a:pt x="988" y="312"/>
                      <a:pt x="988" y="312"/>
                      <a:pt x="988" y="312"/>
                    </a:cubicBezTo>
                    <a:moveTo>
                      <a:pt x="154" y="285"/>
                    </a:move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5" y="263"/>
                      <a:pt x="126" y="262"/>
                      <a:pt x="127" y="261"/>
                    </a:cubicBezTo>
                    <a:cubicBezTo>
                      <a:pt x="127" y="261"/>
                      <a:pt x="127" y="261"/>
                      <a:pt x="127" y="261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5" y="283"/>
                      <a:pt x="155" y="284"/>
                      <a:pt x="154" y="285"/>
                    </a:cubicBezTo>
                    <a:cubicBezTo>
                      <a:pt x="154" y="285"/>
                      <a:pt x="154" y="285"/>
                      <a:pt x="154" y="285"/>
                    </a:cubicBezTo>
                    <a:moveTo>
                      <a:pt x="956" y="264"/>
                    </a:moveTo>
                    <a:cubicBezTo>
                      <a:pt x="955" y="264"/>
                      <a:pt x="955" y="264"/>
                      <a:pt x="955" y="264"/>
                    </a:cubicBezTo>
                    <a:cubicBezTo>
                      <a:pt x="955" y="263"/>
                      <a:pt x="954" y="262"/>
                      <a:pt x="953" y="261"/>
                    </a:cubicBezTo>
                    <a:cubicBezTo>
                      <a:pt x="953" y="261"/>
                      <a:pt x="953" y="261"/>
                      <a:pt x="953" y="261"/>
                    </a:cubicBezTo>
                    <a:cubicBezTo>
                      <a:pt x="981" y="238"/>
                      <a:pt x="981" y="238"/>
                      <a:pt x="981" y="238"/>
                    </a:cubicBezTo>
                    <a:cubicBezTo>
                      <a:pt x="981" y="239"/>
                      <a:pt x="981" y="239"/>
                      <a:pt x="981" y="239"/>
                    </a:cubicBezTo>
                    <a:cubicBezTo>
                      <a:pt x="982" y="239"/>
                      <a:pt x="982" y="240"/>
                      <a:pt x="983" y="240"/>
                    </a:cubicBezTo>
                    <a:cubicBezTo>
                      <a:pt x="984" y="242"/>
                      <a:pt x="984" y="242"/>
                      <a:pt x="984" y="242"/>
                    </a:cubicBezTo>
                    <a:cubicBezTo>
                      <a:pt x="956" y="264"/>
                      <a:pt x="956" y="264"/>
                      <a:pt x="956" y="264"/>
                    </a:cubicBezTo>
                    <a:moveTo>
                      <a:pt x="192" y="237"/>
                    </a:move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7" y="212"/>
                      <a:pt x="168" y="211"/>
                      <a:pt x="169" y="210"/>
                    </a:cubicBezTo>
                    <a:cubicBezTo>
                      <a:pt x="169" y="210"/>
                      <a:pt x="169" y="210"/>
                      <a:pt x="169" y="210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4" y="235"/>
                      <a:pt x="193" y="236"/>
                      <a:pt x="192" y="237"/>
                    </a:cubicBezTo>
                    <a:cubicBezTo>
                      <a:pt x="192" y="237"/>
                      <a:pt x="192" y="237"/>
                      <a:pt x="192" y="237"/>
                    </a:cubicBezTo>
                    <a:moveTo>
                      <a:pt x="914" y="218"/>
                    </a:moveTo>
                    <a:cubicBezTo>
                      <a:pt x="914" y="218"/>
                      <a:pt x="914" y="218"/>
                      <a:pt x="914" y="218"/>
                    </a:cubicBezTo>
                    <a:cubicBezTo>
                      <a:pt x="913" y="217"/>
                      <a:pt x="912" y="216"/>
                      <a:pt x="912" y="215"/>
                    </a:cubicBezTo>
                    <a:cubicBezTo>
                      <a:pt x="911" y="215"/>
                      <a:pt x="911" y="215"/>
                      <a:pt x="911" y="215"/>
                    </a:cubicBezTo>
                    <a:cubicBezTo>
                      <a:pt x="912" y="215"/>
                      <a:pt x="912" y="215"/>
                      <a:pt x="912" y="215"/>
                    </a:cubicBezTo>
                    <a:cubicBezTo>
                      <a:pt x="937" y="189"/>
                      <a:pt x="937" y="189"/>
                      <a:pt x="937" y="189"/>
                    </a:cubicBezTo>
                    <a:cubicBezTo>
                      <a:pt x="937" y="190"/>
                      <a:pt x="937" y="190"/>
                      <a:pt x="937" y="190"/>
                    </a:cubicBezTo>
                    <a:cubicBezTo>
                      <a:pt x="937" y="190"/>
                      <a:pt x="938" y="191"/>
                      <a:pt x="939" y="192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14" y="218"/>
                      <a:pt x="914" y="218"/>
                      <a:pt x="914" y="218"/>
                    </a:cubicBezTo>
                    <a:moveTo>
                      <a:pt x="237" y="194"/>
                    </a:move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4" y="166"/>
                      <a:pt x="215" y="165"/>
                      <a:pt x="216" y="164"/>
                    </a:cubicBezTo>
                    <a:cubicBezTo>
                      <a:pt x="217" y="164"/>
                      <a:pt x="217" y="164"/>
                      <a:pt x="217" y="164"/>
                    </a:cubicBezTo>
                    <a:cubicBezTo>
                      <a:pt x="240" y="191"/>
                      <a:pt x="240" y="191"/>
                      <a:pt x="240" y="191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39" y="192"/>
                      <a:pt x="238" y="193"/>
                      <a:pt x="237" y="194"/>
                    </a:cubicBezTo>
                    <a:cubicBezTo>
                      <a:pt x="237" y="194"/>
                      <a:pt x="237" y="194"/>
                      <a:pt x="237" y="194"/>
                    </a:cubicBezTo>
                    <a:moveTo>
                      <a:pt x="868" y="178"/>
                    </a:moveTo>
                    <a:cubicBezTo>
                      <a:pt x="868" y="177"/>
                      <a:pt x="868" y="177"/>
                      <a:pt x="868" y="177"/>
                    </a:cubicBezTo>
                    <a:cubicBezTo>
                      <a:pt x="867" y="177"/>
                      <a:pt x="866" y="176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86" y="146"/>
                      <a:pt x="886" y="146"/>
                      <a:pt x="886" y="146"/>
                    </a:cubicBezTo>
                    <a:cubicBezTo>
                      <a:pt x="887" y="146"/>
                      <a:pt x="887" y="146"/>
                      <a:pt x="887" y="146"/>
                    </a:cubicBezTo>
                    <a:cubicBezTo>
                      <a:pt x="888" y="147"/>
                      <a:pt x="889" y="148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68" y="178"/>
                      <a:pt x="868" y="178"/>
                      <a:pt x="868" y="178"/>
                    </a:cubicBezTo>
                    <a:moveTo>
                      <a:pt x="286" y="157"/>
                    </a:moveTo>
                    <a:cubicBezTo>
                      <a:pt x="266" y="127"/>
                      <a:pt x="266" y="127"/>
                      <a:pt x="266" y="127"/>
                    </a:cubicBezTo>
                    <a:cubicBezTo>
                      <a:pt x="267" y="127"/>
                      <a:pt x="267" y="127"/>
                      <a:pt x="267" y="127"/>
                    </a:cubicBezTo>
                    <a:cubicBezTo>
                      <a:pt x="268" y="126"/>
                      <a:pt x="268" y="125"/>
                      <a:pt x="269" y="125"/>
                    </a:cubicBezTo>
                    <a:cubicBezTo>
                      <a:pt x="270" y="124"/>
                      <a:pt x="270" y="124"/>
                      <a:pt x="270" y="124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8" y="155"/>
                      <a:pt x="288" y="156"/>
                      <a:pt x="287" y="156"/>
                    </a:cubicBezTo>
                    <a:cubicBezTo>
                      <a:pt x="286" y="157"/>
                      <a:pt x="286" y="157"/>
                      <a:pt x="286" y="157"/>
                    </a:cubicBezTo>
                    <a:moveTo>
                      <a:pt x="817" y="143"/>
                    </a:moveTo>
                    <a:cubicBezTo>
                      <a:pt x="816" y="142"/>
                      <a:pt x="816" y="142"/>
                      <a:pt x="816" y="142"/>
                    </a:cubicBezTo>
                    <a:cubicBezTo>
                      <a:pt x="815" y="142"/>
                      <a:pt x="814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31" y="110"/>
                      <a:pt x="831" y="110"/>
                      <a:pt x="831" y="110"/>
                    </a:cubicBezTo>
                    <a:cubicBezTo>
                      <a:pt x="833" y="110"/>
                      <a:pt x="833" y="110"/>
                      <a:pt x="833" y="110"/>
                    </a:cubicBezTo>
                    <a:cubicBezTo>
                      <a:pt x="833" y="111"/>
                      <a:pt x="834" y="111"/>
                      <a:pt x="835" y="112"/>
                    </a:cubicBezTo>
                    <a:cubicBezTo>
                      <a:pt x="835" y="112"/>
                      <a:pt x="835" y="112"/>
                      <a:pt x="835" y="112"/>
                    </a:cubicBezTo>
                    <a:cubicBezTo>
                      <a:pt x="817" y="143"/>
                      <a:pt x="817" y="143"/>
                      <a:pt x="817" y="143"/>
                    </a:cubicBezTo>
                    <a:moveTo>
                      <a:pt x="339" y="126"/>
                    </a:moveTo>
                    <a:cubicBezTo>
                      <a:pt x="339" y="126"/>
                      <a:pt x="339" y="126"/>
                      <a:pt x="339" y="126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5" y="93"/>
                      <a:pt x="326" y="92"/>
                      <a:pt x="327" y="92"/>
                    </a:cubicBezTo>
                    <a:cubicBezTo>
                      <a:pt x="327" y="92"/>
                      <a:pt x="327" y="92"/>
                      <a:pt x="327" y="92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2" y="125"/>
                      <a:pt x="340" y="125"/>
                      <a:pt x="339" y="126"/>
                    </a:cubicBezTo>
                    <a:cubicBezTo>
                      <a:pt x="339" y="126"/>
                      <a:pt x="339" y="126"/>
                      <a:pt x="339" y="126"/>
                    </a:cubicBezTo>
                    <a:moveTo>
                      <a:pt x="758" y="113"/>
                    </a:moveTo>
                    <a:cubicBezTo>
                      <a:pt x="758" y="113"/>
                      <a:pt x="758" y="113"/>
                      <a:pt x="758" y="113"/>
                    </a:cubicBezTo>
                    <a:cubicBezTo>
                      <a:pt x="772" y="80"/>
                      <a:pt x="772" y="80"/>
                      <a:pt x="772" y="80"/>
                    </a:cubicBezTo>
                    <a:cubicBezTo>
                      <a:pt x="773" y="80"/>
                      <a:pt x="773" y="80"/>
                      <a:pt x="773" y="80"/>
                    </a:cubicBezTo>
                    <a:cubicBezTo>
                      <a:pt x="774" y="81"/>
                      <a:pt x="775" y="81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1" y="114"/>
                      <a:pt x="759" y="114"/>
                      <a:pt x="758" y="113"/>
                    </a:cubicBezTo>
                    <a:cubicBezTo>
                      <a:pt x="758" y="113"/>
                      <a:pt x="758" y="113"/>
                      <a:pt x="758" y="113"/>
                    </a:cubicBezTo>
                    <a:moveTo>
                      <a:pt x="396" y="102"/>
                    </a:moveTo>
                    <a:cubicBezTo>
                      <a:pt x="384" y="68"/>
                      <a:pt x="384" y="68"/>
                      <a:pt x="384" y="68"/>
                    </a:cubicBezTo>
                    <a:cubicBezTo>
                      <a:pt x="384" y="68"/>
                      <a:pt x="384" y="68"/>
                      <a:pt x="384" y="68"/>
                    </a:cubicBezTo>
                    <a:cubicBezTo>
                      <a:pt x="385" y="67"/>
                      <a:pt x="387" y="67"/>
                      <a:pt x="388" y="67"/>
                    </a:cubicBezTo>
                    <a:cubicBezTo>
                      <a:pt x="388" y="66"/>
                      <a:pt x="388" y="66"/>
                      <a:pt x="388" y="66"/>
                    </a:cubicBezTo>
                    <a:cubicBezTo>
                      <a:pt x="388" y="67"/>
                      <a:pt x="388" y="67"/>
                      <a:pt x="388" y="67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399" y="101"/>
                      <a:pt x="397" y="101"/>
                      <a:pt x="396" y="102"/>
                    </a:cubicBezTo>
                    <a:cubicBezTo>
                      <a:pt x="396" y="102"/>
                      <a:pt x="396" y="102"/>
                      <a:pt x="396" y="102"/>
                    </a:cubicBezTo>
                    <a:moveTo>
                      <a:pt x="704" y="94"/>
                    </a:moveTo>
                    <a:cubicBezTo>
                      <a:pt x="704" y="94"/>
                      <a:pt x="704" y="94"/>
                      <a:pt x="704" y="94"/>
                    </a:cubicBezTo>
                    <a:cubicBezTo>
                      <a:pt x="702" y="93"/>
                      <a:pt x="701" y="93"/>
                      <a:pt x="700" y="93"/>
                    </a:cubicBezTo>
                    <a:cubicBezTo>
                      <a:pt x="700" y="93"/>
                      <a:pt x="700" y="93"/>
                      <a:pt x="700" y="93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1" y="58"/>
                      <a:pt x="712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04" y="94"/>
                      <a:pt x="704" y="94"/>
                      <a:pt x="704" y="94"/>
                    </a:cubicBezTo>
                    <a:moveTo>
                      <a:pt x="455" y="85"/>
                    </a:moveTo>
                    <a:cubicBezTo>
                      <a:pt x="455" y="85"/>
                      <a:pt x="455" y="85"/>
                      <a:pt x="455" y="85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9" y="50"/>
                      <a:pt x="451" y="49"/>
                      <a:pt x="452" y="49"/>
                    </a:cubicBezTo>
                    <a:cubicBezTo>
                      <a:pt x="452" y="49"/>
                      <a:pt x="452" y="49"/>
                      <a:pt x="452" y="49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8" y="84"/>
                      <a:pt x="457" y="85"/>
                      <a:pt x="455" y="85"/>
                    </a:cubicBezTo>
                    <a:cubicBezTo>
                      <a:pt x="455" y="85"/>
                      <a:pt x="455" y="85"/>
                      <a:pt x="455" y="85"/>
                    </a:cubicBezTo>
                    <a:moveTo>
                      <a:pt x="644" y="80"/>
                    </a:moveTo>
                    <a:cubicBezTo>
                      <a:pt x="643" y="80"/>
                      <a:pt x="643" y="80"/>
                      <a:pt x="643" y="80"/>
                    </a:cubicBezTo>
                    <a:cubicBezTo>
                      <a:pt x="642" y="80"/>
                      <a:pt x="641" y="80"/>
                      <a:pt x="640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7" y="44"/>
                      <a:pt x="648" y="44"/>
                      <a:pt x="649" y="44"/>
                    </a:cubicBezTo>
                    <a:cubicBezTo>
                      <a:pt x="649" y="45"/>
                      <a:pt x="649" y="45"/>
                      <a:pt x="649" y="45"/>
                    </a:cubicBezTo>
                    <a:cubicBezTo>
                      <a:pt x="644" y="80"/>
                      <a:pt x="644" y="80"/>
                      <a:pt x="644" y="80"/>
                    </a:cubicBezTo>
                    <a:moveTo>
                      <a:pt x="516" y="76"/>
                    </a:moveTo>
                    <a:cubicBezTo>
                      <a:pt x="513" y="40"/>
                      <a:pt x="513" y="40"/>
                      <a:pt x="513" y="40"/>
                    </a:cubicBezTo>
                    <a:cubicBezTo>
                      <a:pt x="514" y="40"/>
                      <a:pt x="514" y="40"/>
                      <a:pt x="514" y="40"/>
                    </a:cubicBezTo>
                    <a:cubicBezTo>
                      <a:pt x="515" y="40"/>
                      <a:pt x="516" y="39"/>
                      <a:pt x="517" y="39"/>
                    </a:cubicBezTo>
                    <a:cubicBezTo>
                      <a:pt x="518" y="39"/>
                      <a:pt x="518" y="39"/>
                      <a:pt x="518" y="39"/>
                    </a:cubicBezTo>
                    <a:cubicBezTo>
                      <a:pt x="521" y="75"/>
                      <a:pt x="521" y="75"/>
                      <a:pt x="521" y="75"/>
                    </a:cubicBezTo>
                    <a:cubicBezTo>
                      <a:pt x="520" y="75"/>
                      <a:pt x="520" y="75"/>
                      <a:pt x="520" y="75"/>
                    </a:cubicBezTo>
                    <a:cubicBezTo>
                      <a:pt x="519" y="75"/>
                      <a:pt x="518" y="75"/>
                      <a:pt x="517" y="76"/>
                    </a:cubicBezTo>
                    <a:cubicBezTo>
                      <a:pt x="516" y="76"/>
                      <a:pt x="516" y="76"/>
                      <a:pt x="516" y="76"/>
                    </a:cubicBezTo>
                    <a:moveTo>
                      <a:pt x="582" y="74"/>
                    </a:moveTo>
                    <a:cubicBezTo>
                      <a:pt x="581" y="74"/>
                      <a:pt x="579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81" y="38"/>
                      <a:pt x="582" y="38"/>
                      <a:pt x="583" y="38"/>
                    </a:cubicBezTo>
                    <a:cubicBezTo>
                      <a:pt x="584" y="38"/>
                      <a:pt x="584" y="38"/>
                      <a:pt x="584" y="38"/>
                    </a:cubicBezTo>
                    <a:cubicBezTo>
                      <a:pt x="582" y="74"/>
                      <a:pt x="582" y="74"/>
                      <a:pt x="582" y="74"/>
                    </a:cubicBezTo>
                    <a:cubicBezTo>
                      <a:pt x="582" y="74"/>
                      <a:pt x="582" y="74"/>
                      <a:pt x="582" y="74"/>
                    </a:cubicBezTo>
                    <a:moveTo>
                      <a:pt x="563" y="0"/>
                    </a:moveTo>
                    <a:cubicBezTo>
                      <a:pt x="562" y="0"/>
                      <a:pt x="561" y="0"/>
                      <a:pt x="560" y="0"/>
                    </a:cubicBezTo>
                    <a:cubicBezTo>
                      <a:pt x="552" y="0"/>
                      <a:pt x="543" y="0"/>
                      <a:pt x="534" y="1"/>
                    </a:cubicBezTo>
                    <a:cubicBezTo>
                      <a:pt x="534" y="12"/>
                      <a:pt x="534" y="12"/>
                      <a:pt x="534" y="12"/>
                    </a:cubicBezTo>
                    <a:cubicBezTo>
                      <a:pt x="237" y="27"/>
                      <a:pt x="0" y="273"/>
                      <a:pt x="0" y="574"/>
                    </a:cubicBezTo>
                    <a:cubicBezTo>
                      <a:pt x="94" y="574"/>
                      <a:pt x="94" y="574"/>
                      <a:pt x="94" y="574"/>
                    </a:cubicBezTo>
                    <a:cubicBezTo>
                      <a:pt x="94" y="315"/>
                      <a:pt x="304" y="105"/>
                      <a:pt x="563" y="105"/>
                    </a:cubicBezTo>
                    <a:cubicBezTo>
                      <a:pt x="822" y="105"/>
                      <a:pt x="1031" y="315"/>
                      <a:pt x="1031" y="574"/>
                    </a:cubicBezTo>
                    <a:cubicBezTo>
                      <a:pt x="1031" y="708"/>
                      <a:pt x="975" y="829"/>
                      <a:pt x="884" y="915"/>
                    </a:cubicBezTo>
                    <a:cubicBezTo>
                      <a:pt x="896" y="927"/>
                      <a:pt x="896" y="927"/>
                      <a:pt x="896" y="927"/>
                    </a:cubicBezTo>
                    <a:cubicBezTo>
                      <a:pt x="919" y="952"/>
                      <a:pt x="919" y="952"/>
                      <a:pt x="919" y="952"/>
                    </a:cubicBezTo>
                    <a:cubicBezTo>
                      <a:pt x="949" y="983"/>
                      <a:pt x="949" y="983"/>
                      <a:pt x="949" y="983"/>
                    </a:cubicBezTo>
                    <a:cubicBezTo>
                      <a:pt x="963" y="998"/>
                      <a:pt x="963" y="998"/>
                      <a:pt x="963" y="998"/>
                    </a:cubicBezTo>
                    <a:cubicBezTo>
                      <a:pt x="1075" y="892"/>
                      <a:pt x="1146" y="741"/>
                      <a:pt x="1146" y="574"/>
                    </a:cubicBezTo>
                    <a:cubicBezTo>
                      <a:pt x="1146" y="563"/>
                      <a:pt x="1145" y="553"/>
                      <a:pt x="1145" y="542"/>
                    </a:cubicBezTo>
                    <a:cubicBezTo>
                      <a:pt x="1124" y="543"/>
                      <a:pt x="1124" y="543"/>
                      <a:pt x="1124" y="543"/>
                    </a:cubicBezTo>
                    <a:cubicBezTo>
                      <a:pt x="1117" y="411"/>
                      <a:pt x="1065" y="292"/>
                      <a:pt x="982" y="199"/>
                    </a:cubicBezTo>
                    <a:cubicBezTo>
                      <a:pt x="991" y="192"/>
                      <a:pt x="991" y="192"/>
                      <a:pt x="991" y="192"/>
                    </a:cubicBezTo>
                    <a:cubicBezTo>
                      <a:pt x="886" y="74"/>
                      <a:pt x="733" y="0"/>
                      <a:pt x="563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9" name="Freeform 62">
                <a:extLst>
                  <a:ext uri="{FF2B5EF4-FFF2-40B4-BE49-F238E27FC236}">
                    <a16:creationId xmlns:a16="http://schemas.microsoft.com/office/drawing/2014/main" id="{E38786D1-63D5-264C-B12A-4AF605F31D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9187" y="2651124"/>
                <a:ext cx="1404937" cy="1471613"/>
              </a:xfrm>
              <a:custGeom>
                <a:avLst/>
                <a:gdLst>
                  <a:gd name="T0" fmla="*/ 427 w 440"/>
                  <a:gd name="T1" fmla="*/ 249 h 456"/>
                  <a:gd name="T2" fmla="*/ 424 w 440"/>
                  <a:gd name="T3" fmla="*/ 186 h 456"/>
                  <a:gd name="T4" fmla="*/ 353 w 440"/>
                  <a:gd name="T5" fmla="*/ 71 h 456"/>
                  <a:gd name="T6" fmla="*/ 361 w 440"/>
                  <a:gd name="T7" fmla="*/ 61 h 456"/>
                  <a:gd name="T8" fmla="*/ 292 w 440"/>
                  <a:gd name="T9" fmla="*/ 24 h 456"/>
                  <a:gd name="T10" fmla="*/ 82 w 440"/>
                  <a:gd name="T11" fmla="*/ 69 h 456"/>
                  <a:gd name="T12" fmla="*/ 16 w 440"/>
                  <a:gd name="T13" fmla="*/ 273 h 456"/>
                  <a:gd name="T14" fmla="*/ 160 w 440"/>
                  <a:gd name="T15" fmla="*/ 432 h 456"/>
                  <a:gd name="T16" fmla="*/ 370 w 440"/>
                  <a:gd name="T17" fmla="*/ 387 h 456"/>
                  <a:gd name="T18" fmla="*/ 440 w 440"/>
                  <a:gd name="T19" fmla="*/ 250 h 456"/>
                  <a:gd name="T20" fmla="*/ 427 w 440"/>
                  <a:gd name="T21" fmla="*/ 249 h 456"/>
                  <a:gd name="T22" fmla="*/ 353 w 440"/>
                  <a:gd name="T23" fmla="*/ 368 h 456"/>
                  <a:gd name="T24" fmla="*/ 298 w 440"/>
                  <a:gd name="T25" fmla="*/ 402 h 456"/>
                  <a:gd name="T26" fmla="*/ 302 w 440"/>
                  <a:gd name="T27" fmla="*/ 412 h 456"/>
                  <a:gd name="T28" fmla="*/ 165 w 440"/>
                  <a:gd name="T29" fmla="*/ 417 h 456"/>
                  <a:gd name="T30" fmla="*/ 32 w 440"/>
                  <a:gd name="T31" fmla="*/ 269 h 456"/>
                  <a:gd name="T32" fmla="*/ 28 w 440"/>
                  <a:gd name="T33" fmla="*/ 241 h 456"/>
                  <a:gd name="T34" fmla="*/ 38 w 440"/>
                  <a:gd name="T35" fmla="*/ 240 h 456"/>
                  <a:gd name="T36" fmla="*/ 100 w 440"/>
                  <a:gd name="T37" fmla="*/ 88 h 456"/>
                  <a:gd name="T38" fmla="*/ 169 w 440"/>
                  <a:gd name="T39" fmla="*/ 48 h 456"/>
                  <a:gd name="T40" fmla="*/ 166 w 440"/>
                  <a:gd name="T41" fmla="*/ 38 h 456"/>
                  <a:gd name="T42" fmla="*/ 199 w 440"/>
                  <a:gd name="T43" fmla="*/ 31 h 456"/>
                  <a:gd name="T44" fmla="*/ 200 w 440"/>
                  <a:gd name="T45" fmla="*/ 41 h 456"/>
                  <a:gd name="T46" fmla="*/ 233 w 440"/>
                  <a:gd name="T47" fmla="*/ 39 h 456"/>
                  <a:gd name="T48" fmla="*/ 233 w 440"/>
                  <a:gd name="T49" fmla="*/ 29 h 456"/>
                  <a:gd name="T50" fmla="*/ 287 w 440"/>
                  <a:gd name="T51" fmla="*/ 38 h 456"/>
                  <a:gd name="T52" fmla="*/ 296 w 440"/>
                  <a:gd name="T53" fmla="*/ 41 h 456"/>
                  <a:gd name="T54" fmla="*/ 292 w 440"/>
                  <a:gd name="T55" fmla="*/ 51 h 456"/>
                  <a:gd name="T56" fmla="*/ 411 w 440"/>
                  <a:gd name="T57" fmla="*/ 188 h 456"/>
                  <a:gd name="T58" fmla="*/ 353 w 440"/>
                  <a:gd name="T59" fmla="*/ 368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0" h="456">
                    <a:moveTo>
                      <a:pt x="427" y="249"/>
                    </a:moveTo>
                    <a:cubicBezTo>
                      <a:pt x="429" y="228"/>
                      <a:pt x="428" y="207"/>
                      <a:pt x="424" y="186"/>
                    </a:cubicBezTo>
                    <a:cubicBezTo>
                      <a:pt x="414" y="140"/>
                      <a:pt x="388" y="99"/>
                      <a:pt x="353" y="71"/>
                    </a:cubicBezTo>
                    <a:cubicBezTo>
                      <a:pt x="361" y="61"/>
                      <a:pt x="361" y="61"/>
                      <a:pt x="361" y="61"/>
                    </a:cubicBezTo>
                    <a:cubicBezTo>
                      <a:pt x="341" y="44"/>
                      <a:pt x="318" y="32"/>
                      <a:pt x="292" y="24"/>
                    </a:cubicBezTo>
                    <a:cubicBezTo>
                      <a:pt x="219" y="0"/>
                      <a:pt x="139" y="17"/>
                      <a:pt x="82" y="69"/>
                    </a:cubicBezTo>
                    <a:cubicBezTo>
                      <a:pt x="25" y="120"/>
                      <a:pt x="0" y="198"/>
                      <a:pt x="16" y="273"/>
                    </a:cubicBezTo>
                    <a:cubicBezTo>
                      <a:pt x="32" y="348"/>
                      <a:pt x="87" y="408"/>
                      <a:pt x="160" y="432"/>
                    </a:cubicBezTo>
                    <a:cubicBezTo>
                      <a:pt x="233" y="456"/>
                      <a:pt x="313" y="439"/>
                      <a:pt x="370" y="387"/>
                    </a:cubicBezTo>
                    <a:cubicBezTo>
                      <a:pt x="410" y="351"/>
                      <a:pt x="434" y="302"/>
                      <a:pt x="440" y="250"/>
                    </a:cubicBezTo>
                    <a:lnTo>
                      <a:pt x="427" y="249"/>
                    </a:lnTo>
                    <a:close/>
                    <a:moveTo>
                      <a:pt x="353" y="368"/>
                    </a:moveTo>
                    <a:cubicBezTo>
                      <a:pt x="336" y="383"/>
                      <a:pt x="318" y="394"/>
                      <a:pt x="298" y="402"/>
                    </a:cubicBezTo>
                    <a:cubicBezTo>
                      <a:pt x="302" y="412"/>
                      <a:pt x="302" y="412"/>
                      <a:pt x="302" y="412"/>
                    </a:cubicBezTo>
                    <a:cubicBezTo>
                      <a:pt x="259" y="430"/>
                      <a:pt x="210" y="432"/>
                      <a:pt x="165" y="417"/>
                    </a:cubicBezTo>
                    <a:cubicBezTo>
                      <a:pt x="97" y="395"/>
                      <a:pt x="46" y="339"/>
                      <a:pt x="32" y="269"/>
                    </a:cubicBezTo>
                    <a:cubicBezTo>
                      <a:pt x="29" y="260"/>
                      <a:pt x="28" y="250"/>
                      <a:pt x="28" y="241"/>
                    </a:cubicBezTo>
                    <a:cubicBezTo>
                      <a:pt x="38" y="240"/>
                      <a:pt x="38" y="240"/>
                      <a:pt x="38" y="240"/>
                    </a:cubicBezTo>
                    <a:cubicBezTo>
                      <a:pt x="34" y="183"/>
                      <a:pt x="56" y="127"/>
                      <a:pt x="100" y="88"/>
                    </a:cubicBezTo>
                    <a:cubicBezTo>
                      <a:pt x="120" y="69"/>
                      <a:pt x="144" y="56"/>
                      <a:pt x="169" y="48"/>
                    </a:cubicBezTo>
                    <a:cubicBezTo>
                      <a:pt x="166" y="38"/>
                      <a:pt x="166" y="38"/>
                      <a:pt x="166" y="38"/>
                    </a:cubicBezTo>
                    <a:cubicBezTo>
                      <a:pt x="177" y="35"/>
                      <a:pt x="188" y="32"/>
                      <a:pt x="199" y="31"/>
                    </a:cubicBezTo>
                    <a:cubicBezTo>
                      <a:pt x="200" y="41"/>
                      <a:pt x="200" y="41"/>
                      <a:pt x="200" y="41"/>
                    </a:cubicBezTo>
                    <a:cubicBezTo>
                      <a:pt x="211" y="39"/>
                      <a:pt x="222" y="39"/>
                      <a:pt x="233" y="39"/>
                    </a:cubicBezTo>
                    <a:cubicBezTo>
                      <a:pt x="233" y="29"/>
                      <a:pt x="233" y="29"/>
                      <a:pt x="233" y="29"/>
                    </a:cubicBezTo>
                    <a:cubicBezTo>
                      <a:pt x="251" y="30"/>
                      <a:pt x="270" y="33"/>
                      <a:pt x="287" y="38"/>
                    </a:cubicBezTo>
                    <a:cubicBezTo>
                      <a:pt x="290" y="39"/>
                      <a:pt x="293" y="40"/>
                      <a:pt x="296" y="41"/>
                    </a:cubicBezTo>
                    <a:cubicBezTo>
                      <a:pt x="292" y="51"/>
                      <a:pt x="292" y="51"/>
                      <a:pt x="292" y="51"/>
                    </a:cubicBezTo>
                    <a:cubicBezTo>
                      <a:pt x="352" y="73"/>
                      <a:pt x="397" y="125"/>
                      <a:pt x="411" y="188"/>
                    </a:cubicBezTo>
                    <a:cubicBezTo>
                      <a:pt x="425" y="254"/>
                      <a:pt x="403" y="323"/>
                      <a:pt x="353" y="368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63">
                <a:extLst>
                  <a:ext uri="{FF2B5EF4-FFF2-40B4-BE49-F238E27FC236}">
                    <a16:creationId xmlns:a16="http://schemas.microsoft.com/office/drawing/2014/main" id="{8C7C8C02-0F85-984A-B241-5E103431FB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3038" y="1357313"/>
                <a:ext cx="4078288" cy="4130675"/>
              </a:xfrm>
              <a:custGeom>
                <a:avLst/>
                <a:gdLst>
                  <a:gd name="T0" fmla="*/ 1277 w 1277"/>
                  <a:gd name="T1" fmla="*/ 643 h 1280"/>
                  <a:gd name="T2" fmla="*/ 1101 w 1277"/>
                  <a:gd name="T3" fmla="*/ 212 h 1280"/>
                  <a:gd name="T4" fmla="*/ 1113 w 1277"/>
                  <a:gd name="T5" fmla="*/ 200 h 1280"/>
                  <a:gd name="T6" fmla="*/ 1146 w 1277"/>
                  <a:gd name="T7" fmla="*/ 168 h 1280"/>
                  <a:gd name="T8" fmla="*/ 1147 w 1277"/>
                  <a:gd name="T9" fmla="*/ 148 h 1280"/>
                  <a:gd name="T10" fmla="*/ 1099 w 1277"/>
                  <a:gd name="T11" fmla="*/ 106 h 1280"/>
                  <a:gd name="T12" fmla="*/ 1086 w 1277"/>
                  <a:gd name="T13" fmla="*/ 104 h 1280"/>
                  <a:gd name="T14" fmla="*/ 1040 w 1277"/>
                  <a:gd name="T15" fmla="*/ 123 h 1280"/>
                  <a:gd name="T16" fmla="*/ 665 w 1277"/>
                  <a:gd name="T17" fmla="*/ 0 h 1280"/>
                  <a:gd name="T18" fmla="*/ 664 w 1277"/>
                  <a:gd name="T19" fmla="*/ 28 h 1280"/>
                  <a:gd name="T20" fmla="*/ 662 w 1277"/>
                  <a:gd name="T21" fmla="*/ 28 h 1280"/>
                  <a:gd name="T22" fmla="*/ 285 w 1277"/>
                  <a:gd name="T23" fmla="*/ 156 h 1280"/>
                  <a:gd name="T24" fmla="*/ 268 w 1277"/>
                  <a:gd name="T25" fmla="*/ 134 h 1280"/>
                  <a:gd name="T26" fmla="*/ 104 w 1277"/>
                  <a:gd name="T27" fmla="*/ 323 h 1280"/>
                  <a:gd name="T28" fmla="*/ 112 w 1277"/>
                  <a:gd name="T29" fmla="*/ 365 h 1280"/>
                  <a:gd name="T30" fmla="*/ 46 w 1277"/>
                  <a:gd name="T31" fmla="*/ 643 h 1280"/>
                  <a:gd name="T32" fmla="*/ 65 w 1277"/>
                  <a:gd name="T33" fmla="*/ 792 h 1280"/>
                  <a:gd name="T34" fmla="*/ 0 w 1277"/>
                  <a:gd name="T35" fmla="*/ 799 h 1280"/>
                  <a:gd name="T36" fmla="*/ 37 w 1277"/>
                  <a:gd name="T37" fmla="*/ 911 h 1280"/>
                  <a:gd name="T38" fmla="*/ 78 w 1277"/>
                  <a:gd name="T39" fmla="*/ 914 h 1280"/>
                  <a:gd name="T40" fmla="*/ 368 w 1277"/>
                  <a:gd name="T41" fmla="*/ 1215 h 1280"/>
                  <a:gd name="T42" fmla="*/ 381 w 1277"/>
                  <a:gd name="T43" fmla="*/ 1190 h 1280"/>
                  <a:gd name="T44" fmla="*/ 662 w 1277"/>
                  <a:gd name="T45" fmla="*/ 1258 h 1280"/>
                  <a:gd name="T46" fmla="*/ 744 w 1277"/>
                  <a:gd name="T47" fmla="*/ 1253 h 1280"/>
                  <a:gd name="T48" fmla="*/ 746 w 1277"/>
                  <a:gd name="T49" fmla="*/ 1270 h 1280"/>
                  <a:gd name="T50" fmla="*/ 758 w 1277"/>
                  <a:gd name="T51" fmla="*/ 1279 h 1280"/>
                  <a:gd name="T52" fmla="*/ 1021 w 1277"/>
                  <a:gd name="T53" fmla="*/ 1176 h 1280"/>
                  <a:gd name="T54" fmla="*/ 1042 w 1277"/>
                  <a:gd name="T55" fmla="*/ 1161 h 1280"/>
                  <a:gd name="T56" fmla="*/ 1033 w 1277"/>
                  <a:gd name="T57" fmla="*/ 1134 h 1280"/>
                  <a:gd name="T58" fmla="*/ 1277 w 1277"/>
                  <a:gd name="T59" fmla="*/ 643 h 1280"/>
                  <a:gd name="T60" fmla="*/ 662 w 1277"/>
                  <a:gd name="T61" fmla="*/ 1241 h 1280"/>
                  <a:gd name="T62" fmla="*/ 64 w 1277"/>
                  <a:gd name="T63" fmla="*/ 643 h 1280"/>
                  <a:gd name="T64" fmla="*/ 662 w 1277"/>
                  <a:gd name="T65" fmla="*/ 45 h 1280"/>
                  <a:gd name="T66" fmla="*/ 1259 w 1277"/>
                  <a:gd name="T67" fmla="*/ 643 h 1280"/>
                  <a:gd name="T68" fmla="*/ 662 w 1277"/>
                  <a:gd name="T69" fmla="*/ 1241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7" h="1280">
                    <a:moveTo>
                      <a:pt x="1277" y="643"/>
                    </a:moveTo>
                    <a:cubicBezTo>
                      <a:pt x="1277" y="475"/>
                      <a:pt x="1210" y="323"/>
                      <a:pt x="1101" y="212"/>
                    </a:cubicBezTo>
                    <a:cubicBezTo>
                      <a:pt x="1113" y="200"/>
                      <a:pt x="1113" y="200"/>
                      <a:pt x="1113" y="200"/>
                    </a:cubicBezTo>
                    <a:cubicBezTo>
                      <a:pt x="1146" y="168"/>
                      <a:pt x="1146" y="168"/>
                      <a:pt x="1146" y="168"/>
                    </a:cubicBezTo>
                    <a:cubicBezTo>
                      <a:pt x="1152" y="163"/>
                      <a:pt x="1152" y="154"/>
                      <a:pt x="1147" y="148"/>
                    </a:cubicBezTo>
                    <a:cubicBezTo>
                      <a:pt x="1129" y="130"/>
                      <a:pt x="1121" y="122"/>
                      <a:pt x="1099" y="106"/>
                    </a:cubicBezTo>
                    <a:cubicBezTo>
                      <a:pt x="1095" y="103"/>
                      <a:pt x="1090" y="102"/>
                      <a:pt x="1086" y="104"/>
                    </a:cubicBezTo>
                    <a:cubicBezTo>
                      <a:pt x="1040" y="123"/>
                      <a:pt x="1040" y="123"/>
                      <a:pt x="1040" y="123"/>
                    </a:cubicBezTo>
                    <a:cubicBezTo>
                      <a:pt x="934" y="46"/>
                      <a:pt x="805" y="0"/>
                      <a:pt x="665" y="0"/>
                    </a:cubicBezTo>
                    <a:cubicBezTo>
                      <a:pt x="664" y="28"/>
                      <a:pt x="664" y="28"/>
                      <a:pt x="664" y="28"/>
                    </a:cubicBezTo>
                    <a:cubicBezTo>
                      <a:pt x="664" y="28"/>
                      <a:pt x="663" y="28"/>
                      <a:pt x="662" y="28"/>
                    </a:cubicBezTo>
                    <a:cubicBezTo>
                      <a:pt x="520" y="28"/>
                      <a:pt x="389" y="75"/>
                      <a:pt x="285" y="156"/>
                    </a:cubicBezTo>
                    <a:cubicBezTo>
                      <a:pt x="268" y="134"/>
                      <a:pt x="268" y="134"/>
                      <a:pt x="268" y="134"/>
                    </a:cubicBezTo>
                    <a:cubicBezTo>
                      <a:pt x="203" y="184"/>
                      <a:pt x="147" y="248"/>
                      <a:pt x="104" y="323"/>
                    </a:cubicBezTo>
                    <a:cubicBezTo>
                      <a:pt x="99" y="331"/>
                      <a:pt x="107" y="352"/>
                      <a:pt x="112" y="365"/>
                    </a:cubicBezTo>
                    <a:cubicBezTo>
                      <a:pt x="70" y="448"/>
                      <a:pt x="46" y="543"/>
                      <a:pt x="46" y="643"/>
                    </a:cubicBezTo>
                    <a:cubicBezTo>
                      <a:pt x="46" y="694"/>
                      <a:pt x="53" y="744"/>
                      <a:pt x="65" y="792"/>
                    </a:cubicBezTo>
                    <a:cubicBezTo>
                      <a:pt x="0" y="799"/>
                      <a:pt x="0" y="799"/>
                      <a:pt x="0" y="799"/>
                    </a:cubicBezTo>
                    <a:cubicBezTo>
                      <a:pt x="9" y="834"/>
                      <a:pt x="23" y="878"/>
                      <a:pt x="37" y="911"/>
                    </a:cubicBezTo>
                    <a:cubicBezTo>
                      <a:pt x="39" y="916"/>
                      <a:pt x="59" y="916"/>
                      <a:pt x="78" y="914"/>
                    </a:cubicBezTo>
                    <a:cubicBezTo>
                      <a:pt x="137" y="1039"/>
                      <a:pt x="236" y="1147"/>
                      <a:pt x="368" y="1215"/>
                    </a:cubicBezTo>
                    <a:cubicBezTo>
                      <a:pt x="381" y="1190"/>
                      <a:pt x="381" y="1190"/>
                      <a:pt x="381" y="1190"/>
                    </a:cubicBezTo>
                    <a:cubicBezTo>
                      <a:pt x="465" y="1234"/>
                      <a:pt x="560" y="1258"/>
                      <a:pt x="662" y="1258"/>
                    </a:cubicBezTo>
                    <a:cubicBezTo>
                      <a:pt x="689" y="1258"/>
                      <a:pt x="717" y="1256"/>
                      <a:pt x="744" y="1253"/>
                    </a:cubicBezTo>
                    <a:cubicBezTo>
                      <a:pt x="746" y="1270"/>
                      <a:pt x="746" y="1270"/>
                      <a:pt x="746" y="1270"/>
                    </a:cubicBezTo>
                    <a:cubicBezTo>
                      <a:pt x="747" y="1276"/>
                      <a:pt x="752" y="1280"/>
                      <a:pt x="758" y="1279"/>
                    </a:cubicBezTo>
                    <a:cubicBezTo>
                      <a:pt x="849" y="1265"/>
                      <a:pt x="939" y="1231"/>
                      <a:pt x="1021" y="1176"/>
                    </a:cubicBezTo>
                    <a:cubicBezTo>
                      <a:pt x="1031" y="1169"/>
                      <a:pt x="1032" y="1169"/>
                      <a:pt x="1042" y="1161"/>
                    </a:cubicBezTo>
                    <a:cubicBezTo>
                      <a:pt x="1033" y="1134"/>
                      <a:pt x="1033" y="1134"/>
                      <a:pt x="1033" y="1134"/>
                    </a:cubicBezTo>
                    <a:cubicBezTo>
                      <a:pt x="1181" y="1021"/>
                      <a:pt x="1277" y="843"/>
                      <a:pt x="1277" y="643"/>
                    </a:cubicBezTo>
                    <a:close/>
                    <a:moveTo>
                      <a:pt x="662" y="1241"/>
                    </a:moveTo>
                    <a:cubicBezTo>
                      <a:pt x="331" y="1241"/>
                      <a:pt x="64" y="973"/>
                      <a:pt x="64" y="643"/>
                    </a:cubicBezTo>
                    <a:cubicBezTo>
                      <a:pt x="64" y="313"/>
                      <a:pt x="331" y="45"/>
                      <a:pt x="662" y="45"/>
                    </a:cubicBezTo>
                    <a:cubicBezTo>
                      <a:pt x="992" y="45"/>
                      <a:pt x="1259" y="313"/>
                      <a:pt x="1259" y="643"/>
                    </a:cubicBezTo>
                    <a:cubicBezTo>
                      <a:pt x="1259" y="973"/>
                      <a:pt x="992" y="1241"/>
                      <a:pt x="662" y="124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3" name="椭圆 117">
            <a:extLst>
              <a:ext uri="{FF2B5EF4-FFF2-40B4-BE49-F238E27FC236}">
                <a16:creationId xmlns:a16="http://schemas.microsoft.com/office/drawing/2014/main" id="{07F347CA-1295-F147-8947-C3087DB9E3DD}"/>
              </a:ext>
            </a:extLst>
          </p:cNvPr>
          <p:cNvSpPr/>
          <p:nvPr/>
        </p:nvSpPr>
        <p:spPr>
          <a:xfrm>
            <a:off x="1028480" y="2132350"/>
            <a:ext cx="4770224" cy="6924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13" dirty="0"/>
          </a:p>
        </p:txBody>
      </p:sp>
      <p:sp>
        <p:nvSpPr>
          <p:cNvPr id="64" name="圆角矩形 185">
            <a:extLst>
              <a:ext uri="{FF2B5EF4-FFF2-40B4-BE49-F238E27FC236}">
                <a16:creationId xmlns:a16="http://schemas.microsoft.com/office/drawing/2014/main" id="{82AFEDCB-BD63-2245-80CB-5AF3E81D1FBE}"/>
              </a:ext>
            </a:extLst>
          </p:cNvPr>
          <p:cNvSpPr/>
          <p:nvPr/>
        </p:nvSpPr>
        <p:spPr>
          <a:xfrm>
            <a:off x="2165263" y="6143142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186">
            <a:extLst>
              <a:ext uri="{FF2B5EF4-FFF2-40B4-BE49-F238E27FC236}">
                <a16:creationId xmlns:a16="http://schemas.microsoft.com/office/drawing/2014/main" id="{15327602-C6C0-CC46-94EF-19DAC8444743}"/>
              </a:ext>
            </a:extLst>
          </p:cNvPr>
          <p:cNvSpPr/>
          <p:nvPr/>
        </p:nvSpPr>
        <p:spPr>
          <a:xfrm>
            <a:off x="2680712" y="6147400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187">
            <a:extLst>
              <a:ext uri="{FF2B5EF4-FFF2-40B4-BE49-F238E27FC236}">
                <a16:creationId xmlns:a16="http://schemas.microsoft.com/office/drawing/2014/main" id="{551B3DAD-02E5-4741-93E0-A86B8FD71851}"/>
              </a:ext>
            </a:extLst>
          </p:cNvPr>
          <p:cNvSpPr/>
          <p:nvPr/>
        </p:nvSpPr>
        <p:spPr>
          <a:xfrm>
            <a:off x="3202334" y="6143142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188">
            <a:extLst>
              <a:ext uri="{FF2B5EF4-FFF2-40B4-BE49-F238E27FC236}">
                <a16:creationId xmlns:a16="http://schemas.microsoft.com/office/drawing/2014/main" id="{18AB4408-E200-F74B-AAF7-73E02E4FB4F8}"/>
              </a:ext>
            </a:extLst>
          </p:cNvPr>
          <p:cNvSpPr/>
          <p:nvPr/>
        </p:nvSpPr>
        <p:spPr>
          <a:xfrm>
            <a:off x="3715751" y="6137875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189">
            <a:extLst>
              <a:ext uri="{FF2B5EF4-FFF2-40B4-BE49-F238E27FC236}">
                <a16:creationId xmlns:a16="http://schemas.microsoft.com/office/drawing/2014/main" id="{F3DC31FA-F082-8149-8108-01F6A82C42DD}"/>
              </a:ext>
            </a:extLst>
          </p:cNvPr>
          <p:cNvSpPr/>
          <p:nvPr/>
        </p:nvSpPr>
        <p:spPr>
          <a:xfrm>
            <a:off x="4233057" y="6137875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9D3D3-7CF3-404C-9F97-A63EDF672845}"/>
              </a:ext>
            </a:extLst>
          </p:cNvPr>
          <p:cNvSpPr txBox="1"/>
          <p:nvPr/>
        </p:nvSpPr>
        <p:spPr>
          <a:xfrm>
            <a:off x="1940932" y="2665708"/>
            <a:ext cx="2731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77"/>
              </a:rPr>
              <a:t>Audience:</a:t>
            </a:r>
          </a:p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77"/>
              </a:rPr>
              <a:t>No Differences in rating b/w IMDB and ROT</a:t>
            </a:r>
          </a:p>
          <a:p>
            <a:pPr algn="ctr"/>
            <a:endParaRPr lang="en-US" sz="3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Britannic Bold" panose="020B0903060703020204" pitchFamily="34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F09B53-5050-E14A-8FA4-4C7055631BF8}"/>
              </a:ext>
            </a:extLst>
          </p:cNvPr>
          <p:cNvGrpSpPr/>
          <p:nvPr/>
        </p:nvGrpSpPr>
        <p:grpSpPr>
          <a:xfrm>
            <a:off x="4968422" y="1784609"/>
            <a:ext cx="797107" cy="857260"/>
            <a:chOff x="8440315" y="570145"/>
            <a:chExt cx="797107" cy="857260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A8C1A75C-56F3-214B-BA56-ED91C5D683E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440315" y="570145"/>
              <a:ext cx="797107" cy="85726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solidFill>
              <a:srgbClr val="B2E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1">
              <a:extLst>
                <a:ext uri="{FF2B5EF4-FFF2-40B4-BE49-F238E27FC236}">
                  <a16:creationId xmlns:a16="http://schemas.microsoft.com/office/drawing/2014/main" id="{AE4563A4-2FFB-C14E-9908-5A9847BF02D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456595" y="594727"/>
              <a:ext cx="750870" cy="702497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2845786-1528-4C66-AB3D-06BC20C6EE11}"/>
              </a:ext>
            </a:extLst>
          </p:cNvPr>
          <p:cNvSpPr txBox="1"/>
          <p:nvPr/>
        </p:nvSpPr>
        <p:spPr>
          <a:xfrm>
            <a:off x="555204" y="617263"/>
            <a:ext cx="606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Result2: T-Test (Two-sided) – Audience Rating  </a:t>
            </a:r>
          </a:p>
        </p:txBody>
      </p:sp>
    </p:spTree>
    <p:extLst>
      <p:ext uri="{BB962C8B-B14F-4D97-AF65-F5344CB8AC3E}">
        <p14:creationId xmlns:p14="http://schemas.microsoft.com/office/powerpoint/2010/main" val="209142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2.08333E-6 0.480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48056 L 2.08333E-6 -2.5925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3" grpId="2" animBg="1"/>
      <p:bldP spid="63" grpId="3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5A066B5-5D1D-A14B-8DDD-BAE7CDE83C50}"/>
              </a:ext>
            </a:extLst>
          </p:cNvPr>
          <p:cNvSpPr/>
          <p:nvPr/>
        </p:nvSpPr>
        <p:spPr>
          <a:xfrm>
            <a:off x="-221672" y="2361597"/>
            <a:ext cx="12413672" cy="3631452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矩形 159">
            <a:extLst>
              <a:ext uri="{FF2B5EF4-FFF2-40B4-BE49-F238E27FC236}">
                <a16:creationId xmlns:a16="http://schemas.microsoft.com/office/drawing/2014/main" id="{C49DCA6A-6599-2346-870F-B6905C9A940C}"/>
              </a:ext>
            </a:extLst>
          </p:cNvPr>
          <p:cNvSpPr/>
          <p:nvPr/>
        </p:nvSpPr>
        <p:spPr>
          <a:xfrm>
            <a:off x="6580115" y="2334351"/>
            <a:ext cx="2512892" cy="3666732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13">
            <a:extLst>
              <a:ext uri="{FF2B5EF4-FFF2-40B4-BE49-F238E27FC236}">
                <a16:creationId xmlns:a16="http://schemas.microsoft.com/office/drawing/2014/main" id="{B9BE6594-B2FA-A247-875C-2307DC61B133}"/>
              </a:ext>
            </a:extLst>
          </p:cNvPr>
          <p:cNvGrpSpPr/>
          <p:nvPr/>
        </p:nvGrpSpPr>
        <p:grpSpPr>
          <a:xfrm flipH="1">
            <a:off x="6202643" y="1769308"/>
            <a:ext cx="3912118" cy="900885"/>
            <a:chOff x="-138485" y="655567"/>
            <a:chExt cx="4395341" cy="951905"/>
          </a:xfrm>
        </p:grpSpPr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DDAE85B3-83DA-754F-AFE7-C5CD778930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308503" y="-602087"/>
              <a:ext cx="343882" cy="3552824"/>
            </a:xfrm>
            <a:custGeom>
              <a:avLst/>
              <a:gdLst>
                <a:gd name="T0" fmla="*/ 119 w 362"/>
                <a:gd name="T1" fmla="*/ 0 h 2238"/>
                <a:gd name="T2" fmla="*/ 119 w 362"/>
                <a:gd name="T3" fmla="*/ 522 h 2238"/>
                <a:gd name="T4" fmla="*/ 156 w 362"/>
                <a:gd name="T5" fmla="*/ 558 h 2238"/>
                <a:gd name="T6" fmla="*/ 221 w 362"/>
                <a:gd name="T7" fmla="*/ 623 h 2238"/>
                <a:gd name="T8" fmla="*/ 221 w 362"/>
                <a:gd name="T9" fmla="*/ 1167 h 2238"/>
                <a:gd name="T10" fmla="*/ 192 w 362"/>
                <a:gd name="T11" fmla="*/ 1195 h 2238"/>
                <a:gd name="T12" fmla="*/ 98 w 362"/>
                <a:gd name="T13" fmla="*/ 1289 h 2238"/>
                <a:gd name="T14" fmla="*/ 98 w 362"/>
                <a:gd name="T15" fmla="*/ 1926 h 2238"/>
                <a:gd name="T16" fmla="*/ 0 w 362"/>
                <a:gd name="T17" fmla="*/ 2024 h 2238"/>
                <a:gd name="T18" fmla="*/ 0 w 362"/>
                <a:gd name="T19" fmla="*/ 2238 h 2238"/>
                <a:gd name="T20" fmla="*/ 194 w 362"/>
                <a:gd name="T21" fmla="*/ 2238 h 2238"/>
                <a:gd name="T22" fmla="*/ 362 w 362"/>
                <a:gd name="T23" fmla="*/ 2071 h 2238"/>
                <a:gd name="T24" fmla="*/ 362 w 362"/>
                <a:gd name="T25" fmla="*/ 1499 h 2238"/>
                <a:gd name="T26" fmla="*/ 254 w 362"/>
                <a:gd name="T27" fmla="*/ 1391 h 2238"/>
                <a:gd name="T28" fmla="*/ 254 w 362"/>
                <a:gd name="T29" fmla="*/ 461 h 2238"/>
                <a:gd name="T30" fmla="*/ 254 w 362"/>
                <a:gd name="T31" fmla="*/ 232 h 2238"/>
                <a:gd name="T32" fmla="*/ 119 w 362"/>
                <a:gd name="T33" fmla="*/ 0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2" h="2238">
                  <a:moveTo>
                    <a:pt x="119" y="0"/>
                  </a:moveTo>
                  <a:lnTo>
                    <a:pt x="119" y="522"/>
                  </a:lnTo>
                  <a:lnTo>
                    <a:pt x="156" y="558"/>
                  </a:lnTo>
                  <a:lnTo>
                    <a:pt x="221" y="623"/>
                  </a:lnTo>
                  <a:lnTo>
                    <a:pt x="221" y="1167"/>
                  </a:lnTo>
                  <a:lnTo>
                    <a:pt x="192" y="1195"/>
                  </a:lnTo>
                  <a:lnTo>
                    <a:pt x="98" y="1289"/>
                  </a:lnTo>
                  <a:lnTo>
                    <a:pt x="98" y="1926"/>
                  </a:lnTo>
                  <a:lnTo>
                    <a:pt x="0" y="2024"/>
                  </a:lnTo>
                  <a:lnTo>
                    <a:pt x="0" y="2238"/>
                  </a:lnTo>
                  <a:lnTo>
                    <a:pt x="194" y="2238"/>
                  </a:lnTo>
                  <a:lnTo>
                    <a:pt x="362" y="2071"/>
                  </a:lnTo>
                  <a:lnTo>
                    <a:pt x="362" y="1499"/>
                  </a:lnTo>
                  <a:lnTo>
                    <a:pt x="254" y="1391"/>
                  </a:lnTo>
                  <a:lnTo>
                    <a:pt x="254" y="461"/>
                  </a:lnTo>
                  <a:lnTo>
                    <a:pt x="254" y="23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rgbClr val="3CABA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pSp>
          <p:nvGrpSpPr>
            <p:cNvPr id="17" name="组合 115">
              <a:extLst>
                <a:ext uri="{FF2B5EF4-FFF2-40B4-BE49-F238E27FC236}">
                  <a16:creationId xmlns:a16="http://schemas.microsoft.com/office/drawing/2014/main" id="{BA7A5AC0-F8BF-7E49-A2FD-E6D8161E9B28}"/>
                </a:ext>
              </a:extLst>
            </p:cNvPr>
            <p:cNvGrpSpPr/>
            <p:nvPr/>
          </p:nvGrpSpPr>
          <p:grpSpPr>
            <a:xfrm>
              <a:off x="-138485" y="655567"/>
              <a:ext cx="939832" cy="951905"/>
              <a:chOff x="3983038" y="1357313"/>
              <a:chExt cx="4078288" cy="4130675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A1422D2B-9BAA-3A43-88C6-C5386C6D1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2901" y="1466850"/>
                <a:ext cx="3886200" cy="3930650"/>
              </a:xfrm>
              <a:custGeom>
                <a:avLst/>
                <a:gdLst>
                  <a:gd name="T0" fmla="*/ 1217 w 1217"/>
                  <a:gd name="T1" fmla="*/ 609 h 1218"/>
                  <a:gd name="T2" fmla="*/ 1217 w 1217"/>
                  <a:gd name="T3" fmla="*/ 609 h 1218"/>
                  <a:gd name="T4" fmla="*/ 1217 w 1217"/>
                  <a:gd name="T5" fmla="*/ 609 h 1218"/>
                  <a:gd name="T6" fmla="*/ 609 w 1217"/>
                  <a:gd name="T7" fmla="*/ 0 h 1218"/>
                  <a:gd name="T8" fmla="*/ 0 w 1217"/>
                  <a:gd name="T9" fmla="*/ 609 h 1218"/>
                  <a:gd name="T10" fmla="*/ 609 w 1217"/>
                  <a:gd name="T11" fmla="*/ 1218 h 1218"/>
                  <a:gd name="T12" fmla="*/ 1217 w 1217"/>
                  <a:gd name="T13" fmla="*/ 609 h 1218"/>
                  <a:gd name="T14" fmla="*/ 1215 w 1217"/>
                  <a:gd name="T15" fmla="*/ 609 h 1218"/>
                  <a:gd name="T16" fmla="*/ 1213 w 1217"/>
                  <a:gd name="T17" fmla="*/ 609 h 1218"/>
                  <a:gd name="T18" fmla="*/ 1036 w 1217"/>
                  <a:gd name="T19" fmla="*/ 1036 h 1218"/>
                  <a:gd name="T20" fmla="*/ 609 w 1217"/>
                  <a:gd name="T21" fmla="*/ 1214 h 1218"/>
                  <a:gd name="T22" fmla="*/ 181 w 1217"/>
                  <a:gd name="T23" fmla="*/ 1036 h 1218"/>
                  <a:gd name="T24" fmla="*/ 4 w 1217"/>
                  <a:gd name="T25" fmla="*/ 609 h 1218"/>
                  <a:gd name="T26" fmla="*/ 181 w 1217"/>
                  <a:gd name="T27" fmla="*/ 181 h 1218"/>
                  <a:gd name="T28" fmla="*/ 609 w 1217"/>
                  <a:gd name="T29" fmla="*/ 4 h 1218"/>
                  <a:gd name="T30" fmla="*/ 1036 w 1217"/>
                  <a:gd name="T31" fmla="*/ 181 h 1218"/>
                  <a:gd name="T32" fmla="*/ 1213 w 1217"/>
                  <a:gd name="T33" fmla="*/ 609 h 1218"/>
                  <a:gd name="T34" fmla="*/ 1215 w 1217"/>
                  <a:gd name="T35" fmla="*/ 609 h 1218"/>
                  <a:gd name="T36" fmla="*/ 1217 w 1217"/>
                  <a:gd name="T37" fmla="*/ 609 h 1218"/>
                  <a:gd name="T38" fmla="*/ 1217 w 1217"/>
                  <a:gd name="T39" fmla="*/ 609 h 1218"/>
                  <a:gd name="T40" fmla="*/ 609 w 1217"/>
                  <a:gd name="T41" fmla="*/ 0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7" h="1218">
                    <a:moveTo>
                      <a:pt x="1217" y="609"/>
                    </a:move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moveTo>
                      <a:pt x="609" y="0"/>
                    </a:moveTo>
                    <a:cubicBezTo>
                      <a:pt x="272" y="0"/>
                      <a:pt x="0" y="273"/>
                      <a:pt x="0" y="609"/>
                    </a:cubicBezTo>
                    <a:cubicBezTo>
                      <a:pt x="0" y="945"/>
                      <a:pt x="272" y="1218"/>
                      <a:pt x="609" y="1218"/>
                    </a:cubicBezTo>
                    <a:cubicBezTo>
                      <a:pt x="945" y="1218"/>
                      <a:pt x="1217" y="945"/>
                      <a:pt x="1217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3" y="609"/>
                      <a:pt x="1213" y="609"/>
                      <a:pt x="1213" y="609"/>
                    </a:cubicBezTo>
                    <a:cubicBezTo>
                      <a:pt x="1213" y="776"/>
                      <a:pt x="1146" y="927"/>
                      <a:pt x="1036" y="1036"/>
                    </a:cubicBezTo>
                    <a:cubicBezTo>
                      <a:pt x="927" y="1146"/>
                      <a:pt x="776" y="1214"/>
                      <a:pt x="609" y="1214"/>
                    </a:cubicBezTo>
                    <a:cubicBezTo>
                      <a:pt x="442" y="1214"/>
                      <a:pt x="290" y="1146"/>
                      <a:pt x="181" y="1036"/>
                    </a:cubicBezTo>
                    <a:cubicBezTo>
                      <a:pt x="72" y="927"/>
                      <a:pt x="4" y="776"/>
                      <a:pt x="4" y="609"/>
                    </a:cubicBezTo>
                    <a:cubicBezTo>
                      <a:pt x="4" y="442"/>
                      <a:pt x="72" y="291"/>
                      <a:pt x="181" y="181"/>
                    </a:cubicBezTo>
                    <a:cubicBezTo>
                      <a:pt x="290" y="72"/>
                      <a:pt x="442" y="4"/>
                      <a:pt x="609" y="4"/>
                    </a:cubicBezTo>
                    <a:cubicBezTo>
                      <a:pt x="776" y="4"/>
                      <a:pt x="927" y="72"/>
                      <a:pt x="1036" y="181"/>
                    </a:cubicBezTo>
                    <a:cubicBezTo>
                      <a:pt x="1146" y="291"/>
                      <a:pt x="1213" y="442"/>
                      <a:pt x="1213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273"/>
                      <a:pt x="945" y="0"/>
                      <a:pt x="609" y="0"/>
                    </a:cubicBezTo>
                  </a:path>
                </a:pathLst>
              </a:custGeom>
              <a:solidFill>
                <a:srgbClr val="B2E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9CBF8BD4-39CC-8B4F-B3F3-B08D787C44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2101" y="2700338"/>
                <a:ext cx="1447800" cy="815975"/>
              </a:xfrm>
              <a:custGeom>
                <a:avLst/>
                <a:gdLst>
                  <a:gd name="T0" fmla="*/ 453 w 453"/>
                  <a:gd name="T1" fmla="*/ 237 h 253"/>
                  <a:gd name="T2" fmla="*/ 453 w 453"/>
                  <a:gd name="T3" fmla="*/ 225 h 253"/>
                  <a:gd name="T4" fmla="*/ 433 w 453"/>
                  <a:gd name="T5" fmla="*/ 214 h 253"/>
                  <a:gd name="T6" fmla="*/ 432 w 453"/>
                  <a:gd name="T7" fmla="*/ 203 h 253"/>
                  <a:gd name="T8" fmla="*/ 450 w 453"/>
                  <a:gd name="T9" fmla="*/ 188 h 253"/>
                  <a:gd name="T10" fmla="*/ 427 w 453"/>
                  <a:gd name="T11" fmla="*/ 174 h 253"/>
                  <a:gd name="T12" fmla="*/ 443 w 453"/>
                  <a:gd name="T13" fmla="*/ 161 h 253"/>
                  <a:gd name="T14" fmla="*/ 421 w 453"/>
                  <a:gd name="T15" fmla="*/ 156 h 253"/>
                  <a:gd name="T16" fmla="*/ 417 w 453"/>
                  <a:gd name="T17" fmla="*/ 145 h 253"/>
                  <a:gd name="T18" fmla="*/ 430 w 453"/>
                  <a:gd name="T19" fmla="*/ 126 h 253"/>
                  <a:gd name="T20" fmla="*/ 403 w 453"/>
                  <a:gd name="T21" fmla="*/ 119 h 253"/>
                  <a:gd name="T22" fmla="*/ 415 w 453"/>
                  <a:gd name="T23" fmla="*/ 102 h 253"/>
                  <a:gd name="T24" fmla="*/ 393 w 453"/>
                  <a:gd name="T25" fmla="*/ 103 h 253"/>
                  <a:gd name="T26" fmla="*/ 386 w 453"/>
                  <a:gd name="T27" fmla="*/ 95 h 253"/>
                  <a:gd name="T28" fmla="*/ 393 w 453"/>
                  <a:gd name="T29" fmla="*/ 73 h 253"/>
                  <a:gd name="T30" fmla="*/ 365 w 453"/>
                  <a:gd name="T31" fmla="*/ 73 h 253"/>
                  <a:gd name="T32" fmla="*/ 372 w 453"/>
                  <a:gd name="T33" fmla="*/ 53 h 253"/>
                  <a:gd name="T34" fmla="*/ 351 w 453"/>
                  <a:gd name="T35" fmla="*/ 61 h 253"/>
                  <a:gd name="T36" fmla="*/ 341 w 453"/>
                  <a:gd name="T37" fmla="*/ 55 h 253"/>
                  <a:gd name="T38" fmla="*/ 342 w 453"/>
                  <a:gd name="T39" fmla="*/ 32 h 253"/>
                  <a:gd name="T40" fmla="*/ 315 w 453"/>
                  <a:gd name="T41" fmla="*/ 40 h 253"/>
                  <a:gd name="T42" fmla="*/ 316 w 453"/>
                  <a:gd name="T43" fmla="*/ 19 h 253"/>
                  <a:gd name="T44" fmla="*/ 298 w 453"/>
                  <a:gd name="T45" fmla="*/ 33 h 253"/>
                  <a:gd name="T46" fmla="*/ 288 w 453"/>
                  <a:gd name="T47" fmla="*/ 29 h 253"/>
                  <a:gd name="T48" fmla="*/ 281 w 453"/>
                  <a:gd name="T49" fmla="*/ 7 h 253"/>
                  <a:gd name="T50" fmla="*/ 258 w 453"/>
                  <a:gd name="T51" fmla="*/ 22 h 253"/>
                  <a:gd name="T52" fmla="*/ 253 w 453"/>
                  <a:gd name="T53" fmla="*/ 2 h 253"/>
                  <a:gd name="T54" fmla="*/ 240 w 453"/>
                  <a:gd name="T55" fmla="*/ 20 h 253"/>
                  <a:gd name="T56" fmla="*/ 229 w 453"/>
                  <a:gd name="T57" fmla="*/ 20 h 253"/>
                  <a:gd name="T58" fmla="*/ 217 w 453"/>
                  <a:gd name="T59" fmla="*/ 0 h 253"/>
                  <a:gd name="T60" fmla="*/ 199 w 453"/>
                  <a:gd name="T61" fmla="*/ 22 h 253"/>
                  <a:gd name="T62" fmla="*/ 188 w 453"/>
                  <a:gd name="T63" fmla="*/ 4 h 253"/>
                  <a:gd name="T64" fmla="*/ 180 w 453"/>
                  <a:gd name="T65" fmla="*/ 25 h 253"/>
                  <a:gd name="T66" fmla="*/ 170 w 453"/>
                  <a:gd name="T67" fmla="*/ 28 h 253"/>
                  <a:gd name="T68" fmla="*/ 152 w 453"/>
                  <a:gd name="T69" fmla="*/ 13 h 253"/>
                  <a:gd name="T70" fmla="*/ 142 w 453"/>
                  <a:gd name="T71" fmla="*/ 38 h 253"/>
                  <a:gd name="T72" fmla="*/ 126 w 453"/>
                  <a:gd name="T73" fmla="*/ 24 h 253"/>
                  <a:gd name="T74" fmla="*/ 125 w 453"/>
                  <a:gd name="T75" fmla="*/ 46 h 253"/>
                  <a:gd name="T76" fmla="*/ 115 w 453"/>
                  <a:gd name="T77" fmla="*/ 52 h 253"/>
                  <a:gd name="T78" fmla="*/ 95 w 453"/>
                  <a:gd name="T79" fmla="*/ 43 h 253"/>
                  <a:gd name="T80" fmla="*/ 91 w 453"/>
                  <a:gd name="T81" fmla="*/ 70 h 253"/>
                  <a:gd name="T82" fmla="*/ 73 w 453"/>
                  <a:gd name="T83" fmla="*/ 61 h 253"/>
                  <a:gd name="T84" fmla="*/ 78 w 453"/>
                  <a:gd name="T85" fmla="*/ 83 h 253"/>
                  <a:gd name="T86" fmla="*/ 70 w 453"/>
                  <a:gd name="T87" fmla="*/ 91 h 253"/>
                  <a:gd name="T88" fmla="*/ 48 w 453"/>
                  <a:gd name="T89" fmla="*/ 88 h 253"/>
                  <a:gd name="T90" fmla="*/ 52 w 453"/>
                  <a:gd name="T91" fmla="*/ 115 h 253"/>
                  <a:gd name="T92" fmla="*/ 32 w 453"/>
                  <a:gd name="T93" fmla="*/ 111 h 253"/>
                  <a:gd name="T94" fmla="*/ 43 w 453"/>
                  <a:gd name="T95" fmla="*/ 131 h 253"/>
                  <a:gd name="T96" fmla="*/ 38 w 453"/>
                  <a:gd name="T97" fmla="*/ 141 h 253"/>
                  <a:gd name="T98" fmla="*/ 15 w 453"/>
                  <a:gd name="T99" fmla="*/ 145 h 253"/>
                  <a:gd name="T100" fmla="*/ 28 w 453"/>
                  <a:gd name="T101" fmla="*/ 169 h 253"/>
                  <a:gd name="T102" fmla="*/ 7 w 453"/>
                  <a:gd name="T103" fmla="*/ 172 h 253"/>
                  <a:gd name="T104" fmla="*/ 23 w 453"/>
                  <a:gd name="T105" fmla="*/ 188 h 253"/>
                  <a:gd name="T106" fmla="*/ 21 w 453"/>
                  <a:gd name="T107" fmla="*/ 199 h 253"/>
                  <a:gd name="T108" fmla="*/ 1 w 453"/>
                  <a:gd name="T109" fmla="*/ 208 h 253"/>
                  <a:gd name="T110" fmla="*/ 20 w 453"/>
                  <a:gd name="T111" fmla="*/ 229 h 253"/>
                  <a:gd name="T112" fmla="*/ 20 w 453"/>
                  <a:gd name="T113" fmla="*/ 232 h 253"/>
                  <a:gd name="T114" fmla="*/ 20 w 453"/>
                  <a:gd name="T115" fmla="*/ 24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3" h="253">
                    <a:moveTo>
                      <a:pt x="433" y="240"/>
                    </a:moveTo>
                    <a:cubicBezTo>
                      <a:pt x="433" y="241"/>
                      <a:pt x="433" y="243"/>
                      <a:pt x="433" y="244"/>
                    </a:cubicBezTo>
                    <a:cubicBezTo>
                      <a:pt x="452" y="246"/>
                      <a:pt x="452" y="246"/>
                      <a:pt x="452" y="246"/>
                    </a:cubicBezTo>
                    <a:cubicBezTo>
                      <a:pt x="452" y="244"/>
                      <a:pt x="453" y="243"/>
                      <a:pt x="453" y="241"/>
                    </a:cubicBezTo>
                    <a:cubicBezTo>
                      <a:pt x="433" y="240"/>
                      <a:pt x="433" y="240"/>
                      <a:pt x="433" y="240"/>
                    </a:cubicBezTo>
                    <a:close/>
                    <a:moveTo>
                      <a:pt x="433" y="233"/>
                    </a:moveTo>
                    <a:cubicBezTo>
                      <a:pt x="433" y="234"/>
                      <a:pt x="433" y="235"/>
                      <a:pt x="433" y="236"/>
                    </a:cubicBezTo>
                    <a:cubicBezTo>
                      <a:pt x="453" y="237"/>
                      <a:pt x="453" y="237"/>
                      <a:pt x="453" y="237"/>
                    </a:cubicBezTo>
                    <a:cubicBezTo>
                      <a:pt x="453" y="236"/>
                      <a:pt x="453" y="235"/>
                      <a:pt x="453" y="233"/>
                    </a:cubicBezTo>
                    <a:cubicBezTo>
                      <a:pt x="433" y="233"/>
                      <a:pt x="433" y="233"/>
                      <a:pt x="433" y="233"/>
                    </a:cubicBezTo>
                    <a:close/>
                    <a:moveTo>
                      <a:pt x="434" y="225"/>
                    </a:moveTo>
                    <a:cubicBezTo>
                      <a:pt x="434" y="226"/>
                      <a:pt x="434" y="226"/>
                      <a:pt x="434" y="227"/>
                    </a:cubicBezTo>
                    <a:cubicBezTo>
                      <a:pt x="434" y="228"/>
                      <a:pt x="434" y="228"/>
                      <a:pt x="434" y="229"/>
                    </a:cubicBezTo>
                    <a:cubicBezTo>
                      <a:pt x="453" y="229"/>
                      <a:pt x="453" y="229"/>
                      <a:pt x="453" y="229"/>
                    </a:cubicBezTo>
                    <a:cubicBezTo>
                      <a:pt x="453" y="228"/>
                      <a:pt x="453" y="228"/>
                      <a:pt x="453" y="227"/>
                    </a:cubicBezTo>
                    <a:cubicBezTo>
                      <a:pt x="453" y="226"/>
                      <a:pt x="453" y="226"/>
                      <a:pt x="453" y="225"/>
                    </a:cubicBezTo>
                    <a:cubicBezTo>
                      <a:pt x="434" y="225"/>
                      <a:pt x="434" y="225"/>
                      <a:pt x="434" y="225"/>
                    </a:cubicBezTo>
                    <a:close/>
                    <a:moveTo>
                      <a:pt x="433" y="218"/>
                    </a:moveTo>
                    <a:cubicBezTo>
                      <a:pt x="433" y="219"/>
                      <a:pt x="433" y="220"/>
                      <a:pt x="433" y="222"/>
                    </a:cubicBezTo>
                    <a:cubicBezTo>
                      <a:pt x="453" y="221"/>
                      <a:pt x="453" y="221"/>
                      <a:pt x="453" y="221"/>
                    </a:cubicBezTo>
                    <a:cubicBezTo>
                      <a:pt x="453" y="220"/>
                      <a:pt x="453" y="218"/>
                      <a:pt x="453" y="217"/>
                    </a:cubicBezTo>
                    <a:lnTo>
                      <a:pt x="433" y="218"/>
                    </a:lnTo>
                    <a:close/>
                    <a:moveTo>
                      <a:pt x="433" y="210"/>
                    </a:moveTo>
                    <a:cubicBezTo>
                      <a:pt x="433" y="212"/>
                      <a:pt x="433" y="213"/>
                      <a:pt x="433" y="214"/>
                    </a:cubicBezTo>
                    <a:cubicBezTo>
                      <a:pt x="453" y="213"/>
                      <a:pt x="453" y="213"/>
                      <a:pt x="453" y="213"/>
                    </a:cubicBezTo>
                    <a:cubicBezTo>
                      <a:pt x="453" y="211"/>
                      <a:pt x="453" y="210"/>
                      <a:pt x="452" y="209"/>
                    </a:cubicBezTo>
                    <a:cubicBezTo>
                      <a:pt x="433" y="210"/>
                      <a:pt x="433" y="210"/>
                      <a:pt x="433" y="210"/>
                    </a:cubicBezTo>
                    <a:close/>
                    <a:moveTo>
                      <a:pt x="432" y="203"/>
                    </a:moveTo>
                    <a:cubicBezTo>
                      <a:pt x="432" y="204"/>
                      <a:pt x="432" y="205"/>
                      <a:pt x="433" y="207"/>
                    </a:cubicBezTo>
                    <a:cubicBezTo>
                      <a:pt x="452" y="205"/>
                      <a:pt x="452" y="205"/>
                      <a:pt x="452" y="205"/>
                    </a:cubicBezTo>
                    <a:cubicBezTo>
                      <a:pt x="452" y="203"/>
                      <a:pt x="452" y="202"/>
                      <a:pt x="452" y="201"/>
                    </a:cubicBezTo>
                    <a:cubicBezTo>
                      <a:pt x="432" y="203"/>
                      <a:pt x="432" y="203"/>
                      <a:pt x="432" y="203"/>
                    </a:cubicBezTo>
                    <a:close/>
                    <a:moveTo>
                      <a:pt x="431" y="195"/>
                    </a:moveTo>
                    <a:cubicBezTo>
                      <a:pt x="431" y="197"/>
                      <a:pt x="432" y="198"/>
                      <a:pt x="432" y="199"/>
                    </a:cubicBezTo>
                    <a:cubicBezTo>
                      <a:pt x="451" y="197"/>
                      <a:pt x="451" y="197"/>
                      <a:pt x="451" y="197"/>
                    </a:cubicBezTo>
                    <a:cubicBezTo>
                      <a:pt x="451" y="195"/>
                      <a:pt x="451" y="194"/>
                      <a:pt x="451" y="193"/>
                    </a:cubicBezTo>
                    <a:cubicBezTo>
                      <a:pt x="431" y="195"/>
                      <a:pt x="431" y="195"/>
                      <a:pt x="431" y="195"/>
                    </a:cubicBezTo>
                    <a:close/>
                    <a:moveTo>
                      <a:pt x="430" y="188"/>
                    </a:moveTo>
                    <a:cubicBezTo>
                      <a:pt x="430" y="189"/>
                      <a:pt x="430" y="191"/>
                      <a:pt x="431" y="192"/>
                    </a:cubicBezTo>
                    <a:cubicBezTo>
                      <a:pt x="450" y="188"/>
                      <a:pt x="450" y="188"/>
                      <a:pt x="450" y="188"/>
                    </a:cubicBezTo>
                    <a:cubicBezTo>
                      <a:pt x="450" y="187"/>
                      <a:pt x="449" y="186"/>
                      <a:pt x="449" y="184"/>
                    </a:cubicBezTo>
                    <a:lnTo>
                      <a:pt x="430" y="188"/>
                    </a:lnTo>
                    <a:close/>
                    <a:moveTo>
                      <a:pt x="428" y="181"/>
                    </a:moveTo>
                    <a:cubicBezTo>
                      <a:pt x="429" y="182"/>
                      <a:pt x="429" y="183"/>
                      <a:pt x="429" y="184"/>
                    </a:cubicBezTo>
                    <a:cubicBezTo>
                      <a:pt x="448" y="180"/>
                      <a:pt x="448" y="180"/>
                      <a:pt x="448" y="180"/>
                    </a:cubicBezTo>
                    <a:cubicBezTo>
                      <a:pt x="448" y="179"/>
                      <a:pt x="448" y="178"/>
                      <a:pt x="447" y="176"/>
                    </a:cubicBezTo>
                    <a:cubicBezTo>
                      <a:pt x="428" y="181"/>
                      <a:pt x="428" y="181"/>
                      <a:pt x="428" y="181"/>
                    </a:cubicBezTo>
                    <a:close/>
                    <a:moveTo>
                      <a:pt x="427" y="174"/>
                    </a:moveTo>
                    <a:cubicBezTo>
                      <a:pt x="427" y="175"/>
                      <a:pt x="427" y="176"/>
                      <a:pt x="428" y="177"/>
                    </a:cubicBezTo>
                    <a:cubicBezTo>
                      <a:pt x="447" y="172"/>
                      <a:pt x="447" y="172"/>
                      <a:pt x="447" y="172"/>
                    </a:cubicBezTo>
                    <a:cubicBezTo>
                      <a:pt x="446" y="171"/>
                      <a:pt x="446" y="170"/>
                      <a:pt x="446" y="168"/>
                    </a:cubicBezTo>
                    <a:cubicBezTo>
                      <a:pt x="427" y="174"/>
                      <a:pt x="427" y="174"/>
                      <a:pt x="427" y="174"/>
                    </a:cubicBezTo>
                    <a:close/>
                    <a:moveTo>
                      <a:pt x="425" y="166"/>
                    </a:moveTo>
                    <a:cubicBezTo>
                      <a:pt x="425" y="168"/>
                      <a:pt x="425" y="169"/>
                      <a:pt x="426" y="170"/>
                    </a:cubicBezTo>
                    <a:cubicBezTo>
                      <a:pt x="444" y="165"/>
                      <a:pt x="444" y="165"/>
                      <a:pt x="444" y="165"/>
                    </a:cubicBezTo>
                    <a:cubicBezTo>
                      <a:pt x="444" y="163"/>
                      <a:pt x="444" y="162"/>
                      <a:pt x="443" y="161"/>
                    </a:cubicBezTo>
                    <a:cubicBezTo>
                      <a:pt x="425" y="166"/>
                      <a:pt x="425" y="166"/>
                      <a:pt x="425" y="166"/>
                    </a:cubicBezTo>
                    <a:close/>
                    <a:moveTo>
                      <a:pt x="422" y="159"/>
                    </a:moveTo>
                    <a:cubicBezTo>
                      <a:pt x="423" y="160"/>
                      <a:pt x="423" y="162"/>
                      <a:pt x="423" y="163"/>
                    </a:cubicBezTo>
                    <a:cubicBezTo>
                      <a:pt x="442" y="157"/>
                      <a:pt x="442" y="157"/>
                      <a:pt x="442" y="157"/>
                    </a:cubicBezTo>
                    <a:cubicBezTo>
                      <a:pt x="442" y="155"/>
                      <a:pt x="441" y="154"/>
                      <a:pt x="441" y="153"/>
                    </a:cubicBezTo>
                    <a:cubicBezTo>
                      <a:pt x="422" y="159"/>
                      <a:pt x="422" y="159"/>
                      <a:pt x="422" y="159"/>
                    </a:cubicBezTo>
                    <a:close/>
                    <a:moveTo>
                      <a:pt x="420" y="152"/>
                    </a:moveTo>
                    <a:cubicBezTo>
                      <a:pt x="420" y="153"/>
                      <a:pt x="421" y="155"/>
                      <a:pt x="421" y="156"/>
                    </a:cubicBezTo>
                    <a:cubicBezTo>
                      <a:pt x="439" y="149"/>
                      <a:pt x="439" y="149"/>
                      <a:pt x="439" y="149"/>
                    </a:cubicBezTo>
                    <a:cubicBezTo>
                      <a:pt x="439" y="148"/>
                      <a:pt x="438" y="146"/>
                      <a:pt x="438" y="145"/>
                    </a:cubicBezTo>
                    <a:cubicBezTo>
                      <a:pt x="420" y="152"/>
                      <a:pt x="420" y="152"/>
                      <a:pt x="420" y="152"/>
                    </a:cubicBezTo>
                    <a:close/>
                    <a:moveTo>
                      <a:pt x="417" y="145"/>
                    </a:moveTo>
                    <a:cubicBezTo>
                      <a:pt x="417" y="146"/>
                      <a:pt x="418" y="148"/>
                      <a:pt x="418" y="149"/>
                    </a:cubicBezTo>
                    <a:cubicBezTo>
                      <a:pt x="436" y="141"/>
                      <a:pt x="436" y="141"/>
                      <a:pt x="436" y="141"/>
                    </a:cubicBezTo>
                    <a:cubicBezTo>
                      <a:pt x="436" y="140"/>
                      <a:pt x="435" y="139"/>
                      <a:pt x="435" y="138"/>
                    </a:cubicBezTo>
                    <a:cubicBezTo>
                      <a:pt x="417" y="145"/>
                      <a:pt x="417" y="145"/>
                      <a:pt x="417" y="145"/>
                    </a:cubicBezTo>
                    <a:close/>
                    <a:moveTo>
                      <a:pt x="414" y="139"/>
                    </a:moveTo>
                    <a:cubicBezTo>
                      <a:pt x="414" y="140"/>
                      <a:pt x="415" y="141"/>
                      <a:pt x="415" y="142"/>
                    </a:cubicBezTo>
                    <a:cubicBezTo>
                      <a:pt x="433" y="134"/>
                      <a:pt x="433" y="134"/>
                      <a:pt x="433" y="134"/>
                    </a:cubicBezTo>
                    <a:cubicBezTo>
                      <a:pt x="433" y="133"/>
                      <a:pt x="432" y="131"/>
                      <a:pt x="432" y="130"/>
                    </a:cubicBezTo>
                    <a:lnTo>
                      <a:pt x="414" y="139"/>
                    </a:lnTo>
                    <a:close/>
                    <a:moveTo>
                      <a:pt x="411" y="132"/>
                    </a:moveTo>
                    <a:cubicBezTo>
                      <a:pt x="411" y="133"/>
                      <a:pt x="412" y="134"/>
                      <a:pt x="412" y="135"/>
                    </a:cubicBezTo>
                    <a:cubicBezTo>
                      <a:pt x="430" y="126"/>
                      <a:pt x="430" y="126"/>
                      <a:pt x="430" y="126"/>
                    </a:cubicBezTo>
                    <a:cubicBezTo>
                      <a:pt x="429" y="125"/>
                      <a:pt x="429" y="124"/>
                      <a:pt x="428" y="123"/>
                    </a:cubicBezTo>
                    <a:lnTo>
                      <a:pt x="411" y="132"/>
                    </a:lnTo>
                    <a:close/>
                    <a:moveTo>
                      <a:pt x="407" y="125"/>
                    </a:moveTo>
                    <a:cubicBezTo>
                      <a:pt x="408" y="126"/>
                      <a:pt x="408" y="127"/>
                      <a:pt x="409" y="129"/>
                    </a:cubicBezTo>
                    <a:cubicBezTo>
                      <a:pt x="426" y="119"/>
                      <a:pt x="426" y="119"/>
                      <a:pt x="426" y="119"/>
                    </a:cubicBezTo>
                    <a:cubicBezTo>
                      <a:pt x="425" y="118"/>
                      <a:pt x="425" y="117"/>
                      <a:pt x="424" y="116"/>
                    </a:cubicBezTo>
                    <a:cubicBezTo>
                      <a:pt x="407" y="125"/>
                      <a:pt x="407" y="125"/>
                      <a:pt x="407" y="125"/>
                    </a:cubicBezTo>
                    <a:close/>
                    <a:moveTo>
                      <a:pt x="403" y="119"/>
                    </a:moveTo>
                    <a:cubicBezTo>
                      <a:pt x="404" y="120"/>
                      <a:pt x="404" y="121"/>
                      <a:pt x="405" y="122"/>
                    </a:cubicBezTo>
                    <a:cubicBezTo>
                      <a:pt x="422" y="112"/>
                      <a:pt x="422" y="112"/>
                      <a:pt x="422" y="112"/>
                    </a:cubicBezTo>
                    <a:cubicBezTo>
                      <a:pt x="421" y="111"/>
                      <a:pt x="421" y="110"/>
                      <a:pt x="420" y="109"/>
                    </a:cubicBezTo>
                    <a:cubicBezTo>
                      <a:pt x="403" y="119"/>
                      <a:pt x="403" y="119"/>
                      <a:pt x="403" y="119"/>
                    </a:cubicBezTo>
                    <a:close/>
                    <a:moveTo>
                      <a:pt x="399" y="113"/>
                    </a:moveTo>
                    <a:cubicBezTo>
                      <a:pt x="400" y="114"/>
                      <a:pt x="401" y="115"/>
                      <a:pt x="401" y="116"/>
                    </a:cubicBezTo>
                    <a:cubicBezTo>
                      <a:pt x="418" y="105"/>
                      <a:pt x="418" y="105"/>
                      <a:pt x="418" y="105"/>
                    </a:cubicBezTo>
                    <a:cubicBezTo>
                      <a:pt x="417" y="104"/>
                      <a:pt x="416" y="103"/>
                      <a:pt x="415" y="102"/>
                    </a:cubicBezTo>
                    <a:cubicBezTo>
                      <a:pt x="399" y="113"/>
                      <a:pt x="399" y="113"/>
                      <a:pt x="399" y="113"/>
                    </a:cubicBezTo>
                    <a:close/>
                    <a:moveTo>
                      <a:pt x="395" y="106"/>
                    </a:moveTo>
                    <a:cubicBezTo>
                      <a:pt x="396" y="107"/>
                      <a:pt x="396" y="108"/>
                      <a:pt x="397" y="109"/>
                    </a:cubicBezTo>
                    <a:cubicBezTo>
                      <a:pt x="413" y="98"/>
                      <a:pt x="413" y="98"/>
                      <a:pt x="413" y="98"/>
                    </a:cubicBezTo>
                    <a:cubicBezTo>
                      <a:pt x="412" y="97"/>
                      <a:pt x="412" y="96"/>
                      <a:pt x="411" y="95"/>
                    </a:cubicBezTo>
                    <a:cubicBezTo>
                      <a:pt x="395" y="106"/>
                      <a:pt x="395" y="106"/>
                      <a:pt x="395" y="106"/>
                    </a:cubicBezTo>
                    <a:close/>
                    <a:moveTo>
                      <a:pt x="390" y="100"/>
                    </a:moveTo>
                    <a:cubicBezTo>
                      <a:pt x="391" y="101"/>
                      <a:pt x="392" y="102"/>
                      <a:pt x="393" y="103"/>
                    </a:cubicBezTo>
                    <a:cubicBezTo>
                      <a:pt x="408" y="92"/>
                      <a:pt x="408" y="92"/>
                      <a:pt x="408" y="92"/>
                    </a:cubicBezTo>
                    <a:cubicBezTo>
                      <a:pt x="408" y="91"/>
                      <a:pt x="407" y="90"/>
                      <a:pt x="406" y="88"/>
                    </a:cubicBezTo>
                    <a:cubicBezTo>
                      <a:pt x="390" y="100"/>
                      <a:pt x="390" y="100"/>
                      <a:pt x="390" y="100"/>
                    </a:cubicBezTo>
                    <a:close/>
                    <a:moveTo>
                      <a:pt x="386" y="95"/>
                    </a:moveTo>
                    <a:cubicBezTo>
                      <a:pt x="387" y="96"/>
                      <a:pt x="387" y="97"/>
                      <a:pt x="388" y="97"/>
                    </a:cubicBezTo>
                    <a:cubicBezTo>
                      <a:pt x="403" y="85"/>
                      <a:pt x="403" y="85"/>
                      <a:pt x="403" y="85"/>
                    </a:cubicBezTo>
                    <a:cubicBezTo>
                      <a:pt x="403" y="84"/>
                      <a:pt x="402" y="83"/>
                      <a:pt x="401" y="82"/>
                    </a:cubicBezTo>
                    <a:cubicBezTo>
                      <a:pt x="386" y="95"/>
                      <a:pt x="386" y="95"/>
                      <a:pt x="386" y="95"/>
                    </a:cubicBezTo>
                    <a:close/>
                    <a:moveTo>
                      <a:pt x="381" y="89"/>
                    </a:moveTo>
                    <a:cubicBezTo>
                      <a:pt x="382" y="90"/>
                      <a:pt x="383" y="91"/>
                      <a:pt x="383" y="92"/>
                    </a:cubicBezTo>
                    <a:cubicBezTo>
                      <a:pt x="398" y="79"/>
                      <a:pt x="398" y="79"/>
                      <a:pt x="398" y="79"/>
                    </a:cubicBezTo>
                    <a:cubicBezTo>
                      <a:pt x="397" y="78"/>
                      <a:pt x="396" y="77"/>
                      <a:pt x="396" y="76"/>
                    </a:cubicBezTo>
                    <a:cubicBezTo>
                      <a:pt x="381" y="89"/>
                      <a:pt x="381" y="89"/>
                      <a:pt x="381" y="89"/>
                    </a:cubicBezTo>
                    <a:close/>
                    <a:moveTo>
                      <a:pt x="376" y="83"/>
                    </a:moveTo>
                    <a:cubicBezTo>
                      <a:pt x="377" y="84"/>
                      <a:pt x="378" y="85"/>
                      <a:pt x="378" y="86"/>
                    </a:cubicBezTo>
                    <a:cubicBezTo>
                      <a:pt x="393" y="73"/>
                      <a:pt x="393" y="73"/>
                      <a:pt x="393" y="73"/>
                    </a:cubicBezTo>
                    <a:cubicBezTo>
                      <a:pt x="392" y="72"/>
                      <a:pt x="391" y="71"/>
                      <a:pt x="390" y="70"/>
                    </a:cubicBezTo>
                    <a:cubicBezTo>
                      <a:pt x="376" y="83"/>
                      <a:pt x="376" y="83"/>
                      <a:pt x="376" y="83"/>
                    </a:cubicBezTo>
                    <a:close/>
                    <a:moveTo>
                      <a:pt x="371" y="78"/>
                    </a:moveTo>
                    <a:cubicBezTo>
                      <a:pt x="371" y="79"/>
                      <a:pt x="372" y="80"/>
                      <a:pt x="373" y="81"/>
                    </a:cubicBezTo>
                    <a:cubicBezTo>
                      <a:pt x="387" y="67"/>
                      <a:pt x="387" y="67"/>
                      <a:pt x="387" y="67"/>
                    </a:cubicBezTo>
                    <a:cubicBezTo>
                      <a:pt x="386" y="66"/>
                      <a:pt x="385" y="65"/>
                      <a:pt x="384" y="64"/>
                    </a:cubicBezTo>
                    <a:lnTo>
                      <a:pt x="371" y="78"/>
                    </a:lnTo>
                    <a:close/>
                    <a:moveTo>
                      <a:pt x="365" y="73"/>
                    </a:moveTo>
                    <a:cubicBezTo>
                      <a:pt x="366" y="74"/>
                      <a:pt x="367" y="75"/>
                      <a:pt x="368" y="76"/>
                    </a:cubicBezTo>
                    <a:cubicBezTo>
                      <a:pt x="381" y="61"/>
                      <a:pt x="381" y="61"/>
                      <a:pt x="381" y="61"/>
                    </a:cubicBezTo>
                    <a:cubicBezTo>
                      <a:pt x="380" y="60"/>
                      <a:pt x="379" y="59"/>
                      <a:pt x="378" y="59"/>
                    </a:cubicBezTo>
                    <a:cubicBezTo>
                      <a:pt x="365" y="73"/>
                      <a:pt x="365" y="73"/>
                      <a:pt x="365" y="73"/>
                    </a:cubicBezTo>
                    <a:close/>
                    <a:moveTo>
                      <a:pt x="359" y="68"/>
                    </a:moveTo>
                    <a:cubicBezTo>
                      <a:pt x="360" y="69"/>
                      <a:pt x="361" y="70"/>
                      <a:pt x="362" y="71"/>
                    </a:cubicBezTo>
                    <a:cubicBezTo>
                      <a:pt x="375" y="56"/>
                      <a:pt x="375" y="56"/>
                      <a:pt x="375" y="56"/>
                    </a:cubicBezTo>
                    <a:cubicBezTo>
                      <a:pt x="374" y="55"/>
                      <a:pt x="373" y="54"/>
                      <a:pt x="372" y="53"/>
                    </a:cubicBezTo>
                    <a:lnTo>
                      <a:pt x="359" y="68"/>
                    </a:lnTo>
                    <a:close/>
                    <a:moveTo>
                      <a:pt x="354" y="63"/>
                    </a:moveTo>
                    <a:cubicBezTo>
                      <a:pt x="355" y="64"/>
                      <a:pt x="356" y="65"/>
                      <a:pt x="357" y="66"/>
                    </a:cubicBezTo>
                    <a:cubicBezTo>
                      <a:pt x="369" y="51"/>
                      <a:pt x="369" y="51"/>
                      <a:pt x="369" y="51"/>
                    </a:cubicBezTo>
                    <a:cubicBezTo>
                      <a:pt x="368" y="50"/>
                      <a:pt x="367" y="49"/>
                      <a:pt x="366" y="48"/>
                    </a:cubicBezTo>
                    <a:cubicBezTo>
                      <a:pt x="354" y="63"/>
                      <a:pt x="354" y="63"/>
                      <a:pt x="354" y="63"/>
                    </a:cubicBezTo>
                    <a:close/>
                    <a:moveTo>
                      <a:pt x="348" y="59"/>
                    </a:moveTo>
                    <a:cubicBezTo>
                      <a:pt x="349" y="60"/>
                      <a:pt x="350" y="60"/>
                      <a:pt x="351" y="61"/>
                    </a:cubicBezTo>
                    <a:cubicBezTo>
                      <a:pt x="362" y="46"/>
                      <a:pt x="362" y="46"/>
                      <a:pt x="362" y="46"/>
                    </a:cubicBezTo>
                    <a:cubicBezTo>
                      <a:pt x="361" y="45"/>
                      <a:pt x="360" y="44"/>
                      <a:pt x="359" y="43"/>
                    </a:cubicBezTo>
                    <a:cubicBezTo>
                      <a:pt x="348" y="59"/>
                      <a:pt x="348" y="59"/>
                      <a:pt x="348" y="59"/>
                    </a:cubicBezTo>
                    <a:close/>
                    <a:moveTo>
                      <a:pt x="341" y="55"/>
                    </a:moveTo>
                    <a:cubicBezTo>
                      <a:pt x="343" y="55"/>
                      <a:pt x="344" y="56"/>
                      <a:pt x="345" y="57"/>
                    </a:cubicBezTo>
                    <a:cubicBezTo>
                      <a:pt x="356" y="41"/>
                      <a:pt x="356" y="41"/>
                      <a:pt x="356" y="41"/>
                    </a:cubicBezTo>
                    <a:cubicBezTo>
                      <a:pt x="355" y="40"/>
                      <a:pt x="354" y="39"/>
                      <a:pt x="352" y="38"/>
                    </a:cubicBezTo>
                    <a:cubicBezTo>
                      <a:pt x="341" y="55"/>
                      <a:pt x="341" y="55"/>
                      <a:pt x="341" y="55"/>
                    </a:cubicBezTo>
                    <a:close/>
                    <a:moveTo>
                      <a:pt x="335" y="51"/>
                    </a:moveTo>
                    <a:cubicBezTo>
                      <a:pt x="336" y="51"/>
                      <a:pt x="337" y="52"/>
                      <a:pt x="338" y="53"/>
                    </a:cubicBezTo>
                    <a:cubicBezTo>
                      <a:pt x="349" y="36"/>
                      <a:pt x="349" y="36"/>
                      <a:pt x="349" y="36"/>
                    </a:cubicBezTo>
                    <a:cubicBezTo>
                      <a:pt x="348" y="35"/>
                      <a:pt x="347" y="35"/>
                      <a:pt x="345" y="34"/>
                    </a:cubicBezTo>
                    <a:cubicBezTo>
                      <a:pt x="335" y="51"/>
                      <a:pt x="335" y="51"/>
                      <a:pt x="335" y="51"/>
                    </a:cubicBezTo>
                    <a:close/>
                    <a:moveTo>
                      <a:pt x="329" y="47"/>
                    </a:moveTo>
                    <a:cubicBezTo>
                      <a:pt x="330" y="47"/>
                      <a:pt x="331" y="48"/>
                      <a:pt x="332" y="49"/>
                    </a:cubicBezTo>
                    <a:cubicBezTo>
                      <a:pt x="342" y="32"/>
                      <a:pt x="342" y="32"/>
                      <a:pt x="342" y="32"/>
                    </a:cubicBezTo>
                    <a:cubicBezTo>
                      <a:pt x="341" y="31"/>
                      <a:pt x="340" y="30"/>
                      <a:pt x="338" y="30"/>
                    </a:cubicBezTo>
                    <a:cubicBezTo>
                      <a:pt x="329" y="47"/>
                      <a:pt x="329" y="47"/>
                      <a:pt x="329" y="47"/>
                    </a:cubicBezTo>
                    <a:close/>
                    <a:moveTo>
                      <a:pt x="322" y="43"/>
                    </a:moveTo>
                    <a:cubicBezTo>
                      <a:pt x="323" y="44"/>
                      <a:pt x="324" y="44"/>
                      <a:pt x="325" y="45"/>
                    </a:cubicBezTo>
                    <a:cubicBezTo>
                      <a:pt x="335" y="28"/>
                      <a:pt x="335" y="28"/>
                      <a:pt x="335" y="28"/>
                    </a:cubicBezTo>
                    <a:cubicBezTo>
                      <a:pt x="334" y="27"/>
                      <a:pt x="332" y="26"/>
                      <a:pt x="331" y="26"/>
                    </a:cubicBezTo>
                    <a:cubicBezTo>
                      <a:pt x="322" y="43"/>
                      <a:pt x="322" y="43"/>
                      <a:pt x="322" y="43"/>
                    </a:cubicBezTo>
                    <a:close/>
                    <a:moveTo>
                      <a:pt x="315" y="40"/>
                    </a:moveTo>
                    <a:cubicBezTo>
                      <a:pt x="317" y="40"/>
                      <a:pt x="318" y="41"/>
                      <a:pt x="319" y="42"/>
                    </a:cubicBezTo>
                    <a:cubicBezTo>
                      <a:pt x="328" y="24"/>
                      <a:pt x="328" y="24"/>
                      <a:pt x="328" y="24"/>
                    </a:cubicBezTo>
                    <a:cubicBezTo>
                      <a:pt x="326" y="23"/>
                      <a:pt x="325" y="23"/>
                      <a:pt x="324" y="22"/>
                    </a:cubicBezTo>
                    <a:cubicBezTo>
                      <a:pt x="315" y="40"/>
                      <a:pt x="315" y="40"/>
                      <a:pt x="315" y="40"/>
                    </a:cubicBezTo>
                    <a:close/>
                    <a:moveTo>
                      <a:pt x="309" y="37"/>
                    </a:moveTo>
                    <a:cubicBezTo>
                      <a:pt x="310" y="37"/>
                      <a:pt x="311" y="38"/>
                      <a:pt x="312" y="38"/>
                    </a:cubicBezTo>
                    <a:cubicBezTo>
                      <a:pt x="320" y="20"/>
                      <a:pt x="320" y="20"/>
                      <a:pt x="320" y="20"/>
                    </a:cubicBezTo>
                    <a:cubicBezTo>
                      <a:pt x="319" y="20"/>
                      <a:pt x="318" y="19"/>
                      <a:pt x="316" y="19"/>
                    </a:cubicBezTo>
                    <a:cubicBezTo>
                      <a:pt x="309" y="37"/>
                      <a:pt x="309" y="37"/>
                      <a:pt x="309" y="37"/>
                    </a:cubicBezTo>
                    <a:close/>
                    <a:moveTo>
                      <a:pt x="302" y="34"/>
                    </a:moveTo>
                    <a:cubicBezTo>
                      <a:pt x="303" y="34"/>
                      <a:pt x="304" y="35"/>
                      <a:pt x="305" y="35"/>
                    </a:cubicBezTo>
                    <a:cubicBezTo>
                      <a:pt x="313" y="17"/>
                      <a:pt x="313" y="17"/>
                      <a:pt x="313" y="17"/>
                    </a:cubicBezTo>
                    <a:cubicBezTo>
                      <a:pt x="311" y="17"/>
                      <a:pt x="310" y="16"/>
                      <a:pt x="309" y="16"/>
                    </a:cubicBezTo>
                    <a:cubicBezTo>
                      <a:pt x="302" y="34"/>
                      <a:pt x="302" y="34"/>
                      <a:pt x="302" y="34"/>
                    </a:cubicBezTo>
                    <a:close/>
                    <a:moveTo>
                      <a:pt x="295" y="31"/>
                    </a:moveTo>
                    <a:cubicBezTo>
                      <a:pt x="296" y="32"/>
                      <a:pt x="297" y="32"/>
                      <a:pt x="298" y="33"/>
                    </a:cubicBezTo>
                    <a:cubicBezTo>
                      <a:pt x="305" y="14"/>
                      <a:pt x="305" y="14"/>
                      <a:pt x="305" y="14"/>
                    </a:cubicBezTo>
                    <a:cubicBezTo>
                      <a:pt x="304" y="14"/>
                      <a:pt x="302" y="13"/>
                      <a:pt x="301" y="13"/>
                    </a:cubicBezTo>
                    <a:cubicBezTo>
                      <a:pt x="295" y="31"/>
                      <a:pt x="295" y="31"/>
                      <a:pt x="295" y="31"/>
                    </a:cubicBezTo>
                    <a:close/>
                    <a:moveTo>
                      <a:pt x="288" y="29"/>
                    </a:moveTo>
                    <a:cubicBezTo>
                      <a:pt x="289" y="29"/>
                      <a:pt x="290" y="30"/>
                      <a:pt x="291" y="30"/>
                    </a:cubicBezTo>
                    <a:cubicBezTo>
                      <a:pt x="297" y="12"/>
                      <a:pt x="297" y="12"/>
                      <a:pt x="297" y="12"/>
                    </a:cubicBezTo>
                    <a:cubicBezTo>
                      <a:pt x="296" y="11"/>
                      <a:pt x="295" y="11"/>
                      <a:pt x="293" y="10"/>
                    </a:cubicBezTo>
                    <a:cubicBezTo>
                      <a:pt x="288" y="29"/>
                      <a:pt x="288" y="29"/>
                      <a:pt x="288" y="29"/>
                    </a:cubicBezTo>
                    <a:close/>
                    <a:moveTo>
                      <a:pt x="280" y="27"/>
                    </a:moveTo>
                    <a:cubicBezTo>
                      <a:pt x="282" y="27"/>
                      <a:pt x="283" y="28"/>
                      <a:pt x="284" y="2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88" y="9"/>
                      <a:pt x="287" y="8"/>
                      <a:pt x="285" y="8"/>
                    </a:cubicBezTo>
                    <a:cubicBezTo>
                      <a:pt x="280" y="27"/>
                      <a:pt x="280" y="27"/>
                      <a:pt x="280" y="27"/>
                    </a:cubicBezTo>
                    <a:close/>
                    <a:moveTo>
                      <a:pt x="273" y="25"/>
                    </a:moveTo>
                    <a:cubicBezTo>
                      <a:pt x="274" y="25"/>
                      <a:pt x="276" y="26"/>
                      <a:pt x="277" y="26"/>
                    </a:cubicBezTo>
                    <a:cubicBezTo>
                      <a:pt x="281" y="7"/>
                      <a:pt x="281" y="7"/>
                      <a:pt x="281" y="7"/>
                    </a:cubicBezTo>
                    <a:cubicBezTo>
                      <a:pt x="280" y="7"/>
                      <a:pt x="279" y="6"/>
                      <a:pt x="278" y="6"/>
                    </a:cubicBezTo>
                    <a:cubicBezTo>
                      <a:pt x="273" y="25"/>
                      <a:pt x="273" y="25"/>
                      <a:pt x="273" y="25"/>
                    </a:cubicBezTo>
                    <a:close/>
                    <a:moveTo>
                      <a:pt x="266" y="24"/>
                    </a:moveTo>
                    <a:cubicBezTo>
                      <a:pt x="267" y="24"/>
                      <a:pt x="268" y="24"/>
                      <a:pt x="269" y="24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2" y="5"/>
                      <a:pt x="271" y="5"/>
                      <a:pt x="269" y="4"/>
                    </a:cubicBezTo>
                    <a:lnTo>
                      <a:pt x="266" y="24"/>
                    </a:lnTo>
                    <a:close/>
                    <a:moveTo>
                      <a:pt x="258" y="22"/>
                    </a:moveTo>
                    <a:cubicBezTo>
                      <a:pt x="260" y="22"/>
                      <a:pt x="261" y="23"/>
                      <a:pt x="262" y="2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264" y="3"/>
                      <a:pt x="263" y="3"/>
                      <a:pt x="261" y="3"/>
                    </a:cubicBezTo>
                    <a:lnTo>
                      <a:pt x="258" y="22"/>
                    </a:lnTo>
                    <a:close/>
                    <a:moveTo>
                      <a:pt x="251" y="21"/>
                    </a:moveTo>
                    <a:cubicBezTo>
                      <a:pt x="252" y="21"/>
                      <a:pt x="254" y="22"/>
                      <a:pt x="255" y="22"/>
                    </a:cubicBezTo>
                    <a:cubicBezTo>
                      <a:pt x="257" y="2"/>
                      <a:pt x="257" y="2"/>
                      <a:pt x="257" y="2"/>
                    </a:cubicBezTo>
                    <a:cubicBezTo>
                      <a:pt x="256" y="2"/>
                      <a:pt x="255" y="2"/>
                      <a:pt x="253" y="2"/>
                    </a:cubicBezTo>
                    <a:cubicBezTo>
                      <a:pt x="251" y="21"/>
                      <a:pt x="251" y="21"/>
                      <a:pt x="251" y="21"/>
                    </a:cubicBezTo>
                    <a:close/>
                    <a:moveTo>
                      <a:pt x="244" y="21"/>
                    </a:moveTo>
                    <a:cubicBezTo>
                      <a:pt x="245" y="21"/>
                      <a:pt x="246" y="21"/>
                      <a:pt x="247" y="21"/>
                    </a:cubicBezTo>
                    <a:cubicBezTo>
                      <a:pt x="249" y="1"/>
                      <a:pt x="249" y="1"/>
                      <a:pt x="249" y="1"/>
                    </a:cubicBezTo>
                    <a:cubicBezTo>
                      <a:pt x="248" y="1"/>
                      <a:pt x="247" y="1"/>
                      <a:pt x="245" y="1"/>
                    </a:cubicBezTo>
                    <a:cubicBezTo>
                      <a:pt x="244" y="21"/>
                      <a:pt x="244" y="21"/>
                      <a:pt x="244" y="21"/>
                    </a:cubicBezTo>
                    <a:close/>
                    <a:moveTo>
                      <a:pt x="236" y="20"/>
                    </a:moveTo>
                    <a:cubicBezTo>
                      <a:pt x="237" y="20"/>
                      <a:pt x="239" y="20"/>
                      <a:pt x="240" y="20"/>
                    </a:cubicBezTo>
                    <a:cubicBezTo>
                      <a:pt x="241" y="1"/>
                      <a:pt x="241" y="1"/>
                      <a:pt x="241" y="1"/>
                    </a:cubicBezTo>
                    <a:cubicBezTo>
                      <a:pt x="240" y="1"/>
                      <a:pt x="238" y="1"/>
                      <a:pt x="237" y="1"/>
                    </a:cubicBezTo>
                    <a:cubicBezTo>
                      <a:pt x="236" y="20"/>
                      <a:pt x="236" y="20"/>
                      <a:pt x="236" y="20"/>
                    </a:cubicBezTo>
                    <a:close/>
                    <a:moveTo>
                      <a:pt x="229" y="20"/>
                    </a:moveTo>
                    <a:cubicBezTo>
                      <a:pt x="230" y="20"/>
                      <a:pt x="231" y="20"/>
                      <a:pt x="232" y="2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2" y="0"/>
                      <a:pt x="230" y="0"/>
                      <a:pt x="229" y="0"/>
                    </a:cubicBezTo>
                    <a:cubicBezTo>
                      <a:pt x="229" y="20"/>
                      <a:pt x="229" y="20"/>
                      <a:pt x="229" y="20"/>
                    </a:cubicBezTo>
                    <a:close/>
                    <a:moveTo>
                      <a:pt x="221" y="20"/>
                    </a:moveTo>
                    <a:cubicBezTo>
                      <a:pt x="222" y="20"/>
                      <a:pt x="224" y="20"/>
                      <a:pt x="225" y="20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3" y="0"/>
                      <a:pt x="222" y="0"/>
                      <a:pt x="221" y="0"/>
                    </a:cubicBezTo>
                    <a:lnTo>
                      <a:pt x="221" y="20"/>
                    </a:lnTo>
                    <a:close/>
                    <a:moveTo>
                      <a:pt x="214" y="20"/>
                    </a:moveTo>
                    <a:cubicBezTo>
                      <a:pt x="215" y="20"/>
                      <a:pt x="216" y="20"/>
                      <a:pt x="217" y="2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5" y="1"/>
                      <a:pt x="214" y="1"/>
                      <a:pt x="213" y="1"/>
                    </a:cubicBezTo>
                    <a:cubicBezTo>
                      <a:pt x="214" y="20"/>
                      <a:pt x="214" y="20"/>
                      <a:pt x="214" y="20"/>
                    </a:cubicBezTo>
                    <a:close/>
                    <a:moveTo>
                      <a:pt x="206" y="21"/>
                    </a:moveTo>
                    <a:cubicBezTo>
                      <a:pt x="207" y="21"/>
                      <a:pt x="209" y="21"/>
                      <a:pt x="210" y="21"/>
                    </a:cubicBezTo>
                    <a:cubicBezTo>
                      <a:pt x="208" y="1"/>
                      <a:pt x="208" y="1"/>
                      <a:pt x="208" y="1"/>
                    </a:cubicBezTo>
                    <a:cubicBezTo>
                      <a:pt x="207" y="1"/>
                      <a:pt x="206" y="1"/>
                      <a:pt x="204" y="1"/>
                    </a:cubicBezTo>
                    <a:cubicBezTo>
                      <a:pt x="206" y="21"/>
                      <a:pt x="206" y="21"/>
                      <a:pt x="206" y="21"/>
                    </a:cubicBezTo>
                    <a:close/>
                    <a:moveTo>
                      <a:pt x="199" y="22"/>
                    </a:moveTo>
                    <a:cubicBezTo>
                      <a:pt x="200" y="22"/>
                      <a:pt x="201" y="21"/>
                      <a:pt x="203" y="21"/>
                    </a:cubicBezTo>
                    <a:cubicBezTo>
                      <a:pt x="200" y="2"/>
                      <a:pt x="200" y="2"/>
                      <a:pt x="200" y="2"/>
                    </a:cubicBezTo>
                    <a:cubicBezTo>
                      <a:pt x="199" y="2"/>
                      <a:pt x="198" y="2"/>
                      <a:pt x="196" y="2"/>
                    </a:cubicBezTo>
                    <a:lnTo>
                      <a:pt x="199" y="22"/>
                    </a:lnTo>
                    <a:close/>
                    <a:moveTo>
                      <a:pt x="191" y="23"/>
                    </a:moveTo>
                    <a:cubicBezTo>
                      <a:pt x="193" y="23"/>
                      <a:pt x="194" y="22"/>
                      <a:pt x="195" y="22"/>
                    </a:cubicBezTo>
                    <a:cubicBezTo>
                      <a:pt x="192" y="3"/>
                      <a:pt x="192" y="3"/>
                      <a:pt x="192" y="3"/>
                    </a:cubicBezTo>
                    <a:cubicBezTo>
                      <a:pt x="191" y="3"/>
                      <a:pt x="189" y="3"/>
                      <a:pt x="188" y="4"/>
                    </a:cubicBezTo>
                    <a:lnTo>
                      <a:pt x="191" y="23"/>
                    </a:lnTo>
                    <a:close/>
                    <a:moveTo>
                      <a:pt x="184" y="24"/>
                    </a:moveTo>
                    <a:cubicBezTo>
                      <a:pt x="185" y="24"/>
                      <a:pt x="187" y="24"/>
                      <a:pt x="188" y="23"/>
                    </a:cubicBezTo>
                    <a:cubicBezTo>
                      <a:pt x="184" y="4"/>
                      <a:pt x="184" y="4"/>
                      <a:pt x="184" y="4"/>
                    </a:cubicBezTo>
                    <a:cubicBezTo>
                      <a:pt x="183" y="5"/>
                      <a:pt x="181" y="5"/>
                      <a:pt x="180" y="5"/>
                    </a:cubicBezTo>
                    <a:cubicBezTo>
                      <a:pt x="184" y="24"/>
                      <a:pt x="184" y="24"/>
                      <a:pt x="184" y="24"/>
                    </a:cubicBezTo>
                    <a:close/>
                    <a:moveTo>
                      <a:pt x="177" y="26"/>
                    </a:moveTo>
                    <a:cubicBezTo>
                      <a:pt x="178" y="26"/>
                      <a:pt x="179" y="25"/>
                      <a:pt x="180" y="25"/>
                    </a:cubicBezTo>
                    <a:cubicBezTo>
                      <a:pt x="176" y="6"/>
                      <a:pt x="176" y="6"/>
                      <a:pt x="176" y="6"/>
                    </a:cubicBezTo>
                    <a:cubicBezTo>
                      <a:pt x="175" y="6"/>
                      <a:pt x="173" y="7"/>
                      <a:pt x="172" y="7"/>
                    </a:cubicBezTo>
                    <a:cubicBezTo>
                      <a:pt x="177" y="26"/>
                      <a:pt x="177" y="26"/>
                      <a:pt x="177" y="26"/>
                    </a:cubicBezTo>
                    <a:close/>
                    <a:moveTo>
                      <a:pt x="170" y="28"/>
                    </a:moveTo>
                    <a:cubicBezTo>
                      <a:pt x="171" y="27"/>
                      <a:pt x="172" y="27"/>
                      <a:pt x="173" y="27"/>
                    </a:cubicBezTo>
                    <a:cubicBezTo>
                      <a:pt x="168" y="8"/>
                      <a:pt x="168" y="8"/>
                      <a:pt x="168" y="8"/>
                    </a:cubicBezTo>
                    <a:cubicBezTo>
                      <a:pt x="167" y="8"/>
                      <a:pt x="166" y="9"/>
                      <a:pt x="164" y="9"/>
                    </a:cubicBezTo>
                    <a:cubicBezTo>
                      <a:pt x="170" y="28"/>
                      <a:pt x="170" y="28"/>
                      <a:pt x="170" y="28"/>
                    </a:cubicBezTo>
                    <a:close/>
                    <a:moveTo>
                      <a:pt x="162" y="30"/>
                    </a:moveTo>
                    <a:cubicBezTo>
                      <a:pt x="164" y="30"/>
                      <a:pt x="165" y="29"/>
                      <a:pt x="166" y="29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11"/>
                      <a:pt x="158" y="11"/>
                      <a:pt x="156" y="11"/>
                    </a:cubicBezTo>
                    <a:cubicBezTo>
                      <a:pt x="162" y="30"/>
                      <a:pt x="162" y="30"/>
                      <a:pt x="162" y="30"/>
                    </a:cubicBezTo>
                    <a:close/>
                    <a:moveTo>
                      <a:pt x="155" y="32"/>
                    </a:moveTo>
                    <a:cubicBezTo>
                      <a:pt x="157" y="32"/>
                      <a:pt x="158" y="32"/>
                      <a:pt x="159" y="31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1" y="13"/>
                      <a:pt x="150" y="14"/>
                      <a:pt x="149" y="14"/>
                    </a:cubicBezTo>
                    <a:cubicBezTo>
                      <a:pt x="155" y="32"/>
                      <a:pt x="155" y="32"/>
                      <a:pt x="155" y="32"/>
                    </a:cubicBezTo>
                    <a:close/>
                    <a:moveTo>
                      <a:pt x="148" y="35"/>
                    </a:moveTo>
                    <a:cubicBezTo>
                      <a:pt x="150" y="35"/>
                      <a:pt x="151" y="34"/>
                      <a:pt x="152" y="34"/>
                    </a:cubicBezTo>
                    <a:cubicBezTo>
                      <a:pt x="145" y="15"/>
                      <a:pt x="145" y="15"/>
                      <a:pt x="145" y="15"/>
                    </a:cubicBezTo>
                    <a:cubicBezTo>
                      <a:pt x="144" y="16"/>
                      <a:pt x="142" y="16"/>
                      <a:pt x="141" y="17"/>
                    </a:cubicBezTo>
                    <a:lnTo>
                      <a:pt x="148" y="35"/>
                    </a:lnTo>
                    <a:close/>
                    <a:moveTo>
                      <a:pt x="142" y="38"/>
                    </a:moveTo>
                    <a:cubicBezTo>
                      <a:pt x="143" y="38"/>
                      <a:pt x="144" y="37"/>
                      <a:pt x="145" y="37"/>
                    </a:cubicBezTo>
                    <a:cubicBezTo>
                      <a:pt x="137" y="19"/>
                      <a:pt x="137" y="19"/>
                      <a:pt x="137" y="19"/>
                    </a:cubicBezTo>
                    <a:cubicBezTo>
                      <a:pt x="136" y="19"/>
                      <a:pt x="135" y="20"/>
                      <a:pt x="134" y="20"/>
                    </a:cubicBezTo>
                    <a:cubicBezTo>
                      <a:pt x="142" y="38"/>
                      <a:pt x="142" y="38"/>
                      <a:pt x="142" y="38"/>
                    </a:cubicBezTo>
                    <a:close/>
                    <a:moveTo>
                      <a:pt x="135" y="41"/>
                    </a:moveTo>
                    <a:cubicBezTo>
                      <a:pt x="136" y="41"/>
                      <a:pt x="137" y="40"/>
                      <a:pt x="138" y="40"/>
                    </a:cubicBezTo>
                    <a:cubicBezTo>
                      <a:pt x="130" y="22"/>
                      <a:pt x="130" y="22"/>
                      <a:pt x="130" y="22"/>
                    </a:cubicBezTo>
                    <a:cubicBezTo>
                      <a:pt x="129" y="23"/>
                      <a:pt x="127" y="23"/>
                      <a:pt x="126" y="24"/>
                    </a:cubicBezTo>
                    <a:cubicBezTo>
                      <a:pt x="135" y="41"/>
                      <a:pt x="135" y="41"/>
                      <a:pt x="135" y="41"/>
                    </a:cubicBezTo>
                    <a:close/>
                    <a:moveTo>
                      <a:pt x="128" y="45"/>
                    </a:moveTo>
                    <a:cubicBezTo>
                      <a:pt x="129" y="44"/>
                      <a:pt x="130" y="43"/>
                      <a:pt x="131" y="43"/>
                    </a:cubicBezTo>
                    <a:cubicBezTo>
                      <a:pt x="122" y="26"/>
                      <a:pt x="122" y="26"/>
                      <a:pt x="122" y="26"/>
                    </a:cubicBezTo>
                    <a:cubicBezTo>
                      <a:pt x="121" y="26"/>
                      <a:pt x="120" y="27"/>
                      <a:pt x="119" y="27"/>
                    </a:cubicBezTo>
                    <a:cubicBezTo>
                      <a:pt x="128" y="45"/>
                      <a:pt x="128" y="45"/>
                      <a:pt x="128" y="45"/>
                    </a:cubicBezTo>
                    <a:close/>
                    <a:moveTo>
                      <a:pt x="122" y="48"/>
                    </a:moveTo>
                    <a:cubicBezTo>
                      <a:pt x="123" y="48"/>
                      <a:pt x="124" y="47"/>
                      <a:pt x="125" y="46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4" y="30"/>
                      <a:pt x="113" y="31"/>
                      <a:pt x="112" y="31"/>
                    </a:cubicBezTo>
                    <a:cubicBezTo>
                      <a:pt x="122" y="48"/>
                      <a:pt x="122" y="48"/>
                      <a:pt x="122" y="48"/>
                    </a:cubicBezTo>
                    <a:close/>
                    <a:moveTo>
                      <a:pt x="115" y="52"/>
                    </a:moveTo>
                    <a:cubicBezTo>
                      <a:pt x="116" y="52"/>
                      <a:pt x="117" y="51"/>
                      <a:pt x="119" y="50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6" y="35"/>
                      <a:pt x="105" y="36"/>
                    </a:cubicBezTo>
                    <a:cubicBezTo>
                      <a:pt x="115" y="52"/>
                      <a:pt x="115" y="52"/>
                      <a:pt x="115" y="52"/>
                    </a:cubicBezTo>
                    <a:close/>
                    <a:moveTo>
                      <a:pt x="109" y="56"/>
                    </a:moveTo>
                    <a:cubicBezTo>
                      <a:pt x="110" y="56"/>
                      <a:pt x="111" y="55"/>
                      <a:pt x="112" y="54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0" y="39"/>
                      <a:pt x="99" y="39"/>
                      <a:pt x="98" y="40"/>
                    </a:cubicBezTo>
                    <a:cubicBezTo>
                      <a:pt x="109" y="56"/>
                      <a:pt x="109" y="56"/>
                      <a:pt x="109" y="56"/>
                    </a:cubicBezTo>
                    <a:close/>
                    <a:moveTo>
                      <a:pt x="103" y="61"/>
                    </a:moveTo>
                    <a:cubicBezTo>
                      <a:pt x="104" y="60"/>
                      <a:pt x="105" y="59"/>
                      <a:pt x="106" y="59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4" y="43"/>
                      <a:pt x="92" y="44"/>
                      <a:pt x="91" y="45"/>
                    </a:cubicBezTo>
                    <a:cubicBezTo>
                      <a:pt x="103" y="61"/>
                      <a:pt x="103" y="61"/>
                      <a:pt x="103" y="61"/>
                    </a:cubicBezTo>
                    <a:close/>
                    <a:moveTo>
                      <a:pt x="97" y="65"/>
                    </a:moveTo>
                    <a:cubicBezTo>
                      <a:pt x="98" y="65"/>
                      <a:pt x="99" y="64"/>
                      <a:pt x="100" y="63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7" y="48"/>
                      <a:pt x="86" y="49"/>
                      <a:pt x="85" y="50"/>
                    </a:cubicBezTo>
                    <a:cubicBezTo>
                      <a:pt x="97" y="65"/>
                      <a:pt x="97" y="65"/>
                      <a:pt x="97" y="65"/>
                    </a:cubicBezTo>
                    <a:close/>
                    <a:moveTo>
                      <a:pt x="91" y="70"/>
                    </a:moveTo>
                    <a:cubicBezTo>
                      <a:pt x="92" y="69"/>
                      <a:pt x="93" y="68"/>
                      <a:pt x="94" y="68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1" y="53"/>
                      <a:pt x="80" y="54"/>
                      <a:pt x="79" y="55"/>
                    </a:cubicBezTo>
                    <a:cubicBezTo>
                      <a:pt x="91" y="70"/>
                      <a:pt x="91" y="70"/>
                      <a:pt x="91" y="70"/>
                    </a:cubicBezTo>
                    <a:close/>
                    <a:moveTo>
                      <a:pt x="86" y="75"/>
                    </a:moveTo>
                    <a:cubicBezTo>
                      <a:pt x="87" y="74"/>
                      <a:pt x="88" y="73"/>
                      <a:pt x="89" y="73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5" y="59"/>
                      <a:pt x="74" y="60"/>
                      <a:pt x="73" y="61"/>
                    </a:cubicBezTo>
                    <a:lnTo>
                      <a:pt x="86" y="75"/>
                    </a:lnTo>
                    <a:close/>
                    <a:moveTo>
                      <a:pt x="80" y="80"/>
                    </a:moveTo>
                    <a:cubicBezTo>
                      <a:pt x="81" y="79"/>
                      <a:pt x="82" y="78"/>
                      <a:pt x="83" y="78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69" y="64"/>
                      <a:pt x="68" y="65"/>
                      <a:pt x="67" y="66"/>
                    </a:cubicBezTo>
                    <a:cubicBezTo>
                      <a:pt x="80" y="80"/>
                      <a:pt x="80" y="80"/>
                      <a:pt x="80" y="80"/>
                    </a:cubicBezTo>
                    <a:close/>
                    <a:moveTo>
                      <a:pt x="75" y="86"/>
                    </a:moveTo>
                    <a:cubicBezTo>
                      <a:pt x="76" y="85"/>
                      <a:pt x="77" y="84"/>
                      <a:pt x="78" y="83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63" y="70"/>
                      <a:pt x="62" y="71"/>
                      <a:pt x="61" y="72"/>
                    </a:cubicBezTo>
                    <a:cubicBezTo>
                      <a:pt x="75" y="86"/>
                      <a:pt x="75" y="86"/>
                      <a:pt x="75" y="86"/>
                    </a:cubicBezTo>
                    <a:close/>
                    <a:moveTo>
                      <a:pt x="70" y="91"/>
                    </a:moveTo>
                    <a:cubicBezTo>
                      <a:pt x="71" y="90"/>
                      <a:pt x="72" y="89"/>
                      <a:pt x="73" y="88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7" y="76"/>
                      <a:pt x="56" y="77"/>
                      <a:pt x="55" y="78"/>
                    </a:cubicBezTo>
                    <a:cubicBezTo>
                      <a:pt x="70" y="91"/>
                      <a:pt x="70" y="91"/>
                      <a:pt x="70" y="91"/>
                    </a:cubicBezTo>
                    <a:close/>
                    <a:moveTo>
                      <a:pt x="65" y="97"/>
                    </a:moveTo>
                    <a:cubicBezTo>
                      <a:pt x="66" y="96"/>
                      <a:pt x="67" y="95"/>
                      <a:pt x="68" y="94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52" y="82"/>
                      <a:pt x="51" y="84"/>
                      <a:pt x="50" y="85"/>
                    </a:cubicBezTo>
                    <a:cubicBezTo>
                      <a:pt x="65" y="97"/>
                      <a:pt x="65" y="97"/>
                      <a:pt x="65" y="97"/>
                    </a:cubicBezTo>
                    <a:close/>
                    <a:moveTo>
                      <a:pt x="61" y="103"/>
                    </a:moveTo>
                    <a:cubicBezTo>
                      <a:pt x="62" y="102"/>
                      <a:pt x="62" y="101"/>
                      <a:pt x="63" y="100"/>
                    </a:cubicBezTo>
                    <a:cubicBezTo>
                      <a:pt x="48" y="88"/>
                      <a:pt x="48" y="88"/>
                      <a:pt x="48" y="88"/>
                    </a:cubicBezTo>
                    <a:cubicBezTo>
                      <a:pt x="47" y="89"/>
                      <a:pt x="46" y="90"/>
                      <a:pt x="45" y="91"/>
                    </a:cubicBezTo>
                    <a:cubicBezTo>
                      <a:pt x="61" y="103"/>
                      <a:pt x="61" y="103"/>
                      <a:pt x="61" y="103"/>
                    </a:cubicBezTo>
                    <a:close/>
                    <a:moveTo>
                      <a:pt x="56" y="109"/>
                    </a:moveTo>
                    <a:cubicBezTo>
                      <a:pt x="57" y="108"/>
                      <a:pt x="58" y="107"/>
                      <a:pt x="59" y="106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2" y="95"/>
                      <a:pt x="41" y="97"/>
                      <a:pt x="40" y="98"/>
                    </a:cubicBezTo>
                    <a:cubicBezTo>
                      <a:pt x="56" y="109"/>
                      <a:pt x="56" y="109"/>
                      <a:pt x="56" y="109"/>
                    </a:cubicBezTo>
                    <a:close/>
                    <a:moveTo>
                      <a:pt x="52" y="115"/>
                    </a:moveTo>
                    <a:cubicBezTo>
                      <a:pt x="53" y="114"/>
                      <a:pt x="54" y="113"/>
                      <a:pt x="54" y="112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7" y="102"/>
                      <a:pt x="37" y="103"/>
                      <a:pt x="36" y="105"/>
                    </a:cubicBezTo>
                    <a:cubicBezTo>
                      <a:pt x="52" y="115"/>
                      <a:pt x="52" y="115"/>
                      <a:pt x="52" y="115"/>
                    </a:cubicBezTo>
                    <a:close/>
                    <a:moveTo>
                      <a:pt x="48" y="121"/>
                    </a:moveTo>
                    <a:cubicBezTo>
                      <a:pt x="49" y="120"/>
                      <a:pt x="50" y="119"/>
                      <a:pt x="50" y="11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3" y="109"/>
                      <a:pt x="32" y="110"/>
                      <a:pt x="32" y="111"/>
                    </a:cubicBezTo>
                    <a:cubicBezTo>
                      <a:pt x="48" y="121"/>
                      <a:pt x="48" y="121"/>
                      <a:pt x="48" y="121"/>
                    </a:cubicBezTo>
                    <a:close/>
                    <a:moveTo>
                      <a:pt x="45" y="128"/>
                    </a:moveTo>
                    <a:cubicBezTo>
                      <a:pt x="45" y="127"/>
                      <a:pt x="46" y="126"/>
                      <a:pt x="46" y="125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29" y="116"/>
                      <a:pt x="28" y="117"/>
                      <a:pt x="27" y="119"/>
                    </a:cubicBezTo>
                    <a:cubicBezTo>
                      <a:pt x="45" y="128"/>
                      <a:pt x="45" y="128"/>
                      <a:pt x="45" y="128"/>
                    </a:cubicBezTo>
                    <a:close/>
                    <a:moveTo>
                      <a:pt x="41" y="135"/>
                    </a:moveTo>
                    <a:cubicBezTo>
                      <a:pt x="42" y="133"/>
                      <a:pt x="42" y="132"/>
                      <a:pt x="43" y="131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5" y="123"/>
                      <a:pt x="24" y="125"/>
                      <a:pt x="24" y="126"/>
                    </a:cubicBezTo>
                    <a:cubicBezTo>
                      <a:pt x="41" y="135"/>
                      <a:pt x="41" y="135"/>
                      <a:pt x="41" y="135"/>
                    </a:cubicBezTo>
                    <a:close/>
                    <a:moveTo>
                      <a:pt x="38" y="141"/>
                    </a:moveTo>
                    <a:cubicBezTo>
                      <a:pt x="39" y="140"/>
                      <a:pt x="39" y="139"/>
                      <a:pt x="40" y="138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21" y="131"/>
                      <a:pt x="21" y="132"/>
                      <a:pt x="20" y="133"/>
                    </a:cubicBezTo>
                    <a:lnTo>
                      <a:pt x="38" y="141"/>
                    </a:lnTo>
                    <a:close/>
                    <a:moveTo>
                      <a:pt x="35" y="148"/>
                    </a:moveTo>
                    <a:cubicBezTo>
                      <a:pt x="35" y="147"/>
                      <a:pt x="36" y="146"/>
                      <a:pt x="36" y="145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7" y="140"/>
                      <a:pt x="17" y="141"/>
                    </a:cubicBezTo>
                    <a:cubicBezTo>
                      <a:pt x="35" y="148"/>
                      <a:pt x="35" y="148"/>
                      <a:pt x="35" y="148"/>
                    </a:cubicBezTo>
                    <a:close/>
                    <a:moveTo>
                      <a:pt x="32" y="155"/>
                    </a:moveTo>
                    <a:cubicBezTo>
                      <a:pt x="33" y="154"/>
                      <a:pt x="33" y="153"/>
                      <a:pt x="34" y="152"/>
                    </a:cubicBezTo>
                    <a:cubicBezTo>
                      <a:pt x="15" y="145"/>
                      <a:pt x="15" y="145"/>
                      <a:pt x="15" y="145"/>
                    </a:cubicBezTo>
                    <a:cubicBezTo>
                      <a:pt x="15" y="146"/>
                      <a:pt x="14" y="147"/>
                      <a:pt x="14" y="148"/>
                    </a:cubicBezTo>
                    <a:cubicBezTo>
                      <a:pt x="32" y="155"/>
                      <a:pt x="32" y="155"/>
                      <a:pt x="32" y="155"/>
                    </a:cubicBezTo>
                    <a:close/>
                    <a:moveTo>
                      <a:pt x="30" y="162"/>
                    </a:moveTo>
                    <a:cubicBezTo>
                      <a:pt x="30" y="161"/>
                      <a:pt x="31" y="160"/>
                      <a:pt x="31" y="159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2" y="154"/>
                      <a:pt x="12" y="155"/>
                      <a:pt x="11" y="156"/>
                    </a:cubicBezTo>
                    <a:cubicBezTo>
                      <a:pt x="30" y="162"/>
                      <a:pt x="30" y="162"/>
                      <a:pt x="30" y="162"/>
                    </a:cubicBezTo>
                    <a:close/>
                    <a:moveTo>
                      <a:pt x="28" y="169"/>
                    </a:moveTo>
                    <a:cubicBezTo>
                      <a:pt x="28" y="168"/>
                      <a:pt x="28" y="167"/>
                      <a:pt x="29" y="166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1"/>
                      <a:pt x="9" y="163"/>
                      <a:pt x="9" y="164"/>
                    </a:cubicBezTo>
                    <a:cubicBezTo>
                      <a:pt x="28" y="169"/>
                      <a:pt x="28" y="169"/>
                      <a:pt x="28" y="169"/>
                    </a:cubicBezTo>
                    <a:close/>
                    <a:moveTo>
                      <a:pt x="26" y="177"/>
                    </a:moveTo>
                    <a:cubicBezTo>
                      <a:pt x="26" y="175"/>
                      <a:pt x="26" y="174"/>
                      <a:pt x="27" y="173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7" y="169"/>
                      <a:pt x="7" y="171"/>
                      <a:pt x="7" y="172"/>
                    </a:cubicBezTo>
                    <a:cubicBezTo>
                      <a:pt x="26" y="177"/>
                      <a:pt x="26" y="177"/>
                      <a:pt x="26" y="177"/>
                    </a:cubicBezTo>
                    <a:close/>
                    <a:moveTo>
                      <a:pt x="24" y="184"/>
                    </a:moveTo>
                    <a:cubicBezTo>
                      <a:pt x="24" y="183"/>
                      <a:pt x="25" y="182"/>
                      <a:pt x="25" y="180"/>
                    </a:cubicBezTo>
                    <a:cubicBezTo>
                      <a:pt x="6" y="176"/>
                      <a:pt x="6" y="176"/>
                      <a:pt x="6" y="176"/>
                    </a:cubicBezTo>
                    <a:cubicBezTo>
                      <a:pt x="5" y="177"/>
                      <a:pt x="5" y="179"/>
                      <a:pt x="5" y="180"/>
                    </a:cubicBezTo>
                    <a:cubicBezTo>
                      <a:pt x="24" y="184"/>
                      <a:pt x="24" y="184"/>
                      <a:pt x="24" y="184"/>
                    </a:cubicBezTo>
                    <a:close/>
                    <a:moveTo>
                      <a:pt x="23" y="191"/>
                    </a:moveTo>
                    <a:cubicBezTo>
                      <a:pt x="23" y="190"/>
                      <a:pt x="23" y="189"/>
                      <a:pt x="23" y="188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5"/>
                      <a:pt x="4" y="187"/>
                      <a:pt x="3" y="188"/>
                    </a:cubicBezTo>
                    <a:lnTo>
                      <a:pt x="23" y="191"/>
                    </a:lnTo>
                    <a:close/>
                    <a:moveTo>
                      <a:pt x="21" y="199"/>
                    </a:moveTo>
                    <a:cubicBezTo>
                      <a:pt x="22" y="197"/>
                      <a:pt x="22" y="196"/>
                      <a:pt x="22" y="195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2" y="193"/>
                      <a:pt x="2" y="195"/>
                      <a:pt x="2" y="196"/>
                    </a:cubicBezTo>
                    <a:cubicBezTo>
                      <a:pt x="21" y="199"/>
                      <a:pt x="21" y="199"/>
                      <a:pt x="21" y="199"/>
                    </a:cubicBezTo>
                    <a:close/>
                    <a:moveTo>
                      <a:pt x="21" y="206"/>
                    </a:moveTo>
                    <a:cubicBezTo>
                      <a:pt x="21" y="205"/>
                      <a:pt x="21" y="204"/>
                      <a:pt x="21" y="202"/>
                    </a:cubicBezTo>
                    <a:cubicBezTo>
                      <a:pt x="2" y="200"/>
                      <a:pt x="2" y="200"/>
                      <a:pt x="2" y="200"/>
                    </a:cubicBezTo>
                    <a:cubicBezTo>
                      <a:pt x="1" y="202"/>
                      <a:pt x="1" y="203"/>
                      <a:pt x="1" y="204"/>
                    </a:cubicBezTo>
                    <a:lnTo>
                      <a:pt x="21" y="206"/>
                    </a:lnTo>
                    <a:close/>
                    <a:moveTo>
                      <a:pt x="20" y="214"/>
                    </a:moveTo>
                    <a:cubicBezTo>
                      <a:pt x="20" y="212"/>
                      <a:pt x="20" y="211"/>
                      <a:pt x="20" y="210"/>
                    </a:cubicBezTo>
                    <a:cubicBezTo>
                      <a:pt x="1" y="208"/>
                      <a:pt x="1" y="208"/>
                      <a:pt x="1" y="208"/>
                    </a:cubicBezTo>
                    <a:cubicBezTo>
                      <a:pt x="1" y="210"/>
                      <a:pt x="1" y="211"/>
                      <a:pt x="0" y="212"/>
                    </a:cubicBezTo>
                    <a:cubicBezTo>
                      <a:pt x="20" y="214"/>
                      <a:pt x="20" y="214"/>
                      <a:pt x="20" y="214"/>
                    </a:cubicBezTo>
                    <a:close/>
                    <a:moveTo>
                      <a:pt x="20" y="221"/>
                    </a:moveTo>
                    <a:cubicBezTo>
                      <a:pt x="20" y="220"/>
                      <a:pt x="20" y="219"/>
                      <a:pt x="20" y="21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20" y="221"/>
                      <a:pt x="20" y="221"/>
                      <a:pt x="20" y="221"/>
                    </a:cubicBezTo>
                    <a:close/>
                    <a:moveTo>
                      <a:pt x="20" y="229"/>
                    </a:moveTo>
                    <a:cubicBezTo>
                      <a:pt x="20" y="228"/>
                      <a:pt x="20" y="227"/>
                      <a:pt x="20" y="227"/>
                    </a:cubicBezTo>
                    <a:cubicBezTo>
                      <a:pt x="20" y="226"/>
                      <a:pt x="20" y="225"/>
                      <a:pt x="20" y="225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25"/>
                      <a:pt x="0" y="226"/>
                      <a:pt x="0" y="227"/>
                    </a:cubicBezTo>
                    <a:cubicBezTo>
                      <a:pt x="0" y="227"/>
                      <a:pt x="0" y="228"/>
                      <a:pt x="0" y="229"/>
                    </a:cubicBezTo>
                    <a:cubicBezTo>
                      <a:pt x="20" y="229"/>
                      <a:pt x="20" y="229"/>
                      <a:pt x="20" y="229"/>
                    </a:cubicBezTo>
                    <a:close/>
                    <a:moveTo>
                      <a:pt x="20" y="236"/>
                    </a:moveTo>
                    <a:cubicBezTo>
                      <a:pt x="20" y="235"/>
                      <a:pt x="20" y="234"/>
                      <a:pt x="20" y="232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4"/>
                      <a:pt x="0" y="236"/>
                      <a:pt x="0" y="237"/>
                    </a:cubicBezTo>
                    <a:cubicBezTo>
                      <a:pt x="20" y="236"/>
                      <a:pt x="20" y="236"/>
                      <a:pt x="20" y="236"/>
                    </a:cubicBezTo>
                    <a:close/>
                    <a:moveTo>
                      <a:pt x="20" y="244"/>
                    </a:moveTo>
                    <a:cubicBezTo>
                      <a:pt x="20" y="242"/>
                      <a:pt x="20" y="241"/>
                      <a:pt x="20" y="240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" y="242"/>
                      <a:pt x="1" y="244"/>
                      <a:pt x="1" y="245"/>
                    </a:cubicBezTo>
                    <a:cubicBezTo>
                      <a:pt x="20" y="244"/>
                      <a:pt x="20" y="244"/>
                      <a:pt x="20" y="244"/>
                    </a:cubicBezTo>
                    <a:close/>
                    <a:moveTo>
                      <a:pt x="21" y="251"/>
                    </a:moveTo>
                    <a:cubicBezTo>
                      <a:pt x="21" y="250"/>
                      <a:pt x="21" y="248"/>
                      <a:pt x="21" y="247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50"/>
                      <a:pt x="1" y="252"/>
                      <a:pt x="2" y="253"/>
                    </a:cubicBezTo>
                    <a:cubicBezTo>
                      <a:pt x="21" y="251"/>
                      <a:pt x="21" y="251"/>
                      <a:pt x="21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6114F1B4-05CF-6949-9723-88950105C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3813" y="2432050"/>
                <a:ext cx="1984375" cy="1997075"/>
              </a:xfrm>
              <a:custGeom>
                <a:avLst/>
                <a:gdLst>
                  <a:gd name="T0" fmla="*/ 621 w 621"/>
                  <a:gd name="T1" fmla="*/ 314 h 619"/>
                  <a:gd name="T2" fmla="*/ 586 w 621"/>
                  <a:gd name="T3" fmla="*/ 268 h 619"/>
                  <a:gd name="T4" fmla="*/ 586 w 621"/>
                  <a:gd name="T5" fmla="*/ 268 h 619"/>
                  <a:gd name="T6" fmla="*/ 607 w 621"/>
                  <a:gd name="T7" fmla="*/ 218 h 619"/>
                  <a:gd name="T8" fmla="*/ 592 w 621"/>
                  <a:gd name="T9" fmla="*/ 178 h 619"/>
                  <a:gd name="T10" fmla="*/ 542 w 621"/>
                  <a:gd name="T11" fmla="*/ 156 h 619"/>
                  <a:gd name="T12" fmla="*/ 514 w 621"/>
                  <a:gd name="T13" fmla="*/ 120 h 619"/>
                  <a:gd name="T14" fmla="*/ 514 w 621"/>
                  <a:gd name="T15" fmla="*/ 120 h 619"/>
                  <a:gd name="T16" fmla="*/ 504 w 621"/>
                  <a:gd name="T17" fmla="*/ 67 h 619"/>
                  <a:gd name="T18" fmla="*/ 469 w 621"/>
                  <a:gd name="T19" fmla="*/ 43 h 619"/>
                  <a:gd name="T20" fmla="*/ 415 w 621"/>
                  <a:gd name="T21" fmla="*/ 52 h 619"/>
                  <a:gd name="T22" fmla="*/ 372 w 621"/>
                  <a:gd name="T23" fmla="*/ 38 h 619"/>
                  <a:gd name="T24" fmla="*/ 372 w 621"/>
                  <a:gd name="T25" fmla="*/ 38 h 619"/>
                  <a:gd name="T26" fmla="*/ 333 w 621"/>
                  <a:gd name="T27" fmla="*/ 0 h 619"/>
                  <a:gd name="T28" fmla="*/ 291 w 621"/>
                  <a:gd name="T29" fmla="*/ 0 h 619"/>
                  <a:gd name="T30" fmla="*/ 252 w 621"/>
                  <a:gd name="T31" fmla="*/ 38 h 619"/>
                  <a:gd name="T32" fmla="*/ 209 w 621"/>
                  <a:gd name="T33" fmla="*/ 51 h 619"/>
                  <a:gd name="T34" fmla="*/ 209 w 621"/>
                  <a:gd name="T35" fmla="*/ 51 h 619"/>
                  <a:gd name="T36" fmla="*/ 155 w 621"/>
                  <a:gd name="T37" fmla="*/ 41 h 619"/>
                  <a:gd name="T38" fmla="*/ 120 w 621"/>
                  <a:gd name="T39" fmla="*/ 65 h 619"/>
                  <a:gd name="T40" fmla="*/ 109 w 621"/>
                  <a:gd name="T41" fmla="*/ 118 h 619"/>
                  <a:gd name="T42" fmla="*/ 80 w 621"/>
                  <a:gd name="T43" fmla="*/ 153 h 619"/>
                  <a:gd name="T44" fmla="*/ 80 w 621"/>
                  <a:gd name="T45" fmla="*/ 153 h 619"/>
                  <a:gd name="T46" fmla="*/ 31 w 621"/>
                  <a:gd name="T47" fmla="*/ 175 h 619"/>
                  <a:gd name="T48" fmla="*/ 15 w 621"/>
                  <a:gd name="T49" fmla="*/ 215 h 619"/>
                  <a:gd name="T50" fmla="*/ 36 w 621"/>
                  <a:gd name="T51" fmla="*/ 265 h 619"/>
                  <a:gd name="T52" fmla="*/ 32 w 621"/>
                  <a:gd name="T53" fmla="*/ 310 h 619"/>
                  <a:gd name="T54" fmla="*/ 0 w 621"/>
                  <a:gd name="T55" fmla="*/ 310 h 619"/>
                  <a:gd name="T56" fmla="*/ 35 w 621"/>
                  <a:gd name="T57" fmla="*/ 348 h 619"/>
                  <a:gd name="T58" fmla="*/ 45 w 621"/>
                  <a:gd name="T59" fmla="*/ 392 h 619"/>
                  <a:gd name="T60" fmla="*/ 45 w 621"/>
                  <a:gd name="T61" fmla="*/ 392 h 619"/>
                  <a:gd name="T62" fmla="*/ 31 w 621"/>
                  <a:gd name="T63" fmla="*/ 445 h 619"/>
                  <a:gd name="T64" fmla="*/ 52 w 621"/>
                  <a:gd name="T65" fmla="*/ 481 h 619"/>
                  <a:gd name="T66" fmla="*/ 104 w 621"/>
                  <a:gd name="T67" fmla="*/ 496 h 619"/>
                  <a:gd name="T68" fmla="*/ 137 w 621"/>
                  <a:gd name="T69" fmla="*/ 527 h 619"/>
                  <a:gd name="T70" fmla="*/ 137 w 621"/>
                  <a:gd name="T71" fmla="*/ 527 h 619"/>
                  <a:gd name="T72" fmla="*/ 156 w 621"/>
                  <a:gd name="T73" fmla="*/ 579 h 619"/>
                  <a:gd name="T74" fmla="*/ 193 w 621"/>
                  <a:gd name="T75" fmla="*/ 597 h 619"/>
                  <a:gd name="T76" fmla="*/ 245 w 621"/>
                  <a:gd name="T77" fmla="*/ 580 h 619"/>
                  <a:gd name="T78" fmla="*/ 290 w 621"/>
                  <a:gd name="T79" fmla="*/ 587 h 619"/>
                  <a:gd name="T80" fmla="*/ 290 w 621"/>
                  <a:gd name="T81" fmla="*/ 587 h 619"/>
                  <a:gd name="T82" fmla="*/ 334 w 621"/>
                  <a:gd name="T83" fmla="*/ 619 h 619"/>
                  <a:gd name="T84" fmla="*/ 376 w 621"/>
                  <a:gd name="T85" fmla="*/ 613 h 619"/>
                  <a:gd name="T86" fmla="*/ 409 w 621"/>
                  <a:gd name="T87" fmla="*/ 570 h 619"/>
                  <a:gd name="T88" fmla="*/ 450 w 621"/>
                  <a:gd name="T89" fmla="*/ 551 h 619"/>
                  <a:gd name="T90" fmla="*/ 450 w 621"/>
                  <a:gd name="T91" fmla="*/ 551 h 619"/>
                  <a:gd name="T92" fmla="*/ 504 w 621"/>
                  <a:gd name="T93" fmla="*/ 552 h 619"/>
                  <a:gd name="T94" fmla="*/ 535 w 621"/>
                  <a:gd name="T95" fmla="*/ 524 h 619"/>
                  <a:gd name="T96" fmla="*/ 538 w 621"/>
                  <a:gd name="T97" fmla="*/ 470 h 619"/>
                  <a:gd name="T98" fmla="*/ 561 w 621"/>
                  <a:gd name="T99" fmla="*/ 431 h 619"/>
                  <a:gd name="T100" fmla="*/ 561 w 621"/>
                  <a:gd name="T101" fmla="*/ 431 h 619"/>
                  <a:gd name="T102" fmla="*/ 607 w 621"/>
                  <a:gd name="T103" fmla="*/ 401 h 619"/>
                  <a:gd name="T104" fmla="*/ 617 w 621"/>
                  <a:gd name="T105" fmla="*/ 36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1" h="619">
                    <a:moveTo>
                      <a:pt x="589" y="309"/>
                    </a:moveTo>
                    <a:cubicBezTo>
                      <a:pt x="589" y="310"/>
                      <a:pt x="589" y="310"/>
                      <a:pt x="589" y="310"/>
                    </a:cubicBezTo>
                    <a:cubicBezTo>
                      <a:pt x="589" y="311"/>
                      <a:pt x="589" y="312"/>
                      <a:pt x="589" y="314"/>
                    </a:cubicBezTo>
                    <a:cubicBezTo>
                      <a:pt x="621" y="314"/>
                      <a:pt x="621" y="314"/>
                      <a:pt x="621" y="314"/>
                    </a:cubicBezTo>
                    <a:cubicBezTo>
                      <a:pt x="621" y="313"/>
                      <a:pt x="621" y="311"/>
                      <a:pt x="621" y="310"/>
                    </a:cubicBezTo>
                    <a:cubicBezTo>
                      <a:pt x="621" y="309"/>
                      <a:pt x="621" y="309"/>
                      <a:pt x="621" y="309"/>
                    </a:cubicBezTo>
                    <a:lnTo>
                      <a:pt x="589" y="309"/>
                    </a:lnTo>
                    <a:close/>
                    <a:moveTo>
                      <a:pt x="586" y="268"/>
                    </a:moveTo>
                    <a:cubicBezTo>
                      <a:pt x="586" y="269"/>
                      <a:pt x="586" y="270"/>
                      <a:pt x="586" y="272"/>
                    </a:cubicBezTo>
                    <a:cubicBezTo>
                      <a:pt x="618" y="267"/>
                      <a:pt x="618" y="267"/>
                      <a:pt x="618" y="267"/>
                    </a:cubicBezTo>
                    <a:cubicBezTo>
                      <a:pt x="618" y="266"/>
                      <a:pt x="617" y="264"/>
                      <a:pt x="617" y="263"/>
                    </a:cubicBezTo>
                    <a:lnTo>
                      <a:pt x="586" y="268"/>
                    </a:lnTo>
                    <a:close/>
                    <a:moveTo>
                      <a:pt x="576" y="227"/>
                    </a:moveTo>
                    <a:cubicBezTo>
                      <a:pt x="577" y="229"/>
                      <a:pt x="577" y="230"/>
                      <a:pt x="577" y="231"/>
                    </a:cubicBezTo>
                    <a:cubicBezTo>
                      <a:pt x="608" y="222"/>
                      <a:pt x="608" y="222"/>
                      <a:pt x="608" y="222"/>
                    </a:cubicBezTo>
                    <a:cubicBezTo>
                      <a:pt x="608" y="221"/>
                      <a:pt x="607" y="219"/>
                      <a:pt x="607" y="218"/>
                    </a:cubicBezTo>
                    <a:cubicBezTo>
                      <a:pt x="576" y="227"/>
                      <a:pt x="576" y="227"/>
                      <a:pt x="576" y="227"/>
                    </a:cubicBezTo>
                    <a:close/>
                    <a:moveTo>
                      <a:pt x="561" y="189"/>
                    </a:moveTo>
                    <a:cubicBezTo>
                      <a:pt x="562" y="190"/>
                      <a:pt x="562" y="191"/>
                      <a:pt x="563" y="192"/>
                    </a:cubicBezTo>
                    <a:cubicBezTo>
                      <a:pt x="592" y="178"/>
                      <a:pt x="592" y="178"/>
                      <a:pt x="592" y="178"/>
                    </a:cubicBezTo>
                    <a:cubicBezTo>
                      <a:pt x="591" y="177"/>
                      <a:pt x="590" y="176"/>
                      <a:pt x="590" y="175"/>
                    </a:cubicBezTo>
                    <a:cubicBezTo>
                      <a:pt x="561" y="189"/>
                      <a:pt x="561" y="189"/>
                      <a:pt x="561" y="189"/>
                    </a:cubicBezTo>
                    <a:close/>
                    <a:moveTo>
                      <a:pt x="540" y="153"/>
                    </a:moveTo>
                    <a:cubicBezTo>
                      <a:pt x="541" y="154"/>
                      <a:pt x="542" y="155"/>
                      <a:pt x="542" y="156"/>
                    </a:cubicBezTo>
                    <a:cubicBezTo>
                      <a:pt x="569" y="138"/>
                      <a:pt x="569" y="138"/>
                      <a:pt x="569" y="138"/>
                    </a:cubicBezTo>
                    <a:cubicBezTo>
                      <a:pt x="568" y="137"/>
                      <a:pt x="567" y="136"/>
                      <a:pt x="567" y="135"/>
                    </a:cubicBezTo>
                    <a:lnTo>
                      <a:pt x="540" y="153"/>
                    </a:lnTo>
                    <a:close/>
                    <a:moveTo>
                      <a:pt x="514" y="120"/>
                    </a:moveTo>
                    <a:cubicBezTo>
                      <a:pt x="515" y="121"/>
                      <a:pt x="516" y="122"/>
                      <a:pt x="517" y="123"/>
                    </a:cubicBezTo>
                    <a:cubicBezTo>
                      <a:pt x="540" y="102"/>
                      <a:pt x="540" y="102"/>
                      <a:pt x="540" y="102"/>
                    </a:cubicBezTo>
                    <a:cubicBezTo>
                      <a:pt x="540" y="101"/>
                      <a:pt x="539" y="100"/>
                      <a:pt x="538" y="98"/>
                    </a:cubicBezTo>
                    <a:cubicBezTo>
                      <a:pt x="514" y="120"/>
                      <a:pt x="514" y="120"/>
                      <a:pt x="514" y="120"/>
                    </a:cubicBezTo>
                    <a:close/>
                    <a:moveTo>
                      <a:pt x="484" y="92"/>
                    </a:moveTo>
                    <a:cubicBezTo>
                      <a:pt x="485" y="93"/>
                      <a:pt x="486" y="94"/>
                      <a:pt x="487" y="94"/>
                    </a:cubicBezTo>
                    <a:cubicBezTo>
                      <a:pt x="507" y="70"/>
                      <a:pt x="507" y="70"/>
                      <a:pt x="507" y="70"/>
                    </a:cubicBezTo>
                    <a:cubicBezTo>
                      <a:pt x="506" y="69"/>
                      <a:pt x="505" y="68"/>
                      <a:pt x="504" y="67"/>
                    </a:cubicBezTo>
                    <a:cubicBezTo>
                      <a:pt x="484" y="92"/>
                      <a:pt x="484" y="92"/>
                      <a:pt x="484" y="92"/>
                    </a:cubicBezTo>
                    <a:close/>
                    <a:moveTo>
                      <a:pt x="449" y="69"/>
                    </a:moveTo>
                    <a:cubicBezTo>
                      <a:pt x="450" y="69"/>
                      <a:pt x="451" y="70"/>
                      <a:pt x="453" y="71"/>
                    </a:cubicBezTo>
                    <a:cubicBezTo>
                      <a:pt x="469" y="43"/>
                      <a:pt x="469" y="43"/>
                      <a:pt x="469" y="43"/>
                    </a:cubicBezTo>
                    <a:cubicBezTo>
                      <a:pt x="468" y="42"/>
                      <a:pt x="467" y="42"/>
                      <a:pt x="465" y="41"/>
                    </a:cubicBezTo>
                    <a:cubicBezTo>
                      <a:pt x="449" y="69"/>
                      <a:pt x="449" y="69"/>
                      <a:pt x="449" y="69"/>
                    </a:cubicBezTo>
                    <a:close/>
                    <a:moveTo>
                      <a:pt x="412" y="51"/>
                    </a:moveTo>
                    <a:cubicBezTo>
                      <a:pt x="413" y="51"/>
                      <a:pt x="414" y="52"/>
                      <a:pt x="415" y="52"/>
                    </a:cubicBezTo>
                    <a:cubicBezTo>
                      <a:pt x="427" y="22"/>
                      <a:pt x="427" y="22"/>
                      <a:pt x="427" y="22"/>
                    </a:cubicBezTo>
                    <a:cubicBezTo>
                      <a:pt x="426" y="22"/>
                      <a:pt x="425" y="21"/>
                      <a:pt x="423" y="21"/>
                    </a:cubicBezTo>
                    <a:cubicBezTo>
                      <a:pt x="412" y="51"/>
                      <a:pt x="412" y="51"/>
                      <a:pt x="412" y="51"/>
                    </a:cubicBezTo>
                    <a:close/>
                    <a:moveTo>
                      <a:pt x="372" y="38"/>
                    </a:moveTo>
                    <a:cubicBezTo>
                      <a:pt x="373" y="39"/>
                      <a:pt x="375" y="39"/>
                      <a:pt x="376" y="39"/>
                    </a:cubicBezTo>
                    <a:cubicBezTo>
                      <a:pt x="383" y="8"/>
                      <a:pt x="383" y="8"/>
                      <a:pt x="383" y="8"/>
                    </a:cubicBezTo>
                    <a:cubicBezTo>
                      <a:pt x="382" y="8"/>
                      <a:pt x="380" y="8"/>
                      <a:pt x="379" y="7"/>
                    </a:cubicBezTo>
                    <a:lnTo>
                      <a:pt x="372" y="38"/>
                    </a:lnTo>
                    <a:close/>
                    <a:moveTo>
                      <a:pt x="331" y="32"/>
                    </a:moveTo>
                    <a:cubicBezTo>
                      <a:pt x="332" y="32"/>
                      <a:pt x="333" y="33"/>
                      <a:pt x="335" y="33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6" y="1"/>
                      <a:pt x="335" y="1"/>
                      <a:pt x="333" y="0"/>
                    </a:cubicBezTo>
                    <a:cubicBezTo>
                      <a:pt x="331" y="32"/>
                      <a:pt x="331" y="32"/>
                      <a:pt x="331" y="32"/>
                    </a:cubicBezTo>
                    <a:close/>
                    <a:moveTo>
                      <a:pt x="289" y="32"/>
                    </a:moveTo>
                    <a:cubicBezTo>
                      <a:pt x="291" y="32"/>
                      <a:pt x="292" y="32"/>
                      <a:pt x="293" y="32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0" y="0"/>
                      <a:pt x="288" y="0"/>
                      <a:pt x="287" y="1"/>
                    </a:cubicBezTo>
                    <a:lnTo>
                      <a:pt x="289" y="32"/>
                    </a:lnTo>
                    <a:close/>
                    <a:moveTo>
                      <a:pt x="248" y="39"/>
                    </a:moveTo>
                    <a:cubicBezTo>
                      <a:pt x="249" y="38"/>
                      <a:pt x="251" y="38"/>
                      <a:pt x="252" y="38"/>
                    </a:cubicBezTo>
                    <a:cubicBezTo>
                      <a:pt x="245" y="7"/>
                      <a:pt x="245" y="7"/>
                      <a:pt x="245" y="7"/>
                    </a:cubicBezTo>
                    <a:cubicBezTo>
                      <a:pt x="244" y="7"/>
                      <a:pt x="242" y="7"/>
                      <a:pt x="241" y="7"/>
                    </a:cubicBezTo>
                    <a:cubicBezTo>
                      <a:pt x="248" y="39"/>
                      <a:pt x="248" y="39"/>
                      <a:pt x="248" y="39"/>
                    </a:cubicBezTo>
                    <a:close/>
                    <a:moveTo>
                      <a:pt x="209" y="51"/>
                    </a:moveTo>
                    <a:cubicBezTo>
                      <a:pt x="210" y="50"/>
                      <a:pt x="211" y="50"/>
                      <a:pt x="212" y="5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9" y="20"/>
                      <a:pt x="198" y="21"/>
                      <a:pt x="197" y="21"/>
                    </a:cubicBezTo>
                    <a:cubicBezTo>
                      <a:pt x="209" y="51"/>
                      <a:pt x="209" y="51"/>
                      <a:pt x="209" y="51"/>
                    </a:cubicBezTo>
                    <a:close/>
                    <a:moveTo>
                      <a:pt x="171" y="69"/>
                    </a:moveTo>
                    <a:cubicBezTo>
                      <a:pt x="172" y="68"/>
                      <a:pt x="173" y="68"/>
                      <a:pt x="174" y="67"/>
                    </a:cubicBezTo>
                    <a:cubicBezTo>
                      <a:pt x="159" y="39"/>
                      <a:pt x="159" y="39"/>
                      <a:pt x="159" y="39"/>
                    </a:cubicBezTo>
                    <a:cubicBezTo>
                      <a:pt x="158" y="40"/>
                      <a:pt x="156" y="41"/>
                      <a:pt x="155" y="41"/>
                    </a:cubicBezTo>
                    <a:cubicBezTo>
                      <a:pt x="171" y="69"/>
                      <a:pt x="171" y="69"/>
                      <a:pt x="171" y="69"/>
                    </a:cubicBezTo>
                    <a:close/>
                    <a:moveTo>
                      <a:pt x="137" y="92"/>
                    </a:moveTo>
                    <a:cubicBezTo>
                      <a:pt x="138" y="92"/>
                      <a:pt x="139" y="91"/>
                      <a:pt x="140" y="90"/>
                    </a:cubicBezTo>
                    <a:cubicBezTo>
                      <a:pt x="120" y="65"/>
                      <a:pt x="120" y="65"/>
                      <a:pt x="120" y="65"/>
                    </a:cubicBezTo>
                    <a:cubicBezTo>
                      <a:pt x="119" y="66"/>
                      <a:pt x="118" y="67"/>
                      <a:pt x="117" y="68"/>
                    </a:cubicBezTo>
                    <a:cubicBezTo>
                      <a:pt x="137" y="92"/>
                      <a:pt x="137" y="92"/>
                      <a:pt x="137" y="92"/>
                    </a:cubicBezTo>
                    <a:close/>
                    <a:moveTo>
                      <a:pt x="106" y="121"/>
                    </a:moveTo>
                    <a:cubicBezTo>
                      <a:pt x="107" y="120"/>
                      <a:pt x="108" y="119"/>
                      <a:pt x="109" y="118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5" y="97"/>
                      <a:pt x="84" y="98"/>
                      <a:pt x="83" y="99"/>
                    </a:cubicBezTo>
                    <a:lnTo>
                      <a:pt x="106" y="121"/>
                    </a:lnTo>
                    <a:close/>
                    <a:moveTo>
                      <a:pt x="80" y="153"/>
                    </a:moveTo>
                    <a:cubicBezTo>
                      <a:pt x="81" y="152"/>
                      <a:pt x="82" y="151"/>
                      <a:pt x="83" y="150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3"/>
                      <a:pt x="55" y="134"/>
                      <a:pt x="54" y="135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60" y="189"/>
                    </a:moveTo>
                    <a:cubicBezTo>
                      <a:pt x="60" y="188"/>
                      <a:pt x="61" y="187"/>
                      <a:pt x="61" y="186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32" y="173"/>
                      <a:pt x="31" y="174"/>
                      <a:pt x="31" y="175"/>
                    </a:cubicBezTo>
                    <a:lnTo>
                      <a:pt x="60" y="189"/>
                    </a:lnTo>
                    <a:close/>
                    <a:moveTo>
                      <a:pt x="45" y="228"/>
                    </a:moveTo>
                    <a:cubicBezTo>
                      <a:pt x="45" y="227"/>
                      <a:pt x="45" y="226"/>
                      <a:pt x="46" y="224"/>
                    </a:cubicBezTo>
                    <a:cubicBezTo>
                      <a:pt x="15" y="215"/>
                      <a:pt x="15" y="215"/>
                      <a:pt x="15" y="215"/>
                    </a:cubicBezTo>
                    <a:cubicBezTo>
                      <a:pt x="15" y="216"/>
                      <a:pt x="14" y="217"/>
                      <a:pt x="14" y="219"/>
                    </a:cubicBezTo>
                    <a:lnTo>
                      <a:pt x="45" y="228"/>
                    </a:lnTo>
                    <a:close/>
                    <a:moveTo>
                      <a:pt x="35" y="269"/>
                    </a:moveTo>
                    <a:cubicBezTo>
                      <a:pt x="36" y="267"/>
                      <a:pt x="36" y="266"/>
                      <a:pt x="36" y="265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1"/>
                      <a:pt x="4" y="263"/>
                      <a:pt x="4" y="264"/>
                    </a:cubicBezTo>
                    <a:cubicBezTo>
                      <a:pt x="35" y="269"/>
                      <a:pt x="35" y="269"/>
                      <a:pt x="35" y="269"/>
                    </a:cubicBezTo>
                    <a:close/>
                    <a:moveTo>
                      <a:pt x="32" y="310"/>
                    </a:moveTo>
                    <a:cubicBezTo>
                      <a:pt x="32" y="310"/>
                      <a:pt x="32" y="310"/>
                      <a:pt x="32" y="310"/>
                    </a:cubicBezTo>
                    <a:cubicBezTo>
                      <a:pt x="32" y="309"/>
                      <a:pt x="32" y="308"/>
                      <a:pt x="32" y="306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07"/>
                      <a:pt x="0" y="309"/>
                      <a:pt x="0" y="310"/>
                    </a:cubicBezTo>
                    <a:cubicBezTo>
                      <a:pt x="0" y="310"/>
                      <a:pt x="0" y="310"/>
                      <a:pt x="0" y="310"/>
                    </a:cubicBezTo>
                    <a:lnTo>
                      <a:pt x="32" y="310"/>
                    </a:lnTo>
                    <a:close/>
                    <a:moveTo>
                      <a:pt x="35" y="352"/>
                    </a:moveTo>
                    <a:cubicBezTo>
                      <a:pt x="35" y="350"/>
                      <a:pt x="35" y="349"/>
                      <a:pt x="35" y="348"/>
                    </a:cubicBezTo>
                    <a:cubicBezTo>
                      <a:pt x="3" y="352"/>
                      <a:pt x="3" y="352"/>
                      <a:pt x="3" y="352"/>
                    </a:cubicBezTo>
                    <a:cubicBezTo>
                      <a:pt x="3" y="354"/>
                      <a:pt x="4" y="355"/>
                      <a:pt x="4" y="356"/>
                    </a:cubicBezTo>
                    <a:cubicBezTo>
                      <a:pt x="35" y="352"/>
                      <a:pt x="35" y="352"/>
                      <a:pt x="35" y="352"/>
                    </a:cubicBezTo>
                    <a:close/>
                    <a:moveTo>
                      <a:pt x="45" y="392"/>
                    </a:moveTo>
                    <a:cubicBezTo>
                      <a:pt x="44" y="391"/>
                      <a:pt x="44" y="390"/>
                      <a:pt x="44" y="388"/>
                    </a:cubicBezTo>
                    <a:cubicBezTo>
                      <a:pt x="13" y="398"/>
                      <a:pt x="13" y="398"/>
                      <a:pt x="13" y="398"/>
                    </a:cubicBezTo>
                    <a:cubicBezTo>
                      <a:pt x="13" y="399"/>
                      <a:pt x="14" y="400"/>
                      <a:pt x="14" y="402"/>
                    </a:cubicBezTo>
                    <a:cubicBezTo>
                      <a:pt x="45" y="392"/>
                      <a:pt x="45" y="392"/>
                      <a:pt x="45" y="392"/>
                    </a:cubicBezTo>
                    <a:close/>
                    <a:moveTo>
                      <a:pt x="60" y="431"/>
                    </a:moveTo>
                    <a:cubicBezTo>
                      <a:pt x="59" y="430"/>
                      <a:pt x="59" y="429"/>
                      <a:pt x="58" y="427"/>
                    </a:cubicBezTo>
                    <a:cubicBezTo>
                      <a:pt x="29" y="441"/>
                      <a:pt x="29" y="441"/>
                      <a:pt x="29" y="441"/>
                    </a:cubicBezTo>
                    <a:cubicBezTo>
                      <a:pt x="30" y="442"/>
                      <a:pt x="31" y="443"/>
                      <a:pt x="31" y="445"/>
                    </a:cubicBezTo>
                    <a:cubicBezTo>
                      <a:pt x="60" y="431"/>
                      <a:pt x="60" y="431"/>
                      <a:pt x="60" y="431"/>
                    </a:cubicBezTo>
                    <a:close/>
                    <a:moveTo>
                      <a:pt x="81" y="467"/>
                    </a:moveTo>
                    <a:cubicBezTo>
                      <a:pt x="80" y="466"/>
                      <a:pt x="79" y="465"/>
                      <a:pt x="79" y="464"/>
                    </a:cubicBezTo>
                    <a:cubicBezTo>
                      <a:pt x="52" y="481"/>
                      <a:pt x="52" y="481"/>
                      <a:pt x="52" y="481"/>
                    </a:cubicBezTo>
                    <a:cubicBezTo>
                      <a:pt x="53" y="482"/>
                      <a:pt x="54" y="484"/>
                      <a:pt x="54" y="485"/>
                    </a:cubicBezTo>
                    <a:cubicBezTo>
                      <a:pt x="81" y="467"/>
                      <a:pt x="81" y="467"/>
                      <a:pt x="81" y="467"/>
                    </a:cubicBezTo>
                    <a:close/>
                    <a:moveTo>
                      <a:pt x="107" y="499"/>
                    </a:moveTo>
                    <a:cubicBezTo>
                      <a:pt x="106" y="498"/>
                      <a:pt x="105" y="497"/>
                      <a:pt x="104" y="496"/>
                    </a:cubicBezTo>
                    <a:cubicBezTo>
                      <a:pt x="80" y="518"/>
                      <a:pt x="80" y="518"/>
                      <a:pt x="80" y="518"/>
                    </a:cubicBezTo>
                    <a:cubicBezTo>
                      <a:pt x="81" y="519"/>
                      <a:pt x="82" y="520"/>
                      <a:pt x="83" y="521"/>
                    </a:cubicBezTo>
                    <a:cubicBezTo>
                      <a:pt x="107" y="499"/>
                      <a:pt x="107" y="499"/>
                      <a:pt x="107" y="499"/>
                    </a:cubicBezTo>
                    <a:close/>
                    <a:moveTo>
                      <a:pt x="137" y="527"/>
                    </a:moveTo>
                    <a:cubicBezTo>
                      <a:pt x="136" y="527"/>
                      <a:pt x="135" y="526"/>
                      <a:pt x="134" y="525"/>
                    </a:cubicBezTo>
                    <a:cubicBezTo>
                      <a:pt x="114" y="550"/>
                      <a:pt x="114" y="550"/>
                      <a:pt x="114" y="550"/>
                    </a:cubicBezTo>
                    <a:cubicBezTo>
                      <a:pt x="115" y="551"/>
                      <a:pt x="116" y="552"/>
                      <a:pt x="117" y="552"/>
                    </a:cubicBezTo>
                    <a:cubicBezTo>
                      <a:pt x="137" y="527"/>
                      <a:pt x="137" y="527"/>
                      <a:pt x="137" y="527"/>
                    </a:cubicBezTo>
                    <a:close/>
                    <a:moveTo>
                      <a:pt x="172" y="551"/>
                    </a:moveTo>
                    <a:cubicBezTo>
                      <a:pt x="170" y="550"/>
                      <a:pt x="169" y="550"/>
                      <a:pt x="168" y="549"/>
                    </a:cubicBezTo>
                    <a:cubicBezTo>
                      <a:pt x="152" y="576"/>
                      <a:pt x="152" y="576"/>
                      <a:pt x="152" y="576"/>
                    </a:cubicBezTo>
                    <a:cubicBezTo>
                      <a:pt x="153" y="577"/>
                      <a:pt x="154" y="578"/>
                      <a:pt x="156" y="579"/>
                    </a:cubicBezTo>
                    <a:lnTo>
                      <a:pt x="172" y="551"/>
                    </a:lnTo>
                    <a:close/>
                    <a:moveTo>
                      <a:pt x="209" y="569"/>
                    </a:moveTo>
                    <a:cubicBezTo>
                      <a:pt x="208" y="569"/>
                      <a:pt x="207" y="568"/>
                      <a:pt x="206" y="568"/>
                    </a:cubicBezTo>
                    <a:cubicBezTo>
                      <a:pt x="193" y="597"/>
                      <a:pt x="193" y="597"/>
                      <a:pt x="193" y="597"/>
                    </a:cubicBezTo>
                    <a:cubicBezTo>
                      <a:pt x="195" y="598"/>
                      <a:pt x="196" y="598"/>
                      <a:pt x="197" y="599"/>
                    </a:cubicBezTo>
                    <a:cubicBezTo>
                      <a:pt x="209" y="569"/>
                      <a:pt x="209" y="569"/>
                      <a:pt x="209" y="569"/>
                    </a:cubicBezTo>
                    <a:close/>
                    <a:moveTo>
                      <a:pt x="249" y="581"/>
                    </a:moveTo>
                    <a:cubicBezTo>
                      <a:pt x="248" y="581"/>
                      <a:pt x="246" y="581"/>
                      <a:pt x="245" y="580"/>
                    </a:cubicBezTo>
                    <a:cubicBezTo>
                      <a:pt x="238" y="611"/>
                      <a:pt x="238" y="611"/>
                      <a:pt x="238" y="611"/>
                    </a:cubicBezTo>
                    <a:cubicBezTo>
                      <a:pt x="239" y="612"/>
                      <a:pt x="240" y="612"/>
                      <a:pt x="242" y="612"/>
                    </a:cubicBezTo>
                    <a:lnTo>
                      <a:pt x="249" y="581"/>
                    </a:lnTo>
                    <a:close/>
                    <a:moveTo>
                      <a:pt x="290" y="587"/>
                    </a:moveTo>
                    <a:cubicBezTo>
                      <a:pt x="289" y="587"/>
                      <a:pt x="287" y="587"/>
                      <a:pt x="286" y="587"/>
                    </a:cubicBezTo>
                    <a:cubicBezTo>
                      <a:pt x="283" y="619"/>
                      <a:pt x="283" y="619"/>
                      <a:pt x="283" y="619"/>
                    </a:cubicBezTo>
                    <a:cubicBezTo>
                      <a:pt x="285" y="619"/>
                      <a:pt x="286" y="619"/>
                      <a:pt x="288" y="619"/>
                    </a:cubicBezTo>
                    <a:cubicBezTo>
                      <a:pt x="290" y="587"/>
                      <a:pt x="290" y="587"/>
                      <a:pt x="290" y="587"/>
                    </a:cubicBezTo>
                    <a:close/>
                    <a:moveTo>
                      <a:pt x="332" y="587"/>
                    </a:moveTo>
                    <a:cubicBezTo>
                      <a:pt x="330" y="587"/>
                      <a:pt x="329" y="587"/>
                      <a:pt x="328" y="588"/>
                    </a:cubicBezTo>
                    <a:cubicBezTo>
                      <a:pt x="330" y="619"/>
                      <a:pt x="330" y="619"/>
                      <a:pt x="330" y="619"/>
                    </a:cubicBezTo>
                    <a:cubicBezTo>
                      <a:pt x="331" y="619"/>
                      <a:pt x="332" y="619"/>
                      <a:pt x="334" y="619"/>
                    </a:cubicBezTo>
                    <a:cubicBezTo>
                      <a:pt x="332" y="587"/>
                      <a:pt x="332" y="587"/>
                      <a:pt x="332" y="587"/>
                    </a:cubicBezTo>
                    <a:close/>
                    <a:moveTo>
                      <a:pt x="373" y="581"/>
                    </a:moveTo>
                    <a:cubicBezTo>
                      <a:pt x="371" y="581"/>
                      <a:pt x="370" y="582"/>
                      <a:pt x="369" y="582"/>
                    </a:cubicBezTo>
                    <a:cubicBezTo>
                      <a:pt x="376" y="613"/>
                      <a:pt x="376" y="613"/>
                      <a:pt x="376" y="613"/>
                    </a:cubicBezTo>
                    <a:cubicBezTo>
                      <a:pt x="377" y="613"/>
                      <a:pt x="378" y="613"/>
                      <a:pt x="380" y="612"/>
                    </a:cubicBezTo>
                    <a:cubicBezTo>
                      <a:pt x="373" y="581"/>
                      <a:pt x="373" y="581"/>
                      <a:pt x="373" y="581"/>
                    </a:cubicBezTo>
                    <a:close/>
                    <a:moveTo>
                      <a:pt x="412" y="569"/>
                    </a:moveTo>
                    <a:cubicBezTo>
                      <a:pt x="411" y="569"/>
                      <a:pt x="410" y="570"/>
                      <a:pt x="409" y="570"/>
                    </a:cubicBezTo>
                    <a:cubicBezTo>
                      <a:pt x="420" y="600"/>
                      <a:pt x="420" y="600"/>
                      <a:pt x="420" y="600"/>
                    </a:cubicBezTo>
                    <a:cubicBezTo>
                      <a:pt x="421" y="600"/>
                      <a:pt x="423" y="599"/>
                      <a:pt x="424" y="599"/>
                    </a:cubicBezTo>
                    <a:cubicBezTo>
                      <a:pt x="412" y="569"/>
                      <a:pt x="412" y="569"/>
                      <a:pt x="412" y="569"/>
                    </a:cubicBezTo>
                    <a:close/>
                    <a:moveTo>
                      <a:pt x="450" y="551"/>
                    </a:moveTo>
                    <a:cubicBezTo>
                      <a:pt x="449" y="551"/>
                      <a:pt x="448" y="552"/>
                      <a:pt x="446" y="553"/>
                    </a:cubicBezTo>
                    <a:cubicBezTo>
                      <a:pt x="462" y="581"/>
                      <a:pt x="462" y="581"/>
                      <a:pt x="462" y="581"/>
                    </a:cubicBezTo>
                    <a:cubicBezTo>
                      <a:pt x="463" y="580"/>
                      <a:pt x="465" y="579"/>
                      <a:pt x="466" y="579"/>
                    </a:cubicBezTo>
                    <a:lnTo>
                      <a:pt x="450" y="551"/>
                    </a:lnTo>
                    <a:close/>
                    <a:moveTo>
                      <a:pt x="484" y="527"/>
                    </a:moveTo>
                    <a:cubicBezTo>
                      <a:pt x="483" y="528"/>
                      <a:pt x="482" y="529"/>
                      <a:pt x="481" y="530"/>
                    </a:cubicBezTo>
                    <a:cubicBezTo>
                      <a:pt x="501" y="555"/>
                      <a:pt x="501" y="555"/>
                      <a:pt x="501" y="555"/>
                    </a:cubicBezTo>
                    <a:cubicBezTo>
                      <a:pt x="502" y="554"/>
                      <a:pt x="503" y="553"/>
                      <a:pt x="504" y="552"/>
                    </a:cubicBezTo>
                    <a:cubicBezTo>
                      <a:pt x="484" y="527"/>
                      <a:pt x="484" y="527"/>
                      <a:pt x="484" y="527"/>
                    </a:cubicBezTo>
                    <a:close/>
                    <a:moveTo>
                      <a:pt x="515" y="499"/>
                    </a:moveTo>
                    <a:cubicBezTo>
                      <a:pt x="514" y="500"/>
                      <a:pt x="513" y="501"/>
                      <a:pt x="512" y="502"/>
                    </a:cubicBezTo>
                    <a:cubicBezTo>
                      <a:pt x="535" y="524"/>
                      <a:pt x="535" y="524"/>
                      <a:pt x="535" y="524"/>
                    </a:cubicBezTo>
                    <a:cubicBezTo>
                      <a:pt x="536" y="523"/>
                      <a:pt x="537" y="522"/>
                      <a:pt x="538" y="521"/>
                    </a:cubicBezTo>
                    <a:lnTo>
                      <a:pt x="515" y="499"/>
                    </a:lnTo>
                    <a:close/>
                    <a:moveTo>
                      <a:pt x="540" y="467"/>
                    </a:moveTo>
                    <a:cubicBezTo>
                      <a:pt x="540" y="468"/>
                      <a:pt x="539" y="469"/>
                      <a:pt x="538" y="470"/>
                    </a:cubicBezTo>
                    <a:cubicBezTo>
                      <a:pt x="564" y="488"/>
                      <a:pt x="564" y="488"/>
                      <a:pt x="564" y="488"/>
                    </a:cubicBezTo>
                    <a:cubicBezTo>
                      <a:pt x="565" y="487"/>
                      <a:pt x="566" y="486"/>
                      <a:pt x="567" y="485"/>
                    </a:cubicBezTo>
                    <a:cubicBezTo>
                      <a:pt x="540" y="467"/>
                      <a:pt x="540" y="467"/>
                      <a:pt x="540" y="467"/>
                    </a:cubicBezTo>
                    <a:close/>
                    <a:moveTo>
                      <a:pt x="561" y="431"/>
                    </a:moveTo>
                    <a:cubicBezTo>
                      <a:pt x="561" y="432"/>
                      <a:pt x="560" y="433"/>
                      <a:pt x="560" y="434"/>
                    </a:cubicBezTo>
                    <a:cubicBezTo>
                      <a:pt x="588" y="448"/>
                      <a:pt x="588" y="448"/>
                      <a:pt x="588" y="448"/>
                    </a:cubicBezTo>
                    <a:cubicBezTo>
                      <a:pt x="589" y="447"/>
                      <a:pt x="590" y="446"/>
                      <a:pt x="590" y="444"/>
                    </a:cubicBezTo>
                    <a:lnTo>
                      <a:pt x="561" y="431"/>
                    </a:lnTo>
                    <a:close/>
                    <a:moveTo>
                      <a:pt x="577" y="392"/>
                    </a:moveTo>
                    <a:cubicBezTo>
                      <a:pt x="576" y="393"/>
                      <a:pt x="576" y="394"/>
                      <a:pt x="575" y="395"/>
                    </a:cubicBezTo>
                    <a:cubicBezTo>
                      <a:pt x="606" y="405"/>
                      <a:pt x="606" y="405"/>
                      <a:pt x="606" y="405"/>
                    </a:cubicBezTo>
                    <a:cubicBezTo>
                      <a:pt x="606" y="404"/>
                      <a:pt x="607" y="403"/>
                      <a:pt x="607" y="401"/>
                    </a:cubicBezTo>
                    <a:cubicBezTo>
                      <a:pt x="577" y="392"/>
                      <a:pt x="577" y="392"/>
                      <a:pt x="577" y="392"/>
                    </a:cubicBezTo>
                    <a:close/>
                    <a:moveTo>
                      <a:pt x="586" y="351"/>
                    </a:moveTo>
                    <a:cubicBezTo>
                      <a:pt x="586" y="353"/>
                      <a:pt x="585" y="354"/>
                      <a:pt x="585" y="355"/>
                    </a:cubicBezTo>
                    <a:cubicBezTo>
                      <a:pt x="617" y="360"/>
                      <a:pt x="617" y="360"/>
                      <a:pt x="617" y="360"/>
                    </a:cubicBezTo>
                    <a:cubicBezTo>
                      <a:pt x="617" y="359"/>
                      <a:pt x="617" y="357"/>
                      <a:pt x="617" y="356"/>
                    </a:cubicBezTo>
                    <a:cubicBezTo>
                      <a:pt x="586" y="351"/>
                      <a:pt x="586" y="351"/>
                      <a:pt x="586" y="3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CD0EDD9A-9168-DE4A-BF5B-7DE4B0B57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9213" y="2457450"/>
                <a:ext cx="1933575" cy="1949450"/>
              </a:xfrm>
              <a:custGeom>
                <a:avLst/>
                <a:gdLst>
                  <a:gd name="T0" fmla="*/ 588 w 605"/>
                  <a:gd name="T1" fmla="*/ 282 h 604"/>
                  <a:gd name="T2" fmla="*/ 586 w 605"/>
                  <a:gd name="T3" fmla="*/ 259 h 604"/>
                  <a:gd name="T4" fmla="*/ 582 w 605"/>
                  <a:gd name="T5" fmla="*/ 238 h 604"/>
                  <a:gd name="T6" fmla="*/ 584 w 605"/>
                  <a:gd name="T7" fmla="*/ 191 h 604"/>
                  <a:gd name="T8" fmla="*/ 575 w 605"/>
                  <a:gd name="T9" fmla="*/ 170 h 604"/>
                  <a:gd name="T10" fmla="*/ 540 w 605"/>
                  <a:gd name="T11" fmla="*/ 142 h 604"/>
                  <a:gd name="T12" fmla="*/ 526 w 605"/>
                  <a:gd name="T13" fmla="*/ 123 h 604"/>
                  <a:gd name="T14" fmla="*/ 512 w 605"/>
                  <a:gd name="T15" fmla="*/ 107 h 604"/>
                  <a:gd name="T16" fmla="*/ 491 w 605"/>
                  <a:gd name="T17" fmla="*/ 65 h 604"/>
                  <a:gd name="T18" fmla="*/ 472 w 605"/>
                  <a:gd name="T19" fmla="*/ 52 h 604"/>
                  <a:gd name="T20" fmla="*/ 428 w 605"/>
                  <a:gd name="T21" fmla="*/ 45 h 604"/>
                  <a:gd name="T22" fmla="*/ 407 w 605"/>
                  <a:gd name="T23" fmla="*/ 35 h 604"/>
                  <a:gd name="T24" fmla="*/ 386 w 605"/>
                  <a:gd name="T25" fmla="*/ 28 h 604"/>
                  <a:gd name="T26" fmla="*/ 347 w 605"/>
                  <a:gd name="T27" fmla="*/ 3 h 604"/>
                  <a:gd name="T28" fmla="*/ 325 w 605"/>
                  <a:gd name="T29" fmla="*/ 0 h 604"/>
                  <a:gd name="T30" fmla="*/ 302 w 605"/>
                  <a:gd name="T31" fmla="*/ 16 h 604"/>
                  <a:gd name="T32" fmla="*/ 257 w 605"/>
                  <a:gd name="T33" fmla="*/ 3 h 604"/>
                  <a:gd name="T34" fmla="*/ 235 w 605"/>
                  <a:gd name="T35" fmla="*/ 7 h 604"/>
                  <a:gd name="T36" fmla="*/ 199 w 605"/>
                  <a:gd name="T37" fmla="*/ 35 h 604"/>
                  <a:gd name="T38" fmla="*/ 178 w 605"/>
                  <a:gd name="T39" fmla="*/ 44 h 604"/>
                  <a:gd name="T40" fmla="*/ 159 w 605"/>
                  <a:gd name="T41" fmla="*/ 54 h 604"/>
                  <a:gd name="T42" fmla="*/ 114 w 605"/>
                  <a:gd name="T43" fmla="*/ 66 h 604"/>
                  <a:gd name="T44" fmla="*/ 97 w 605"/>
                  <a:gd name="T45" fmla="*/ 80 h 604"/>
                  <a:gd name="T46" fmla="*/ 80 w 605"/>
                  <a:gd name="T47" fmla="*/ 122 h 604"/>
                  <a:gd name="T48" fmla="*/ 66 w 605"/>
                  <a:gd name="T49" fmla="*/ 141 h 604"/>
                  <a:gd name="T50" fmla="*/ 54 w 605"/>
                  <a:gd name="T51" fmla="*/ 159 h 604"/>
                  <a:gd name="T52" fmla="*/ 21 w 605"/>
                  <a:gd name="T53" fmla="*/ 192 h 604"/>
                  <a:gd name="T54" fmla="*/ 14 w 605"/>
                  <a:gd name="T55" fmla="*/ 213 h 604"/>
                  <a:gd name="T56" fmla="*/ 20 w 605"/>
                  <a:gd name="T57" fmla="*/ 258 h 604"/>
                  <a:gd name="T58" fmla="*/ 17 w 605"/>
                  <a:gd name="T59" fmla="*/ 281 h 604"/>
                  <a:gd name="T60" fmla="*/ 0 w 605"/>
                  <a:gd name="T61" fmla="*/ 302 h 604"/>
                  <a:gd name="T62" fmla="*/ 19 w 605"/>
                  <a:gd name="T63" fmla="*/ 343 h 604"/>
                  <a:gd name="T64" fmla="*/ 24 w 605"/>
                  <a:gd name="T65" fmla="*/ 366 h 604"/>
                  <a:gd name="T66" fmla="*/ 29 w 605"/>
                  <a:gd name="T67" fmla="*/ 386 h 604"/>
                  <a:gd name="T68" fmla="*/ 30 w 605"/>
                  <a:gd name="T69" fmla="*/ 433 h 604"/>
                  <a:gd name="T70" fmla="*/ 41 w 605"/>
                  <a:gd name="T71" fmla="*/ 453 h 604"/>
                  <a:gd name="T72" fmla="*/ 78 w 605"/>
                  <a:gd name="T73" fmla="*/ 479 h 604"/>
                  <a:gd name="T74" fmla="*/ 93 w 605"/>
                  <a:gd name="T75" fmla="*/ 497 h 604"/>
                  <a:gd name="T76" fmla="*/ 108 w 605"/>
                  <a:gd name="T77" fmla="*/ 512 h 604"/>
                  <a:gd name="T78" fmla="*/ 132 w 605"/>
                  <a:gd name="T79" fmla="*/ 552 h 604"/>
                  <a:gd name="T80" fmla="*/ 152 w 605"/>
                  <a:gd name="T81" fmla="*/ 564 h 604"/>
                  <a:gd name="T82" fmla="*/ 198 w 605"/>
                  <a:gd name="T83" fmla="*/ 568 h 604"/>
                  <a:gd name="T84" fmla="*/ 218 w 605"/>
                  <a:gd name="T85" fmla="*/ 575 h 604"/>
                  <a:gd name="T86" fmla="*/ 236 w 605"/>
                  <a:gd name="T87" fmla="*/ 597 h 604"/>
                  <a:gd name="T88" fmla="*/ 278 w 605"/>
                  <a:gd name="T89" fmla="*/ 603 h 604"/>
                  <a:gd name="T90" fmla="*/ 303 w 605"/>
                  <a:gd name="T91" fmla="*/ 588 h 604"/>
                  <a:gd name="T92" fmla="*/ 325 w 605"/>
                  <a:gd name="T93" fmla="*/ 603 h 604"/>
                  <a:gd name="T94" fmla="*/ 368 w 605"/>
                  <a:gd name="T95" fmla="*/ 597 h 604"/>
                  <a:gd name="T96" fmla="*/ 387 w 605"/>
                  <a:gd name="T97" fmla="*/ 575 h 604"/>
                  <a:gd name="T98" fmla="*/ 427 w 605"/>
                  <a:gd name="T99" fmla="*/ 560 h 604"/>
                  <a:gd name="T100" fmla="*/ 446 w 605"/>
                  <a:gd name="T101" fmla="*/ 550 h 604"/>
                  <a:gd name="T102" fmla="*/ 473 w 605"/>
                  <a:gd name="T103" fmla="*/ 552 h 604"/>
                  <a:gd name="T104" fmla="*/ 507 w 605"/>
                  <a:gd name="T105" fmla="*/ 525 h 604"/>
                  <a:gd name="T106" fmla="*/ 512 w 605"/>
                  <a:gd name="T107" fmla="*/ 497 h 604"/>
                  <a:gd name="T108" fmla="*/ 539 w 605"/>
                  <a:gd name="T109" fmla="*/ 463 h 604"/>
                  <a:gd name="T110" fmla="*/ 550 w 605"/>
                  <a:gd name="T111" fmla="*/ 445 h 604"/>
                  <a:gd name="T112" fmla="*/ 575 w 605"/>
                  <a:gd name="T113" fmla="*/ 433 h 604"/>
                  <a:gd name="T114" fmla="*/ 591 w 605"/>
                  <a:gd name="T115" fmla="*/ 393 h 604"/>
                  <a:gd name="T116" fmla="*/ 582 w 605"/>
                  <a:gd name="T117" fmla="*/ 366 h 604"/>
                  <a:gd name="T118" fmla="*/ 586 w 605"/>
                  <a:gd name="T119" fmla="*/ 34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5" h="604">
                    <a:moveTo>
                      <a:pt x="589" y="301"/>
                    </a:moveTo>
                    <a:cubicBezTo>
                      <a:pt x="589" y="302"/>
                      <a:pt x="589" y="302"/>
                      <a:pt x="589" y="302"/>
                    </a:cubicBezTo>
                    <a:cubicBezTo>
                      <a:pt x="589" y="302"/>
                      <a:pt x="589" y="303"/>
                      <a:pt x="589" y="304"/>
                    </a:cubicBezTo>
                    <a:cubicBezTo>
                      <a:pt x="605" y="304"/>
                      <a:pt x="605" y="304"/>
                      <a:pt x="605" y="304"/>
                    </a:cubicBezTo>
                    <a:cubicBezTo>
                      <a:pt x="605" y="303"/>
                      <a:pt x="605" y="303"/>
                      <a:pt x="605" y="302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9" y="301"/>
                    </a:moveTo>
                    <a:cubicBezTo>
                      <a:pt x="589" y="301"/>
                      <a:pt x="589" y="301"/>
                      <a:pt x="589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8" y="280"/>
                    </a:moveTo>
                    <a:cubicBezTo>
                      <a:pt x="588" y="281"/>
                      <a:pt x="588" y="281"/>
                      <a:pt x="588" y="282"/>
                    </a:cubicBezTo>
                    <a:cubicBezTo>
                      <a:pt x="604" y="281"/>
                      <a:pt x="604" y="281"/>
                      <a:pt x="604" y="281"/>
                    </a:cubicBezTo>
                    <a:cubicBezTo>
                      <a:pt x="604" y="280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8" y="280"/>
                    </a:moveTo>
                    <a:cubicBezTo>
                      <a:pt x="588" y="280"/>
                      <a:pt x="588" y="280"/>
                      <a:pt x="588" y="280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60"/>
                      <a:pt x="586" y="261"/>
                    </a:cubicBezTo>
                    <a:cubicBezTo>
                      <a:pt x="602" y="258"/>
                      <a:pt x="602" y="258"/>
                      <a:pt x="602" y="258"/>
                    </a:cubicBezTo>
                    <a:cubicBezTo>
                      <a:pt x="602" y="258"/>
                      <a:pt x="601" y="257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59"/>
                      <a:pt x="586" y="259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9"/>
                      <a:pt x="582" y="240"/>
                    </a:cubicBezTo>
                    <a:cubicBezTo>
                      <a:pt x="598" y="236"/>
                      <a:pt x="598" y="236"/>
                      <a:pt x="598" y="236"/>
                    </a:cubicBezTo>
                    <a:cubicBezTo>
                      <a:pt x="597" y="235"/>
                      <a:pt x="597" y="235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8"/>
                      <a:pt x="582" y="238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76" y="217"/>
                    </a:moveTo>
                    <a:cubicBezTo>
                      <a:pt x="576" y="218"/>
                      <a:pt x="576" y="218"/>
                      <a:pt x="577" y="219"/>
                    </a:cubicBezTo>
                    <a:cubicBezTo>
                      <a:pt x="592" y="214"/>
                      <a:pt x="592" y="214"/>
                      <a:pt x="592" y="214"/>
                    </a:cubicBezTo>
                    <a:cubicBezTo>
                      <a:pt x="592" y="214"/>
                      <a:pt x="591" y="213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76" y="217"/>
                    </a:moveTo>
                    <a:cubicBezTo>
                      <a:pt x="576" y="217"/>
                      <a:pt x="576" y="217"/>
                      <a:pt x="576" y="217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8"/>
                      <a:pt x="570" y="199"/>
                    </a:cubicBezTo>
                    <a:cubicBezTo>
                      <a:pt x="585" y="193"/>
                      <a:pt x="585" y="193"/>
                      <a:pt x="585" y="193"/>
                    </a:cubicBezTo>
                    <a:cubicBezTo>
                      <a:pt x="584" y="192"/>
                      <a:pt x="584" y="192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7"/>
                      <a:pt x="569" y="197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0" y="177"/>
                    </a:moveTo>
                    <a:cubicBezTo>
                      <a:pt x="561" y="178"/>
                      <a:pt x="561" y="178"/>
                      <a:pt x="561" y="179"/>
                    </a:cubicBezTo>
                    <a:cubicBezTo>
                      <a:pt x="576" y="172"/>
                      <a:pt x="576" y="172"/>
                      <a:pt x="576" y="172"/>
                    </a:cubicBezTo>
                    <a:cubicBezTo>
                      <a:pt x="575" y="171"/>
                      <a:pt x="575" y="171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60" y="177"/>
                    </a:moveTo>
                    <a:cubicBezTo>
                      <a:pt x="560" y="177"/>
                      <a:pt x="560" y="177"/>
                      <a:pt x="560" y="177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50" y="158"/>
                    </a:moveTo>
                    <a:cubicBezTo>
                      <a:pt x="551" y="159"/>
                      <a:pt x="551" y="159"/>
                      <a:pt x="551" y="160"/>
                    </a:cubicBezTo>
                    <a:cubicBezTo>
                      <a:pt x="565" y="152"/>
                      <a:pt x="565" y="152"/>
                      <a:pt x="565" y="152"/>
                    </a:cubicBezTo>
                    <a:cubicBezTo>
                      <a:pt x="565" y="151"/>
                      <a:pt x="564" y="151"/>
                      <a:pt x="564" y="150"/>
                    </a:cubicBezTo>
                    <a:lnTo>
                      <a:pt x="550" y="158"/>
                    </a:lnTo>
                    <a:close/>
                    <a:moveTo>
                      <a:pt x="550" y="158"/>
                    </a:moveTo>
                    <a:cubicBezTo>
                      <a:pt x="550" y="158"/>
                      <a:pt x="550" y="158"/>
                      <a:pt x="550" y="158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50" y="158"/>
                      <a:pt x="550" y="158"/>
                      <a:pt x="550" y="158"/>
                    </a:cubicBezTo>
                    <a:close/>
                    <a:moveTo>
                      <a:pt x="539" y="140"/>
                    </a:moveTo>
                    <a:cubicBezTo>
                      <a:pt x="539" y="141"/>
                      <a:pt x="540" y="141"/>
                      <a:pt x="540" y="142"/>
                    </a:cubicBezTo>
                    <a:cubicBezTo>
                      <a:pt x="553" y="133"/>
                      <a:pt x="553" y="133"/>
                      <a:pt x="553" y="133"/>
                    </a:cubicBezTo>
                    <a:cubicBezTo>
                      <a:pt x="553" y="132"/>
                      <a:pt x="552" y="132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39" y="140"/>
                    </a:moveTo>
                    <a:cubicBezTo>
                      <a:pt x="539" y="140"/>
                      <a:pt x="539" y="140"/>
                      <a:pt x="539" y="140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26" y="123"/>
                    </a:moveTo>
                    <a:cubicBezTo>
                      <a:pt x="527" y="124"/>
                      <a:pt x="527" y="124"/>
                      <a:pt x="527" y="125"/>
                    </a:cubicBezTo>
                    <a:cubicBezTo>
                      <a:pt x="540" y="115"/>
                      <a:pt x="540" y="115"/>
                      <a:pt x="540" y="115"/>
                    </a:cubicBezTo>
                    <a:cubicBezTo>
                      <a:pt x="539" y="114"/>
                      <a:pt x="539" y="114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26" y="123"/>
                    </a:moveTo>
                    <a:cubicBezTo>
                      <a:pt x="526" y="123"/>
                      <a:pt x="526" y="123"/>
                      <a:pt x="526" y="12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12" y="107"/>
                    </a:moveTo>
                    <a:cubicBezTo>
                      <a:pt x="513" y="107"/>
                      <a:pt x="513" y="108"/>
                      <a:pt x="513" y="108"/>
                    </a:cubicBezTo>
                    <a:cubicBezTo>
                      <a:pt x="525" y="97"/>
                      <a:pt x="525" y="97"/>
                      <a:pt x="525" y="97"/>
                    </a:cubicBezTo>
                    <a:cubicBezTo>
                      <a:pt x="525" y="97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512" y="107"/>
                    </a:moveTo>
                    <a:cubicBezTo>
                      <a:pt x="512" y="107"/>
                      <a:pt x="512" y="107"/>
                      <a:pt x="512" y="107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8" y="93"/>
                      <a:pt x="498" y="93"/>
                    </a:cubicBezTo>
                    <a:cubicBezTo>
                      <a:pt x="509" y="81"/>
                      <a:pt x="509" y="81"/>
                      <a:pt x="509" y="81"/>
                    </a:cubicBezTo>
                    <a:cubicBezTo>
                      <a:pt x="509" y="81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7" y="92"/>
                      <a:pt x="497" y="92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81" y="78"/>
                    </a:moveTo>
                    <a:cubicBezTo>
                      <a:pt x="481" y="78"/>
                      <a:pt x="482" y="79"/>
                      <a:pt x="482" y="79"/>
                    </a:cubicBezTo>
                    <a:cubicBezTo>
                      <a:pt x="492" y="67"/>
                      <a:pt x="492" y="67"/>
                      <a:pt x="492" y="67"/>
                    </a:cubicBezTo>
                    <a:cubicBezTo>
                      <a:pt x="492" y="66"/>
                      <a:pt x="491" y="66"/>
                      <a:pt x="491" y="65"/>
                    </a:cubicBezTo>
                    <a:lnTo>
                      <a:pt x="481" y="78"/>
                    </a:lnTo>
                    <a:close/>
                    <a:moveTo>
                      <a:pt x="481" y="78"/>
                    </a:moveTo>
                    <a:cubicBezTo>
                      <a:pt x="481" y="78"/>
                      <a:pt x="481" y="78"/>
                      <a:pt x="481" y="78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81" y="78"/>
                      <a:pt x="481" y="78"/>
                      <a:pt x="481" y="78"/>
                    </a:cubicBezTo>
                    <a:close/>
                    <a:moveTo>
                      <a:pt x="463" y="65"/>
                    </a:moveTo>
                    <a:cubicBezTo>
                      <a:pt x="464" y="65"/>
                      <a:pt x="465" y="66"/>
                      <a:pt x="465" y="66"/>
                    </a:cubicBezTo>
                    <a:cubicBezTo>
                      <a:pt x="474" y="53"/>
                      <a:pt x="474" y="53"/>
                      <a:pt x="474" y="53"/>
                    </a:cubicBezTo>
                    <a:cubicBezTo>
                      <a:pt x="474" y="53"/>
                      <a:pt x="473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63" y="65"/>
                    </a:moveTo>
                    <a:cubicBezTo>
                      <a:pt x="463" y="65"/>
                      <a:pt x="463" y="65"/>
                      <a:pt x="463" y="65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45" y="54"/>
                    </a:moveTo>
                    <a:cubicBezTo>
                      <a:pt x="446" y="54"/>
                      <a:pt x="446" y="54"/>
                      <a:pt x="447" y="55"/>
                    </a:cubicBezTo>
                    <a:cubicBezTo>
                      <a:pt x="455" y="41"/>
                      <a:pt x="455" y="41"/>
                      <a:pt x="455" y="41"/>
                    </a:cubicBezTo>
                    <a:cubicBezTo>
                      <a:pt x="455" y="41"/>
                      <a:pt x="454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45" y="54"/>
                    </a:moveTo>
                    <a:cubicBezTo>
                      <a:pt x="445" y="54"/>
                      <a:pt x="445" y="54"/>
                      <a:pt x="445" y="54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26" y="44"/>
                    </a:moveTo>
                    <a:cubicBezTo>
                      <a:pt x="427" y="44"/>
                      <a:pt x="428" y="44"/>
                      <a:pt x="428" y="45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5" y="30"/>
                      <a:pt x="434" y="30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26" y="44"/>
                    </a:moveTo>
                    <a:cubicBezTo>
                      <a:pt x="426" y="44"/>
                      <a:pt x="426" y="44"/>
                      <a:pt x="426" y="44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8" y="36"/>
                      <a:pt x="409" y="36"/>
                    </a:cubicBezTo>
                    <a:cubicBezTo>
                      <a:pt x="415" y="21"/>
                      <a:pt x="415" y="21"/>
                      <a:pt x="415" y="21"/>
                    </a:cubicBezTo>
                    <a:cubicBezTo>
                      <a:pt x="414" y="21"/>
                      <a:pt x="413" y="21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7" y="35"/>
                      <a:pt x="407" y="35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387" y="28"/>
                    </a:moveTo>
                    <a:cubicBezTo>
                      <a:pt x="387" y="28"/>
                      <a:pt x="388" y="29"/>
                      <a:pt x="388" y="29"/>
                    </a:cubicBezTo>
                    <a:cubicBezTo>
                      <a:pt x="393" y="13"/>
                      <a:pt x="393" y="13"/>
                      <a:pt x="393" y="13"/>
                    </a:cubicBezTo>
                    <a:cubicBezTo>
                      <a:pt x="393" y="13"/>
                      <a:pt x="392" y="13"/>
                      <a:pt x="391" y="13"/>
                    </a:cubicBezTo>
                    <a:cubicBezTo>
                      <a:pt x="387" y="28"/>
                      <a:pt x="387" y="28"/>
                      <a:pt x="387" y="28"/>
                    </a:cubicBezTo>
                    <a:close/>
                    <a:moveTo>
                      <a:pt x="386" y="28"/>
                    </a:moveTo>
                    <a:cubicBezTo>
                      <a:pt x="387" y="28"/>
                      <a:pt x="387" y="28"/>
                      <a:pt x="387" y="2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86" y="28"/>
                      <a:pt x="386" y="28"/>
                      <a:pt x="386" y="28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7" y="23"/>
                      <a:pt x="368" y="23"/>
                    </a:cubicBezTo>
                    <a:cubicBezTo>
                      <a:pt x="371" y="7"/>
                      <a:pt x="371" y="7"/>
                      <a:pt x="371" y="7"/>
                    </a:cubicBezTo>
                    <a:cubicBezTo>
                      <a:pt x="371" y="7"/>
                      <a:pt x="370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6" y="23"/>
                      <a:pt x="366" y="23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6" y="19"/>
                      <a:pt x="347" y="19"/>
                    </a:cubicBezTo>
                    <a:cubicBezTo>
                      <a:pt x="349" y="3"/>
                      <a:pt x="349" y="3"/>
                      <a:pt x="349" y="3"/>
                    </a:cubicBezTo>
                    <a:cubicBezTo>
                      <a:pt x="349" y="3"/>
                      <a:pt x="348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5" y="19"/>
                      <a:pt x="345" y="19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24" y="16"/>
                    </a:moveTo>
                    <a:cubicBezTo>
                      <a:pt x="324" y="16"/>
                      <a:pt x="325" y="16"/>
                      <a:pt x="325" y="17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26" y="1"/>
                      <a:pt x="325" y="0"/>
                      <a:pt x="325" y="0"/>
                    </a:cubicBezTo>
                    <a:cubicBezTo>
                      <a:pt x="324" y="16"/>
                      <a:pt x="324" y="16"/>
                      <a:pt x="324" y="16"/>
                    </a:cubicBezTo>
                    <a:close/>
                    <a:moveTo>
                      <a:pt x="323" y="16"/>
                    </a:moveTo>
                    <a:cubicBezTo>
                      <a:pt x="324" y="16"/>
                      <a:pt x="324" y="16"/>
                      <a:pt x="324" y="16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3" y="16"/>
                      <a:pt x="323" y="16"/>
                      <a:pt x="323" y="16"/>
                    </a:cubicBezTo>
                    <a:close/>
                    <a:moveTo>
                      <a:pt x="302" y="16"/>
                    </a:moveTo>
                    <a:cubicBezTo>
                      <a:pt x="303" y="16"/>
                      <a:pt x="303" y="16"/>
                      <a:pt x="303" y="16"/>
                    </a:cubicBezTo>
                    <a:cubicBezTo>
                      <a:pt x="303" y="16"/>
                      <a:pt x="304" y="16"/>
                      <a:pt x="304" y="1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3" y="0"/>
                      <a:pt x="303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302" y="16"/>
                    </a:moveTo>
                    <a:cubicBezTo>
                      <a:pt x="302" y="16"/>
                      <a:pt x="302" y="16"/>
                      <a:pt x="302" y="16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281" y="16"/>
                    </a:moveTo>
                    <a:cubicBezTo>
                      <a:pt x="281" y="16"/>
                      <a:pt x="282" y="16"/>
                      <a:pt x="283" y="16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81" y="16"/>
                    </a:moveTo>
                    <a:cubicBezTo>
                      <a:pt x="281" y="16"/>
                      <a:pt x="281" y="16"/>
                      <a:pt x="281" y="16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59" y="19"/>
                    </a:moveTo>
                    <a:cubicBezTo>
                      <a:pt x="260" y="19"/>
                      <a:pt x="261" y="19"/>
                      <a:pt x="261" y="19"/>
                    </a:cubicBezTo>
                    <a:cubicBezTo>
                      <a:pt x="259" y="3"/>
                      <a:pt x="259" y="3"/>
                      <a:pt x="259" y="3"/>
                    </a:cubicBezTo>
                    <a:cubicBezTo>
                      <a:pt x="258" y="3"/>
                      <a:pt x="258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59" y="19"/>
                    </a:moveTo>
                    <a:cubicBezTo>
                      <a:pt x="259" y="19"/>
                      <a:pt x="259" y="19"/>
                      <a:pt x="259" y="19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38" y="23"/>
                    </a:moveTo>
                    <a:cubicBezTo>
                      <a:pt x="239" y="23"/>
                      <a:pt x="240" y="23"/>
                      <a:pt x="240" y="22"/>
                    </a:cubicBezTo>
                    <a:cubicBezTo>
                      <a:pt x="237" y="7"/>
                      <a:pt x="237" y="7"/>
                      <a:pt x="237" y="7"/>
                    </a:cubicBezTo>
                    <a:cubicBezTo>
                      <a:pt x="236" y="7"/>
                      <a:pt x="236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38" y="23"/>
                    </a:moveTo>
                    <a:cubicBezTo>
                      <a:pt x="238" y="23"/>
                      <a:pt x="238" y="23"/>
                      <a:pt x="238" y="23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9" y="28"/>
                      <a:pt x="220" y="28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4" y="13"/>
                      <a:pt x="214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8" y="28"/>
                      <a:pt x="218" y="28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9" y="35"/>
                      <a:pt x="199" y="35"/>
                    </a:cubicBezTo>
                    <a:cubicBezTo>
                      <a:pt x="194" y="20"/>
                      <a:pt x="194" y="20"/>
                      <a:pt x="194" y="20"/>
                    </a:cubicBezTo>
                    <a:cubicBezTo>
                      <a:pt x="193" y="20"/>
                      <a:pt x="192" y="20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8" y="35"/>
                      <a:pt x="198" y="35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78" y="44"/>
                    </a:moveTo>
                    <a:cubicBezTo>
                      <a:pt x="179" y="44"/>
                      <a:pt x="179" y="43"/>
                      <a:pt x="180" y="43"/>
                    </a:cubicBezTo>
                    <a:cubicBezTo>
                      <a:pt x="173" y="29"/>
                      <a:pt x="173" y="29"/>
                      <a:pt x="173" y="29"/>
                    </a:cubicBezTo>
                    <a:cubicBezTo>
                      <a:pt x="172" y="29"/>
                      <a:pt x="172" y="29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78" y="44"/>
                    </a:moveTo>
                    <a:cubicBezTo>
                      <a:pt x="178" y="44"/>
                      <a:pt x="178" y="44"/>
                      <a:pt x="178" y="44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59" y="54"/>
                    </a:moveTo>
                    <a:cubicBezTo>
                      <a:pt x="160" y="54"/>
                      <a:pt x="160" y="53"/>
                      <a:pt x="161" y="53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2" y="40"/>
                      <a:pt x="152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59" y="54"/>
                    </a:moveTo>
                    <a:cubicBezTo>
                      <a:pt x="159" y="54"/>
                      <a:pt x="159" y="54"/>
                      <a:pt x="159" y="54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41" y="65"/>
                    </a:moveTo>
                    <a:cubicBezTo>
                      <a:pt x="142" y="65"/>
                      <a:pt x="142" y="65"/>
                      <a:pt x="143" y="64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3" y="52"/>
                      <a:pt x="133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41" y="6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5" y="77"/>
                      <a:pt x="125" y="77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65"/>
                      <a:pt x="114" y="65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4" y="78"/>
                      <a:pt x="124" y="78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9" y="91"/>
                      <a:pt x="109" y="91"/>
                    </a:cubicBezTo>
                    <a:cubicBezTo>
                      <a:pt x="98" y="79"/>
                      <a:pt x="98" y="79"/>
                      <a:pt x="98" y="79"/>
                    </a:cubicBezTo>
                    <a:cubicBezTo>
                      <a:pt x="98" y="80"/>
                      <a:pt x="97" y="80"/>
                      <a:pt x="97" y="80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8" y="92"/>
                      <a:pt x="108" y="92"/>
                    </a:cubicBezTo>
                    <a:cubicBezTo>
                      <a:pt x="97" y="80"/>
                      <a:pt x="97" y="80"/>
                      <a:pt x="97" y="80"/>
                    </a:cubicBezTo>
                    <a:cubicBezTo>
                      <a:pt x="97" y="81"/>
                      <a:pt x="97" y="81"/>
                      <a:pt x="97" y="81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93" y="107"/>
                    </a:moveTo>
                    <a:cubicBezTo>
                      <a:pt x="93" y="107"/>
                      <a:pt x="93" y="106"/>
                      <a:pt x="94" y="106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1" y="96"/>
                      <a:pt x="81" y="96"/>
                    </a:cubicBezTo>
                    <a:lnTo>
                      <a:pt x="93" y="107"/>
                    </a:lnTo>
                    <a:close/>
                    <a:moveTo>
                      <a:pt x="93" y="107"/>
                    </a:moveTo>
                    <a:cubicBezTo>
                      <a:pt x="93" y="107"/>
                      <a:pt x="93" y="107"/>
                      <a:pt x="93" y="107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93" y="107"/>
                      <a:pt x="93" y="107"/>
                      <a:pt x="93" y="107"/>
                    </a:cubicBezTo>
                    <a:close/>
                    <a:moveTo>
                      <a:pt x="79" y="124"/>
                    </a:moveTo>
                    <a:cubicBezTo>
                      <a:pt x="79" y="123"/>
                      <a:pt x="79" y="123"/>
                      <a:pt x="80" y="122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7" y="113"/>
                      <a:pt x="67" y="113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79" y="124"/>
                    </a:moveTo>
                    <a:cubicBezTo>
                      <a:pt x="79" y="124"/>
                      <a:pt x="79" y="124"/>
                      <a:pt x="79" y="12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66" y="141"/>
                    </a:moveTo>
                    <a:cubicBezTo>
                      <a:pt x="66" y="140"/>
                      <a:pt x="67" y="140"/>
                      <a:pt x="67" y="139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3" y="131"/>
                      <a:pt x="53" y="131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66" y="141"/>
                    </a:move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55" y="159"/>
                    </a:moveTo>
                    <a:cubicBezTo>
                      <a:pt x="55" y="158"/>
                      <a:pt x="55" y="158"/>
                      <a:pt x="55" y="157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1" y="150"/>
                      <a:pt x="41" y="150"/>
                      <a:pt x="41" y="151"/>
                    </a:cubicBezTo>
                    <a:cubicBezTo>
                      <a:pt x="55" y="159"/>
                      <a:pt x="55" y="159"/>
                      <a:pt x="55" y="159"/>
                    </a:cubicBezTo>
                    <a:close/>
                    <a:moveTo>
                      <a:pt x="54" y="159"/>
                    </a:moveTo>
                    <a:cubicBezTo>
                      <a:pt x="55" y="159"/>
                      <a:pt x="55" y="159"/>
                      <a:pt x="55" y="159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54" y="159"/>
                      <a:pt x="54" y="159"/>
                      <a:pt x="54" y="159"/>
                    </a:cubicBezTo>
                    <a:close/>
                    <a:moveTo>
                      <a:pt x="45" y="178"/>
                    </a:moveTo>
                    <a:cubicBezTo>
                      <a:pt x="45" y="177"/>
                      <a:pt x="45" y="177"/>
                      <a:pt x="45" y="176"/>
                    </a:cubicBezTo>
                    <a:cubicBezTo>
                      <a:pt x="31" y="169"/>
                      <a:pt x="31" y="169"/>
                      <a:pt x="31" y="169"/>
                    </a:cubicBezTo>
                    <a:cubicBezTo>
                      <a:pt x="31" y="170"/>
                      <a:pt x="30" y="170"/>
                      <a:pt x="30" y="171"/>
                    </a:cubicBezTo>
                    <a:cubicBezTo>
                      <a:pt x="45" y="178"/>
                      <a:pt x="45" y="178"/>
                      <a:pt x="45" y="178"/>
                    </a:cubicBezTo>
                    <a:close/>
                    <a:moveTo>
                      <a:pt x="44" y="178"/>
                    </a:moveTo>
                    <a:cubicBezTo>
                      <a:pt x="45" y="178"/>
                      <a:pt x="45" y="178"/>
                      <a:pt x="45" y="178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44" y="178"/>
                      <a:pt x="44" y="178"/>
                      <a:pt x="44" y="178"/>
                    </a:cubicBezTo>
                    <a:close/>
                    <a:moveTo>
                      <a:pt x="36" y="198"/>
                    </a:moveTo>
                    <a:cubicBezTo>
                      <a:pt x="36" y="197"/>
                      <a:pt x="36" y="196"/>
                      <a:pt x="37" y="196"/>
                    </a:cubicBezTo>
                    <a:cubicBezTo>
                      <a:pt x="22" y="190"/>
                      <a:pt x="22" y="190"/>
                      <a:pt x="22" y="190"/>
                    </a:cubicBezTo>
                    <a:cubicBezTo>
                      <a:pt x="22" y="190"/>
                      <a:pt x="21" y="191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36" y="198"/>
                    </a:moveTo>
                    <a:cubicBezTo>
                      <a:pt x="36" y="198"/>
                      <a:pt x="36" y="198"/>
                      <a:pt x="36" y="198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29" y="218"/>
                    </a:moveTo>
                    <a:cubicBezTo>
                      <a:pt x="29" y="217"/>
                      <a:pt x="29" y="217"/>
                      <a:pt x="29" y="216"/>
                    </a:cubicBezTo>
                    <a:cubicBezTo>
                      <a:pt x="14" y="211"/>
                      <a:pt x="14" y="211"/>
                      <a:pt x="14" y="211"/>
                    </a:cubicBezTo>
                    <a:cubicBezTo>
                      <a:pt x="14" y="212"/>
                      <a:pt x="14" y="212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9" y="218"/>
                    </a:moveTo>
                    <a:cubicBezTo>
                      <a:pt x="29" y="218"/>
                      <a:pt x="29" y="218"/>
                      <a:pt x="29" y="218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3" y="238"/>
                    </a:moveTo>
                    <a:cubicBezTo>
                      <a:pt x="24" y="238"/>
                      <a:pt x="24" y="237"/>
                      <a:pt x="24" y="237"/>
                    </a:cubicBezTo>
                    <a:cubicBezTo>
                      <a:pt x="8" y="233"/>
                      <a:pt x="8" y="233"/>
                      <a:pt x="8" y="233"/>
                    </a:cubicBezTo>
                    <a:cubicBezTo>
                      <a:pt x="8" y="234"/>
                      <a:pt x="8" y="234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23" y="238"/>
                    </a:moveTo>
                    <a:cubicBezTo>
                      <a:pt x="23" y="238"/>
                      <a:pt x="23" y="238"/>
                      <a:pt x="23" y="238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19" y="259"/>
                    </a:moveTo>
                    <a:cubicBezTo>
                      <a:pt x="20" y="259"/>
                      <a:pt x="20" y="258"/>
                      <a:pt x="20" y="258"/>
                    </a:cubicBezTo>
                    <a:cubicBezTo>
                      <a:pt x="4" y="255"/>
                      <a:pt x="4" y="255"/>
                      <a:pt x="4" y="255"/>
                    </a:cubicBezTo>
                    <a:cubicBezTo>
                      <a:pt x="4" y="256"/>
                      <a:pt x="4" y="256"/>
                      <a:pt x="4" y="257"/>
                    </a:cubicBezTo>
                    <a:lnTo>
                      <a:pt x="19" y="259"/>
                    </a:lnTo>
                    <a:close/>
                    <a:moveTo>
                      <a:pt x="19" y="259"/>
                    </a:moveTo>
                    <a:cubicBezTo>
                      <a:pt x="19" y="259"/>
                      <a:pt x="19" y="259"/>
                      <a:pt x="19" y="259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19" y="259"/>
                      <a:pt x="19" y="259"/>
                      <a:pt x="19" y="259"/>
                    </a:cubicBezTo>
                    <a:close/>
                    <a:moveTo>
                      <a:pt x="17" y="281"/>
                    </a:moveTo>
                    <a:cubicBezTo>
                      <a:pt x="17" y="280"/>
                      <a:pt x="17" y="279"/>
                      <a:pt x="17" y="279"/>
                    </a:cubicBezTo>
                    <a:cubicBezTo>
                      <a:pt x="1" y="278"/>
                      <a:pt x="1" y="278"/>
                      <a:pt x="1" y="278"/>
                    </a:cubicBezTo>
                    <a:cubicBezTo>
                      <a:pt x="1" y="278"/>
                      <a:pt x="1" y="279"/>
                      <a:pt x="1" y="280"/>
                    </a:cubicBezTo>
                    <a:lnTo>
                      <a:pt x="17" y="281"/>
                    </a:lnTo>
                    <a:close/>
                    <a:moveTo>
                      <a:pt x="17" y="281"/>
                    </a:moveTo>
                    <a:cubicBezTo>
                      <a:pt x="17" y="281"/>
                      <a:pt x="17" y="281"/>
                      <a:pt x="17" y="281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7" y="281"/>
                      <a:pt x="17" y="281"/>
                      <a:pt x="17" y="281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16" y="301"/>
                      <a:pt x="16" y="301"/>
                      <a:pt x="16" y="30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01"/>
                      <a:pt x="0" y="301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7" y="324"/>
                    </a:moveTo>
                    <a:cubicBezTo>
                      <a:pt x="17" y="323"/>
                      <a:pt x="17" y="322"/>
                      <a:pt x="17" y="322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1" y="323"/>
                      <a:pt x="1" y="324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17" y="324"/>
                    </a:moveTo>
                    <a:cubicBezTo>
                      <a:pt x="17" y="324"/>
                      <a:pt x="17" y="324"/>
                      <a:pt x="17" y="324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20" y="345"/>
                    </a:moveTo>
                    <a:cubicBezTo>
                      <a:pt x="19" y="344"/>
                      <a:pt x="19" y="343"/>
                      <a:pt x="19" y="343"/>
                    </a:cubicBezTo>
                    <a:cubicBezTo>
                      <a:pt x="3" y="345"/>
                      <a:pt x="3" y="345"/>
                      <a:pt x="3" y="345"/>
                    </a:cubicBezTo>
                    <a:cubicBezTo>
                      <a:pt x="4" y="346"/>
                      <a:pt x="4" y="346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0" y="345"/>
                    </a:moveTo>
                    <a:cubicBezTo>
                      <a:pt x="20" y="345"/>
                      <a:pt x="20" y="345"/>
                      <a:pt x="20" y="345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4" y="366"/>
                    </a:moveTo>
                    <a:cubicBezTo>
                      <a:pt x="23" y="365"/>
                      <a:pt x="23" y="365"/>
                      <a:pt x="23" y="364"/>
                    </a:cubicBezTo>
                    <a:cubicBezTo>
                      <a:pt x="7" y="367"/>
                      <a:pt x="7" y="367"/>
                      <a:pt x="7" y="367"/>
                    </a:cubicBezTo>
                    <a:cubicBezTo>
                      <a:pt x="8" y="368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4" y="366"/>
                    </a:moveTo>
                    <a:cubicBezTo>
                      <a:pt x="24" y="366"/>
                      <a:pt x="24" y="366"/>
                      <a:pt x="24" y="366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9" y="386"/>
                    </a:moveTo>
                    <a:cubicBezTo>
                      <a:pt x="29" y="386"/>
                      <a:pt x="29" y="385"/>
                      <a:pt x="28" y="385"/>
                    </a:cubicBezTo>
                    <a:cubicBezTo>
                      <a:pt x="13" y="389"/>
                      <a:pt x="13" y="389"/>
                      <a:pt x="13" y="389"/>
                    </a:cubicBezTo>
                    <a:cubicBezTo>
                      <a:pt x="13" y="390"/>
                      <a:pt x="14" y="391"/>
                      <a:pt x="14" y="391"/>
                    </a:cubicBezTo>
                    <a:lnTo>
                      <a:pt x="29" y="386"/>
                    </a:lnTo>
                    <a:close/>
                    <a:moveTo>
                      <a:pt x="29" y="386"/>
                    </a:moveTo>
                    <a:cubicBezTo>
                      <a:pt x="29" y="386"/>
                      <a:pt x="29" y="386"/>
                      <a:pt x="29" y="386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29" y="386"/>
                      <a:pt x="29" y="386"/>
                      <a:pt x="29" y="386"/>
                    </a:cubicBezTo>
                    <a:close/>
                    <a:moveTo>
                      <a:pt x="36" y="407"/>
                    </a:moveTo>
                    <a:cubicBezTo>
                      <a:pt x="36" y="406"/>
                      <a:pt x="36" y="405"/>
                      <a:pt x="35" y="405"/>
                    </a:cubicBezTo>
                    <a:cubicBezTo>
                      <a:pt x="21" y="411"/>
                      <a:pt x="21" y="411"/>
                      <a:pt x="21" y="411"/>
                    </a:cubicBezTo>
                    <a:cubicBezTo>
                      <a:pt x="21" y="411"/>
                      <a:pt x="21" y="412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36" y="407"/>
                    </a:moveTo>
                    <a:cubicBezTo>
                      <a:pt x="36" y="407"/>
                      <a:pt x="36" y="407"/>
                      <a:pt x="36" y="407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45" y="426"/>
                    </a:moveTo>
                    <a:cubicBezTo>
                      <a:pt x="44" y="426"/>
                      <a:pt x="44" y="425"/>
                      <a:pt x="44" y="424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30" y="432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45" y="426"/>
                    </a:moveTo>
                    <a:cubicBezTo>
                      <a:pt x="45" y="426"/>
                      <a:pt x="45" y="426"/>
                      <a:pt x="45" y="426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55" y="445"/>
                    </a:moveTo>
                    <a:cubicBezTo>
                      <a:pt x="54" y="445"/>
                      <a:pt x="54" y="444"/>
                      <a:pt x="54" y="443"/>
                    </a:cubicBezTo>
                    <a:cubicBezTo>
                      <a:pt x="40" y="451"/>
                      <a:pt x="40" y="451"/>
                      <a:pt x="40" y="451"/>
                    </a:cubicBezTo>
                    <a:cubicBezTo>
                      <a:pt x="40" y="452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55" y="445"/>
                    </a:moveTo>
                    <a:cubicBezTo>
                      <a:pt x="55" y="445"/>
                      <a:pt x="55" y="445"/>
                      <a:pt x="55" y="445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66" y="463"/>
                    </a:moveTo>
                    <a:cubicBezTo>
                      <a:pt x="66" y="463"/>
                      <a:pt x="65" y="462"/>
                      <a:pt x="65" y="462"/>
                    </a:cubicBezTo>
                    <a:cubicBezTo>
                      <a:pt x="52" y="471"/>
                      <a:pt x="52" y="471"/>
                      <a:pt x="52" y="471"/>
                    </a:cubicBezTo>
                    <a:cubicBezTo>
                      <a:pt x="52" y="471"/>
                      <a:pt x="53" y="472"/>
                      <a:pt x="53" y="472"/>
                    </a:cubicBezTo>
                    <a:lnTo>
                      <a:pt x="66" y="463"/>
                    </a:lnTo>
                    <a:close/>
                    <a:moveTo>
                      <a:pt x="66" y="463"/>
                    </a:moveTo>
                    <a:cubicBezTo>
                      <a:pt x="66" y="463"/>
                      <a:pt x="66" y="463"/>
                      <a:pt x="66" y="463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66" y="463"/>
                      <a:pt x="66" y="463"/>
                      <a:pt x="66" y="463"/>
                    </a:cubicBezTo>
                    <a:close/>
                    <a:moveTo>
                      <a:pt x="79" y="480"/>
                    </a:moveTo>
                    <a:cubicBezTo>
                      <a:pt x="78" y="480"/>
                      <a:pt x="78" y="479"/>
                      <a:pt x="78" y="479"/>
                    </a:cubicBezTo>
                    <a:cubicBezTo>
                      <a:pt x="65" y="489"/>
                      <a:pt x="65" y="489"/>
                      <a:pt x="65" y="489"/>
                    </a:cubicBezTo>
                    <a:cubicBezTo>
                      <a:pt x="65" y="489"/>
                      <a:pt x="66" y="490"/>
                      <a:pt x="66" y="490"/>
                    </a:cubicBezTo>
                    <a:lnTo>
                      <a:pt x="79" y="480"/>
                    </a:lnTo>
                    <a:close/>
                    <a:moveTo>
                      <a:pt x="79" y="480"/>
                    </a:moveTo>
                    <a:cubicBezTo>
                      <a:pt x="79" y="480"/>
                      <a:pt x="79" y="480"/>
                      <a:pt x="79" y="48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79" y="480"/>
                      <a:pt x="79" y="480"/>
                      <a:pt x="79" y="480"/>
                    </a:cubicBezTo>
                    <a:close/>
                    <a:moveTo>
                      <a:pt x="93" y="497"/>
                    </a:moveTo>
                    <a:cubicBezTo>
                      <a:pt x="92" y="496"/>
                      <a:pt x="92" y="496"/>
                      <a:pt x="91" y="495"/>
                    </a:cubicBezTo>
                    <a:cubicBezTo>
                      <a:pt x="80" y="506"/>
                      <a:pt x="80" y="506"/>
                      <a:pt x="80" y="506"/>
                    </a:cubicBezTo>
                    <a:cubicBezTo>
                      <a:pt x="80" y="506"/>
                      <a:pt x="81" y="507"/>
                      <a:pt x="81" y="507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93" y="497"/>
                    </a:moveTo>
                    <a:cubicBezTo>
                      <a:pt x="93" y="497"/>
                      <a:pt x="93" y="497"/>
                      <a:pt x="93" y="497"/>
                    </a:cubicBezTo>
                    <a:cubicBezTo>
                      <a:pt x="81" y="507"/>
                      <a:pt x="81" y="507"/>
                      <a:pt x="81" y="507"/>
                    </a:cubicBezTo>
                    <a:cubicBezTo>
                      <a:pt x="81" y="508"/>
                      <a:pt x="81" y="508"/>
                      <a:pt x="81" y="508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108" y="512"/>
                    </a:moveTo>
                    <a:cubicBezTo>
                      <a:pt x="107" y="511"/>
                      <a:pt x="107" y="511"/>
                      <a:pt x="107" y="510"/>
                    </a:cubicBezTo>
                    <a:cubicBezTo>
                      <a:pt x="96" y="522"/>
                      <a:pt x="96" y="522"/>
                      <a:pt x="96" y="522"/>
                    </a:cubicBezTo>
                    <a:cubicBezTo>
                      <a:pt x="96" y="523"/>
                      <a:pt x="97" y="523"/>
                      <a:pt x="97" y="523"/>
                    </a:cubicBezTo>
                    <a:lnTo>
                      <a:pt x="108" y="512"/>
                    </a:lnTo>
                    <a:close/>
                    <a:moveTo>
                      <a:pt x="108" y="512"/>
                    </a:moveTo>
                    <a:cubicBezTo>
                      <a:pt x="108" y="512"/>
                      <a:pt x="108" y="512"/>
                      <a:pt x="108" y="512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108" y="512"/>
                      <a:pt x="108" y="512"/>
                      <a:pt x="108" y="512"/>
                    </a:cubicBezTo>
                    <a:close/>
                    <a:moveTo>
                      <a:pt x="124" y="526"/>
                    </a:moveTo>
                    <a:cubicBezTo>
                      <a:pt x="124" y="525"/>
                      <a:pt x="123" y="525"/>
                      <a:pt x="123" y="524"/>
                    </a:cubicBezTo>
                    <a:cubicBezTo>
                      <a:pt x="113" y="537"/>
                      <a:pt x="113" y="537"/>
                      <a:pt x="113" y="537"/>
                    </a:cubicBezTo>
                    <a:cubicBezTo>
                      <a:pt x="113" y="537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24" y="526"/>
                    </a:moveTo>
                    <a:cubicBezTo>
                      <a:pt x="124" y="526"/>
                      <a:pt x="124" y="526"/>
                      <a:pt x="124" y="526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41" y="538"/>
                    </a:moveTo>
                    <a:cubicBezTo>
                      <a:pt x="141" y="538"/>
                      <a:pt x="140" y="538"/>
                      <a:pt x="140" y="537"/>
                    </a:cubicBezTo>
                    <a:cubicBezTo>
                      <a:pt x="131" y="550"/>
                      <a:pt x="131" y="550"/>
                      <a:pt x="131" y="550"/>
                    </a:cubicBezTo>
                    <a:cubicBezTo>
                      <a:pt x="131" y="551"/>
                      <a:pt x="132" y="551"/>
                      <a:pt x="132" y="552"/>
                    </a:cubicBezTo>
                    <a:lnTo>
                      <a:pt x="141" y="538"/>
                    </a:lnTo>
                    <a:close/>
                    <a:moveTo>
                      <a:pt x="141" y="538"/>
                    </a:moveTo>
                    <a:cubicBezTo>
                      <a:pt x="141" y="538"/>
                      <a:pt x="141" y="538"/>
                      <a:pt x="141" y="538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41" y="538"/>
                      <a:pt x="141" y="538"/>
                      <a:pt x="141" y="538"/>
                    </a:cubicBezTo>
                    <a:close/>
                    <a:moveTo>
                      <a:pt x="160" y="550"/>
                    </a:moveTo>
                    <a:cubicBezTo>
                      <a:pt x="159" y="549"/>
                      <a:pt x="158" y="549"/>
                      <a:pt x="158" y="549"/>
                    </a:cubicBezTo>
                    <a:cubicBezTo>
                      <a:pt x="150" y="563"/>
                      <a:pt x="150" y="563"/>
                      <a:pt x="150" y="563"/>
                    </a:cubicBezTo>
                    <a:cubicBezTo>
                      <a:pt x="150" y="563"/>
                      <a:pt x="151" y="563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60" y="550"/>
                    </a:moveTo>
                    <a:cubicBezTo>
                      <a:pt x="160" y="550"/>
                      <a:pt x="160" y="550"/>
                      <a:pt x="160" y="550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78" y="560"/>
                    </a:moveTo>
                    <a:cubicBezTo>
                      <a:pt x="178" y="560"/>
                      <a:pt x="177" y="559"/>
                      <a:pt x="177" y="559"/>
                    </a:cubicBezTo>
                    <a:cubicBezTo>
                      <a:pt x="170" y="573"/>
                      <a:pt x="170" y="573"/>
                      <a:pt x="170" y="573"/>
                    </a:cubicBezTo>
                    <a:cubicBezTo>
                      <a:pt x="170" y="574"/>
                      <a:pt x="171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close/>
                    <a:moveTo>
                      <a:pt x="179" y="560"/>
                    </a:moveTo>
                    <a:cubicBezTo>
                      <a:pt x="178" y="560"/>
                      <a:pt x="178" y="560"/>
                      <a:pt x="178" y="560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lnTo>
                      <a:pt x="179" y="560"/>
                    </a:lnTo>
                    <a:close/>
                    <a:moveTo>
                      <a:pt x="198" y="568"/>
                    </a:moveTo>
                    <a:cubicBezTo>
                      <a:pt x="197" y="568"/>
                      <a:pt x="197" y="568"/>
                      <a:pt x="196" y="568"/>
                    </a:cubicBezTo>
                    <a:cubicBezTo>
                      <a:pt x="190" y="583"/>
                      <a:pt x="190" y="583"/>
                      <a:pt x="190" y="583"/>
                    </a:cubicBezTo>
                    <a:cubicBezTo>
                      <a:pt x="191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198" y="568"/>
                    </a:moveTo>
                    <a:cubicBezTo>
                      <a:pt x="198" y="568"/>
                      <a:pt x="198" y="568"/>
                      <a:pt x="198" y="568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7" y="575"/>
                      <a:pt x="216" y="575"/>
                    </a:cubicBezTo>
                    <a:cubicBezTo>
                      <a:pt x="212" y="590"/>
                      <a:pt x="212" y="590"/>
                      <a:pt x="212" y="590"/>
                    </a:cubicBezTo>
                    <a:cubicBezTo>
                      <a:pt x="212" y="590"/>
                      <a:pt x="213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8" y="575"/>
                      <a:pt x="218" y="575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39" y="581"/>
                    </a:moveTo>
                    <a:cubicBezTo>
                      <a:pt x="238" y="581"/>
                      <a:pt x="238" y="581"/>
                      <a:pt x="237" y="581"/>
                    </a:cubicBezTo>
                    <a:cubicBezTo>
                      <a:pt x="233" y="596"/>
                      <a:pt x="233" y="596"/>
                      <a:pt x="233" y="596"/>
                    </a:cubicBezTo>
                    <a:cubicBezTo>
                      <a:pt x="234" y="596"/>
                      <a:pt x="235" y="596"/>
                      <a:pt x="235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39" y="581"/>
                    </a:moveTo>
                    <a:cubicBezTo>
                      <a:pt x="239" y="581"/>
                      <a:pt x="239" y="581"/>
                      <a:pt x="239" y="581"/>
                    </a:cubicBezTo>
                    <a:cubicBezTo>
                      <a:pt x="235" y="597"/>
                      <a:pt x="235" y="597"/>
                      <a:pt x="235" y="597"/>
                    </a:cubicBezTo>
                    <a:cubicBezTo>
                      <a:pt x="236" y="597"/>
                      <a:pt x="236" y="597"/>
                      <a:pt x="236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60" y="585"/>
                    </a:moveTo>
                    <a:cubicBezTo>
                      <a:pt x="259" y="585"/>
                      <a:pt x="259" y="585"/>
                      <a:pt x="258" y="585"/>
                    </a:cubicBezTo>
                    <a:cubicBezTo>
                      <a:pt x="256" y="600"/>
                      <a:pt x="256" y="600"/>
                      <a:pt x="256" y="600"/>
                    </a:cubicBezTo>
                    <a:cubicBezTo>
                      <a:pt x="256" y="601"/>
                      <a:pt x="257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60" y="585"/>
                    </a:moveTo>
                    <a:cubicBezTo>
                      <a:pt x="260" y="585"/>
                      <a:pt x="260" y="585"/>
                      <a:pt x="260" y="585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81" y="587"/>
                    </a:moveTo>
                    <a:cubicBezTo>
                      <a:pt x="281" y="587"/>
                      <a:pt x="280" y="587"/>
                      <a:pt x="279" y="587"/>
                    </a:cubicBezTo>
                    <a:cubicBezTo>
                      <a:pt x="278" y="603"/>
                      <a:pt x="278" y="603"/>
                      <a:pt x="278" y="603"/>
                    </a:cubicBezTo>
                    <a:cubicBezTo>
                      <a:pt x="279" y="603"/>
                      <a:pt x="279" y="603"/>
                      <a:pt x="280" y="603"/>
                    </a:cubicBezTo>
                    <a:lnTo>
                      <a:pt x="281" y="587"/>
                    </a:lnTo>
                    <a:close/>
                    <a:moveTo>
                      <a:pt x="281" y="587"/>
                    </a:moveTo>
                    <a:cubicBezTo>
                      <a:pt x="281" y="587"/>
                      <a:pt x="281" y="587"/>
                      <a:pt x="281" y="587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1" y="587"/>
                      <a:pt x="281" y="587"/>
                      <a:pt x="281" y="587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2" y="588"/>
                      <a:pt x="301" y="588"/>
                      <a:pt x="301" y="588"/>
                    </a:cubicBezTo>
                    <a:cubicBezTo>
                      <a:pt x="301" y="604"/>
                      <a:pt x="301" y="604"/>
                      <a:pt x="301" y="604"/>
                    </a:cubicBezTo>
                    <a:cubicBezTo>
                      <a:pt x="301" y="604"/>
                      <a:pt x="302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24" y="587"/>
                    </a:moveTo>
                    <a:cubicBezTo>
                      <a:pt x="323" y="587"/>
                      <a:pt x="323" y="587"/>
                      <a:pt x="322" y="587"/>
                    </a:cubicBezTo>
                    <a:cubicBezTo>
                      <a:pt x="323" y="603"/>
                      <a:pt x="323" y="603"/>
                      <a:pt x="323" y="603"/>
                    </a:cubicBezTo>
                    <a:cubicBezTo>
                      <a:pt x="324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24" y="587"/>
                    </a:moveTo>
                    <a:cubicBezTo>
                      <a:pt x="324" y="587"/>
                      <a:pt x="324" y="587"/>
                      <a:pt x="324" y="587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45" y="585"/>
                    </a:moveTo>
                    <a:cubicBezTo>
                      <a:pt x="345" y="585"/>
                      <a:pt x="344" y="585"/>
                      <a:pt x="343" y="585"/>
                    </a:cubicBezTo>
                    <a:cubicBezTo>
                      <a:pt x="346" y="601"/>
                      <a:pt x="346" y="601"/>
                      <a:pt x="346" y="601"/>
                    </a:cubicBezTo>
                    <a:cubicBezTo>
                      <a:pt x="346" y="601"/>
                      <a:pt x="347" y="601"/>
                      <a:pt x="348" y="601"/>
                    </a:cubicBezTo>
                    <a:lnTo>
                      <a:pt x="345" y="585"/>
                    </a:lnTo>
                    <a:close/>
                    <a:moveTo>
                      <a:pt x="345" y="585"/>
                    </a:moveTo>
                    <a:cubicBezTo>
                      <a:pt x="345" y="585"/>
                      <a:pt x="345" y="585"/>
                      <a:pt x="345" y="585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5" y="585"/>
                      <a:pt x="345" y="585"/>
                      <a:pt x="345" y="585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5" y="581"/>
                      <a:pt x="364" y="581"/>
                    </a:cubicBezTo>
                    <a:cubicBezTo>
                      <a:pt x="368" y="597"/>
                      <a:pt x="368" y="597"/>
                      <a:pt x="368" y="597"/>
                    </a:cubicBezTo>
                    <a:cubicBezTo>
                      <a:pt x="369" y="597"/>
                      <a:pt x="369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6" y="581"/>
                      <a:pt x="366" y="581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87" y="575"/>
                    </a:moveTo>
                    <a:cubicBezTo>
                      <a:pt x="386" y="576"/>
                      <a:pt x="386" y="576"/>
                      <a:pt x="385" y="576"/>
                    </a:cubicBezTo>
                    <a:cubicBezTo>
                      <a:pt x="390" y="591"/>
                      <a:pt x="390" y="591"/>
                      <a:pt x="390" y="591"/>
                    </a:cubicBezTo>
                    <a:cubicBezTo>
                      <a:pt x="390" y="591"/>
                      <a:pt x="391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387" y="575"/>
                    </a:moveTo>
                    <a:cubicBezTo>
                      <a:pt x="387" y="575"/>
                      <a:pt x="387" y="575"/>
                      <a:pt x="387" y="575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407" y="568"/>
                    </a:moveTo>
                    <a:cubicBezTo>
                      <a:pt x="407" y="569"/>
                      <a:pt x="406" y="569"/>
                      <a:pt x="405" y="569"/>
                    </a:cubicBezTo>
                    <a:cubicBezTo>
                      <a:pt x="411" y="584"/>
                      <a:pt x="411" y="584"/>
                      <a:pt x="411" y="584"/>
                    </a:cubicBezTo>
                    <a:cubicBezTo>
                      <a:pt x="412" y="584"/>
                      <a:pt x="412" y="583"/>
                      <a:pt x="413" y="583"/>
                    </a:cubicBezTo>
                    <a:lnTo>
                      <a:pt x="407" y="568"/>
                    </a:lnTo>
                    <a:close/>
                    <a:moveTo>
                      <a:pt x="407" y="568"/>
                    </a:moveTo>
                    <a:cubicBezTo>
                      <a:pt x="407" y="568"/>
                      <a:pt x="407" y="568"/>
                      <a:pt x="407" y="568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07" y="568"/>
                      <a:pt x="407" y="568"/>
                      <a:pt x="407" y="568"/>
                    </a:cubicBezTo>
                    <a:close/>
                    <a:moveTo>
                      <a:pt x="427" y="560"/>
                    </a:moveTo>
                    <a:cubicBezTo>
                      <a:pt x="426" y="560"/>
                      <a:pt x="426" y="560"/>
                      <a:pt x="425" y="561"/>
                    </a:cubicBezTo>
                    <a:cubicBezTo>
                      <a:pt x="432" y="575"/>
                      <a:pt x="432" y="575"/>
                      <a:pt x="432" y="575"/>
                    </a:cubicBezTo>
                    <a:cubicBezTo>
                      <a:pt x="433" y="575"/>
                      <a:pt x="433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27" y="560"/>
                    </a:moveTo>
                    <a:cubicBezTo>
                      <a:pt x="427" y="560"/>
                      <a:pt x="427" y="560"/>
                      <a:pt x="427" y="560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46" y="550"/>
                    </a:moveTo>
                    <a:cubicBezTo>
                      <a:pt x="445" y="550"/>
                      <a:pt x="445" y="550"/>
                      <a:pt x="444" y="551"/>
                    </a:cubicBezTo>
                    <a:cubicBezTo>
                      <a:pt x="452" y="565"/>
                      <a:pt x="452" y="565"/>
                      <a:pt x="452" y="565"/>
                    </a:cubicBezTo>
                    <a:cubicBezTo>
                      <a:pt x="453" y="564"/>
                      <a:pt x="453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46" y="550"/>
                    </a:moveTo>
                    <a:cubicBezTo>
                      <a:pt x="446" y="550"/>
                      <a:pt x="446" y="550"/>
                      <a:pt x="446" y="550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64" y="538"/>
                    </a:moveTo>
                    <a:cubicBezTo>
                      <a:pt x="463" y="539"/>
                      <a:pt x="463" y="539"/>
                      <a:pt x="462" y="539"/>
                    </a:cubicBezTo>
                    <a:cubicBezTo>
                      <a:pt x="471" y="553"/>
                      <a:pt x="471" y="553"/>
                      <a:pt x="471" y="553"/>
                    </a:cubicBezTo>
                    <a:cubicBezTo>
                      <a:pt x="472" y="552"/>
                      <a:pt x="472" y="552"/>
                      <a:pt x="473" y="552"/>
                    </a:cubicBezTo>
                    <a:cubicBezTo>
                      <a:pt x="464" y="538"/>
                      <a:pt x="464" y="538"/>
                      <a:pt x="464" y="538"/>
                    </a:cubicBezTo>
                    <a:close/>
                    <a:moveTo>
                      <a:pt x="464" y="538"/>
                    </a:moveTo>
                    <a:cubicBezTo>
                      <a:pt x="464" y="538"/>
                      <a:pt x="464" y="538"/>
                      <a:pt x="464" y="538"/>
                    </a:cubicBezTo>
                    <a:cubicBezTo>
                      <a:pt x="473" y="552"/>
                      <a:pt x="473" y="552"/>
                      <a:pt x="473" y="552"/>
                    </a:cubicBezTo>
                    <a:cubicBezTo>
                      <a:pt x="473" y="552"/>
                      <a:pt x="473" y="552"/>
                      <a:pt x="473" y="552"/>
                    </a:cubicBezTo>
                    <a:lnTo>
                      <a:pt x="464" y="538"/>
                    </a:lnTo>
                    <a:close/>
                    <a:moveTo>
                      <a:pt x="481" y="526"/>
                    </a:moveTo>
                    <a:cubicBezTo>
                      <a:pt x="480" y="526"/>
                      <a:pt x="480" y="526"/>
                      <a:pt x="479" y="527"/>
                    </a:cubicBezTo>
                    <a:cubicBezTo>
                      <a:pt x="489" y="539"/>
                      <a:pt x="489" y="539"/>
                      <a:pt x="489" y="539"/>
                    </a:cubicBezTo>
                    <a:cubicBezTo>
                      <a:pt x="490" y="539"/>
                      <a:pt x="490" y="539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81" y="526"/>
                    </a:moveTo>
                    <a:cubicBezTo>
                      <a:pt x="481" y="526"/>
                      <a:pt x="481" y="526"/>
                      <a:pt x="481" y="526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6" y="513"/>
                      <a:pt x="496" y="513"/>
                    </a:cubicBezTo>
                    <a:cubicBezTo>
                      <a:pt x="507" y="525"/>
                      <a:pt x="507" y="525"/>
                      <a:pt x="507" y="525"/>
                    </a:cubicBezTo>
                    <a:cubicBezTo>
                      <a:pt x="507" y="524"/>
                      <a:pt x="508" y="524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7" y="512"/>
                      <a:pt x="497" y="512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1" y="497"/>
                      <a:pt x="511" y="498"/>
                    </a:cubicBezTo>
                    <a:cubicBezTo>
                      <a:pt x="523" y="509"/>
                      <a:pt x="523" y="509"/>
                      <a:pt x="523" y="509"/>
                    </a:cubicBezTo>
                    <a:cubicBezTo>
                      <a:pt x="523" y="508"/>
                      <a:pt x="524" y="508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2" y="497"/>
                      <a:pt x="512" y="49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26" y="480"/>
                    </a:moveTo>
                    <a:cubicBezTo>
                      <a:pt x="526" y="481"/>
                      <a:pt x="526" y="481"/>
                      <a:pt x="525" y="482"/>
                    </a:cubicBezTo>
                    <a:cubicBezTo>
                      <a:pt x="538" y="492"/>
                      <a:pt x="538" y="492"/>
                      <a:pt x="538" y="492"/>
                    </a:cubicBezTo>
                    <a:cubicBezTo>
                      <a:pt x="538" y="491"/>
                      <a:pt x="538" y="491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26" y="480"/>
                    </a:moveTo>
                    <a:cubicBezTo>
                      <a:pt x="526" y="480"/>
                      <a:pt x="526" y="480"/>
                      <a:pt x="526" y="48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39" y="463"/>
                    </a:moveTo>
                    <a:cubicBezTo>
                      <a:pt x="539" y="464"/>
                      <a:pt x="538" y="464"/>
                      <a:pt x="538" y="465"/>
                    </a:cubicBezTo>
                    <a:cubicBezTo>
                      <a:pt x="551" y="474"/>
                      <a:pt x="551" y="474"/>
                      <a:pt x="551" y="474"/>
                    </a:cubicBezTo>
                    <a:cubicBezTo>
                      <a:pt x="551" y="473"/>
                      <a:pt x="552" y="473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39" y="463"/>
                    </a:moveTo>
                    <a:cubicBezTo>
                      <a:pt x="539" y="463"/>
                      <a:pt x="539" y="463"/>
                      <a:pt x="539" y="463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50" y="445"/>
                    </a:moveTo>
                    <a:cubicBezTo>
                      <a:pt x="550" y="446"/>
                      <a:pt x="550" y="446"/>
                      <a:pt x="549" y="447"/>
                    </a:cubicBezTo>
                    <a:cubicBezTo>
                      <a:pt x="563" y="455"/>
                      <a:pt x="563" y="455"/>
                      <a:pt x="563" y="455"/>
                    </a:cubicBezTo>
                    <a:cubicBezTo>
                      <a:pt x="564" y="454"/>
                      <a:pt x="564" y="454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50" y="445"/>
                    </a:moveTo>
                    <a:cubicBezTo>
                      <a:pt x="550" y="445"/>
                      <a:pt x="550" y="445"/>
                      <a:pt x="550" y="445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60" y="426"/>
                    </a:moveTo>
                    <a:cubicBezTo>
                      <a:pt x="560" y="427"/>
                      <a:pt x="560" y="427"/>
                      <a:pt x="560" y="428"/>
                    </a:cubicBezTo>
                    <a:cubicBezTo>
                      <a:pt x="574" y="435"/>
                      <a:pt x="574" y="435"/>
                      <a:pt x="574" y="435"/>
                    </a:cubicBezTo>
                    <a:cubicBezTo>
                      <a:pt x="574" y="434"/>
                      <a:pt x="575" y="434"/>
                      <a:pt x="575" y="433"/>
                    </a:cubicBezTo>
                    <a:cubicBezTo>
                      <a:pt x="560" y="426"/>
                      <a:pt x="560" y="426"/>
                      <a:pt x="560" y="426"/>
                    </a:cubicBezTo>
                    <a:close/>
                    <a:moveTo>
                      <a:pt x="561" y="426"/>
                    </a:moveTo>
                    <a:cubicBezTo>
                      <a:pt x="560" y="426"/>
                      <a:pt x="560" y="426"/>
                      <a:pt x="560" y="426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61" y="426"/>
                      <a:pt x="561" y="426"/>
                      <a:pt x="561" y="426"/>
                    </a:cubicBezTo>
                    <a:close/>
                    <a:moveTo>
                      <a:pt x="569" y="406"/>
                    </a:moveTo>
                    <a:cubicBezTo>
                      <a:pt x="569" y="407"/>
                      <a:pt x="569" y="408"/>
                      <a:pt x="568" y="408"/>
                    </a:cubicBezTo>
                    <a:cubicBezTo>
                      <a:pt x="583" y="414"/>
                      <a:pt x="583" y="414"/>
                      <a:pt x="583" y="414"/>
                    </a:cubicBezTo>
                    <a:cubicBezTo>
                      <a:pt x="583" y="414"/>
                      <a:pt x="584" y="413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69" y="406"/>
                    </a:moveTo>
                    <a:cubicBezTo>
                      <a:pt x="569" y="406"/>
                      <a:pt x="569" y="406"/>
                      <a:pt x="569" y="406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76" y="386"/>
                    </a:moveTo>
                    <a:cubicBezTo>
                      <a:pt x="576" y="387"/>
                      <a:pt x="576" y="387"/>
                      <a:pt x="576" y="388"/>
                    </a:cubicBezTo>
                    <a:cubicBezTo>
                      <a:pt x="591" y="393"/>
                      <a:pt x="591" y="393"/>
                      <a:pt x="591" y="393"/>
                    </a:cubicBezTo>
                    <a:cubicBezTo>
                      <a:pt x="591" y="392"/>
                      <a:pt x="591" y="392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76" y="386"/>
                    </a:moveTo>
                    <a:cubicBezTo>
                      <a:pt x="576" y="386"/>
                      <a:pt x="576" y="386"/>
                      <a:pt x="576" y="386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82" y="366"/>
                    </a:moveTo>
                    <a:cubicBezTo>
                      <a:pt x="582" y="366"/>
                      <a:pt x="581" y="367"/>
                      <a:pt x="581" y="367"/>
                    </a:cubicBezTo>
                    <a:cubicBezTo>
                      <a:pt x="597" y="371"/>
                      <a:pt x="597" y="371"/>
                      <a:pt x="597" y="371"/>
                    </a:cubicBezTo>
                    <a:cubicBezTo>
                      <a:pt x="597" y="370"/>
                      <a:pt x="597" y="370"/>
                      <a:pt x="597" y="369"/>
                    </a:cubicBezTo>
                    <a:cubicBezTo>
                      <a:pt x="582" y="366"/>
                      <a:pt x="582" y="366"/>
                      <a:pt x="582" y="366"/>
                    </a:cubicBezTo>
                    <a:close/>
                    <a:moveTo>
                      <a:pt x="582" y="365"/>
                    </a:moveTo>
                    <a:cubicBezTo>
                      <a:pt x="582" y="366"/>
                      <a:pt x="582" y="366"/>
                      <a:pt x="582" y="366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82" y="365"/>
                      <a:pt x="582" y="365"/>
                      <a:pt x="582" y="365"/>
                    </a:cubicBezTo>
                    <a:close/>
                    <a:moveTo>
                      <a:pt x="586" y="344"/>
                    </a:moveTo>
                    <a:cubicBezTo>
                      <a:pt x="586" y="345"/>
                      <a:pt x="585" y="346"/>
                      <a:pt x="585" y="346"/>
                    </a:cubicBezTo>
                    <a:cubicBezTo>
                      <a:pt x="601" y="349"/>
                      <a:pt x="601" y="349"/>
                      <a:pt x="601" y="349"/>
                    </a:cubicBezTo>
                    <a:cubicBezTo>
                      <a:pt x="601" y="348"/>
                      <a:pt x="601" y="348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6" y="344"/>
                    </a:moveTo>
                    <a:cubicBezTo>
                      <a:pt x="586" y="344"/>
                      <a:pt x="586" y="344"/>
                      <a:pt x="586" y="344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8" y="323"/>
                    </a:moveTo>
                    <a:cubicBezTo>
                      <a:pt x="588" y="324"/>
                      <a:pt x="588" y="325"/>
                      <a:pt x="588" y="325"/>
                    </a:cubicBezTo>
                    <a:cubicBezTo>
                      <a:pt x="604" y="326"/>
                      <a:pt x="604" y="326"/>
                      <a:pt x="604" y="326"/>
                    </a:cubicBezTo>
                    <a:cubicBezTo>
                      <a:pt x="604" y="326"/>
                      <a:pt x="604" y="325"/>
                      <a:pt x="604" y="324"/>
                    </a:cubicBezTo>
                    <a:lnTo>
                      <a:pt x="588" y="323"/>
                    </a:lnTo>
                    <a:close/>
                    <a:moveTo>
                      <a:pt x="588" y="323"/>
                    </a:moveTo>
                    <a:cubicBezTo>
                      <a:pt x="588" y="323"/>
                      <a:pt x="588" y="323"/>
                      <a:pt x="588" y="323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588" y="323"/>
                      <a:pt x="588" y="323"/>
                      <a:pt x="588" y="32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EA1DF703-30B6-E24C-B6BC-32C805D60B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0126" y="2135188"/>
                <a:ext cx="2571750" cy="2593975"/>
              </a:xfrm>
              <a:custGeom>
                <a:avLst/>
                <a:gdLst>
                  <a:gd name="T0" fmla="*/ 143 w 805"/>
                  <a:gd name="T1" fmla="*/ 143 h 804"/>
                  <a:gd name="T2" fmla="*/ 662 w 805"/>
                  <a:gd name="T3" fmla="*/ 661 h 804"/>
                  <a:gd name="T4" fmla="*/ 397 w 805"/>
                  <a:gd name="T5" fmla="*/ 46 h 804"/>
                  <a:gd name="T6" fmla="*/ 405 w 805"/>
                  <a:gd name="T7" fmla="*/ 43 h 804"/>
                  <a:gd name="T8" fmla="*/ 408 w 805"/>
                  <a:gd name="T9" fmla="*/ 52 h 804"/>
                  <a:gd name="T10" fmla="*/ 400 w 805"/>
                  <a:gd name="T11" fmla="*/ 54 h 804"/>
                  <a:gd name="T12" fmla="*/ 397 w 805"/>
                  <a:gd name="T13" fmla="*/ 46 h 804"/>
                  <a:gd name="T14" fmla="*/ 355 w 805"/>
                  <a:gd name="T15" fmla="*/ 47 h 804"/>
                  <a:gd name="T16" fmla="*/ 363 w 805"/>
                  <a:gd name="T17" fmla="*/ 49 h 804"/>
                  <a:gd name="T18" fmla="*/ 363 w 805"/>
                  <a:gd name="T19" fmla="*/ 56 h 804"/>
                  <a:gd name="T20" fmla="*/ 356 w 805"/>
                  <a:gd name="T21" fmla="*/ 58 h 804"/>
                  <a:gd name="T22" fmla="*/ 352 w 805"/>
                  <a:gd name="T23" fmla="*/ 50 h 804"/>
                  <a:gd name="T24" fmla="*/ 310 w 805"/>
                  <a:gd name="T25" fmla="*/ 56 h 804"/>
                  <a:gd name="T26" fmla="*/ 319 w 805"/>
                  <a:gd name="T27" fmla="*/ 57 h 804"/>
                  <a:gd name="T28" fmla="*/ 320 w 805"/>
                  <a:gd name="T29" fmla="*/ 64 h 804"/>
                  <a:gd name="T30" fmla="*/ 313 w 805"/>
                  <a:gd name="T31" fmla="*/ 67 h 804"/>
                  <a:gd name="T32" fmla="*/ 308 w 805"/>
                  <a:gd name="T33" fmla="*/ 60 h 804"/>
                  <a:gd name="T34" fmla="*/ 271 w 805"/>
                  <a:gd name="T35" fmla="*/ 69 h 804"/>
                  <a:gd name="T36" fmla="*/ 277 w 805"/>
                  <a:gd name="T37" fmla="*/ 75 h 804"/>
                  <a:gd name="T38" fmla="*/ 270 w 805"/>
                  <a:gd name="T39" fmla="*/ 81 h 804"/>
                  <a:gd name="T40" fmla="*/ 265 w 805"/>
                  <a:gd name="T41" fmla="*/ 74 h 804"/>
                  <a:gd name="T42" fmla="*/ 224 w 805"/>
                  <a:gd name="T43" fmla="*/ 91 h 804"/>
                  <a:gd name="T44" fmla="*/ 233 w 805"/>
                  <a:gd name="T45" fmla="*/ 89 h 804"/>
                  <a:gd name="T46" fmla="*/ 235 w 805"/>
                  <a:gd name="T47" fmla="*/ 98 h 804"/>
                  <a:gd name="T48" fmla="*/ 226 w 805"/>
                  <a:gd name="T49" fmla="*/ 99 h 804"/>
                  <a:gd name="T50" fmla="*/ 224 w 805"/>
                  <a:gd name="T51" fmla="*/ 91 h 804"/>
                  <a:gd name="T52" fmla="*/ 48 w 805"/>
                  <a:gd name="T53" fmla="*/ 393 h 804"/>
                  <a:gd name="T54" fmla="*/ 156 w 805"/>
                  <a:gd name="T55" fmla="*/ 142 h 804"/>
                  <a:gd name="T56" fmla="*/ 161 w 805"/>
                  <a:gd name="T57" fmla="*/ 148 h 804"/>
                  <a:gd name="T58" fmla="*/ 48 w 805"/>
                  <a:gd name="T59" fmla="*/ 393 h 804"/>
                  <a:gd name="T60" fmla="*/ 642 w 805"/>
                  <a:gd name="T61" fmla="*/ 641 h 804"/>
                  <a:gd name="T62" fmla="*/ 545 w 805"/>
                  <a:gd name="T63" fmla="*/ 726 h 804"/>
                  <a:gd name="T64" fmla="*/ 503 w 805"/>
                  <a:gd name="T65" fmla="*/ 725 h 804"/>
                  <a:gd name="T66" fmla="*/ 112 w 805"/>
                  <a:gd name="T67" fmla="*/ 574 h 804"/>
                  <a:gd name="T68" fmla="*/ 52 w 805"/>
                  <a:gd name="T69" fmla="*/ 451 h 804"/>
                  <a:gd name="T70" fmla="*/ 164 w 805"/>
                  <a:gd name="T71" fmla="*/ 163 h 804"/>
                  <a:gd name="T72" fmla="*/ 425 w 805"/>
                  <a:gd name="T73" fmla="*/ 49 h 804"/>
                  <a:gd name="T74" fmla="*/ 574 w 805"/>
                  <a:gd name="T75" fmla="*/ 110 h 804"/>
                  <a:gd name="T76" fmla="*/ 673 w 805"/>
                  <a:gd name="T77" fmla="*/ 199 h 804"/>
                  <a:gd name="T78" fmla="*/ 721 w 805"/>
                  <a:gd name="T79" fmla="*/ 556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05" h="804">
                    <a:moveTo>
                      <a:pt x="662" y="143"/>
                    </a:moveTo>
                    <a:cubicBezTo>
                      <a:pt x="519" y="0"/>
                      <a:pt x="287" y="0"/>
                      <a:pt x="143" y="143"/>
                    </a:cubicBezTo>
                    <a:cubicBezTo>
                      <a:pt x="0" y="286"/>
                      <a:pt x="0" y="518"/>
                      <a:pt x="143" y="661"/>
                    </a:cubicBezTo>
                    <a:cubicBezTo>
                      <a:pt x="287" y="804"/>
                      <a:pt x="519" y="804"/>
                      <a:pt x="662" y="661"/>
                    </a:cubicBezTo>
                    <a:cubicBezTo>
                      <a:pt x="805" y="518"/>
                      <a:pt x="805" y="286"/>
                      <a:pt x="662" y="143"/>
                    </a:cubicBezTo>
                    <a:close/>
                    <a:moveTo>
                      <a:pt x="397" y="46"/>
                    </a:moveTo>
                    <a:cubicBezTo>
                      <a:pt x="397" y="45"/>
                      <a:pt x="398" y="43"/>
                      <a:pt x="400" y="43"/>
                    </a:cubicBezTo>
                    <a:cubicBezTo>
                      <a:pt x="405" y="43"/>
                      <a:pt x="405" y="43"/>
                      <a:pt x="405" y="43"/>
                    </a:cubicBezTo>
                    <a:cubicBezTo>
                      <a:pt x="407" y="43"/>
                      <a:pt x="408" y="45"/>
                      <a:pt x="408" y="46"/>
                    </a:cubicBezTo>
                    <a:cubicBezTo>
                      <a:pt x="408" y="52"/>
                      <a:pt x="408" y="52"/>
                      <a:pt x="408" y="52"/>
                    </a:cubicBezTo>
                    <a:cubicBezTo>
                      <a:pt x="408" y="53"/>
                      <a:pt x="407" y="54"/>
                      <a:pt x="405" y="54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398" y="54"/>
                      <a:pt x="397" y="53"/>
                      <a:pt x="397" y="52"/>
                    </a:cubicBezTo>
                    <a:lnTo>
                      <a:pt x="397" y="46"/>
                    </a:lnTo>
                    <a:close/>
                    <a:moveTo>
                      <a:pt x="352" y="50"/>
                    </a:moveTo>
                    <a:cubicBezTo>
                      <a:pt x="352" y="49"/>
                      <a:pt x="353" y="47"/>
                      <a:pt x="355" y="47"/>
                    </a:cubicBezTo>
                    <a:cubicBezTo>
                      <a:pt x="360" y="46"/>
                      <a:pt x="360" y="46"/>
                      <a:pt x="360" y="46"/>
                    </a:cubicBezTo>
                    <a:cubicBezTo>
                      <a:pt x="362" y="46"/>
                      <a:pt x="363" y="47"/>
                      <a:pt x="363" y="49"/>
                    </a:cubicBezTo>
                    <a:cubicBezTo>
                      <a:pt x="364" y="54"/>
                      <a:pt x="364" y="54"/>
                      <a:pt x="364" y="54"/>
                    </a:cubicBezTo>
                    <a:cubicBezTo>
                      <a:pt x="364" y="55"/>
                      <a:pt x="364" y="56"/>
                      <a:pt x="363" y="56"/>
                    </a:cubicBezTo>
                    <a:cubicBezTo>
                      <a:pt x="363" y="57"/>
                      <a:pt x="362" y="57"/>
                      <a:pt x="361" y="57"/>
                    </a:cubicBezTo>
                    <a:cubicBezTo>
                      <a:pt x="356" y="58"/>
                      <a:pt x="356" y="58"/>
                      <a:pt x="356" y="58"/>
                    </a:cubicBezTo>
                    <a:cubicBezTo>
                      <a:pt x="354" y="58"/>
                      <a:pt x="353" y="57"/>
                      <a:pt x="353" y="56"/>
                    </a:cubicBezTo>
                    <a:lnTo>
                      <a:pt x="352" y="50"/>
                    </a:lnTo>
                    <a:close/>
                    <a:moveTo>
                      <a:pt x="308" y="60"/>
                    </a:moveTo>
                    <a:cubicBezTo>
                      <a:pt x="308" y="58"/>
                      <a:pt x="309" y="57"/>
                      <a:pt x="310" y="56"/>
                    </a:cubicBezTo>
                    <a:cubicBezTo>
                      <a:pt x="315" y="55"/>
                      <a:pt x="315" y="55"/>
                      <a:pt x="315" y="55"/>
                    </a:cubicBezTo>
                    <a:cubicBezTo>
                      <a:pt x="317" y="55"/>
                      <a:pt x="318" y="55"/>
                      <a:pt x="319" y="57"/>
                    </a:cubicBezTo>
                    <a:cubicBezTo>
                      <a:pt x="320" y="62"/>
                      <a:pt x="320" y="62"/>
                      <a:pt x="320" y="62"/>
                    </a:cubicBezTo>
                    <a:cubicBezTo>
                      <a:pt x="320" y="63"/>
                      <a:pt x="320" y="64"/>
                      <a:pt x="320" y="64"/>
                    </a:cubicBezTo>
                    <a:cubicBezTo>
                      <a:pt x="319" y="65"/>
                      <a:pt x="319" y="65"/>
                      <a:pt x="318" y="66"/>
                    </a:cubicBezTo>
                    <a:cubicBezTo>
                      <a:pt x="313" y="67"/>
                      <a:pt x="313" y="67"/>
                      <a:pt x="313" y="67"/>
                    </a:cubicBezTo>
                    <a:cubicBezTo>
                      <a:pt x="311" y="67"/>
                      <a:pt x="310" y="66"/>
                      <a:pt x="309" y="65"/>
                    </a:cubicBezTo>
                    <a:lnTo>
                      <a:pt x="308" y="60"/>
                    </a:lnTo>
                    <a:close/>
                    <a:moveTo>
                      <a:pt x="266" y="71"/>
                    </a:moveTo>
                    <a:cubicBezTo>
                      <a:pt x="271" y="69"/>
                      <a:pt x="271" y="69"/>
                      <a:pt x="271" y="69"/>
                    </a:cubicBezTo>
                    <a:cubicBezTo>
                      <a:pt x="273" y="68"/>
                      <a:pt x="274" y="69"/>
                      <a:pt x="275" y="70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8" y="77"/>
                      <a:pt x="277" y="78"/>
                      <a:pt x="276" y="79"/>
                    </a:cubicBezTo>
                    <a:cubicBezTo>
                      <a:pt x="270" y="81"/>
                      <a:pt x="270" y="81"/>
                      <a:pt x="270" y="81"/>
                    </a:cubicBezTo>
                    <a:cubicBezTo>
                      <a:pt x="269" y="82"/>
                      <a:pt x="267" y="81"/>
                      <a:pt x="267" y="79"/>
                    </a:cubicBezTo>
                    <a:cubicBezTo>
                      <a:pt x="265" y="74"/>
                      <a:pt x="265" y="74"/>
                      <a:pt x="265" y="74"/>
                    </a:cubicBezTo>
                    <a:cubicBezTo>
                      <a:pt x="264" y="73"/>
                      <a:pt x="265" y="71"/>
                      <a:pt x="266" y="71"/>
                    </a:cubicBezTo>
                    <a:close/>
                    <a:moveTo>
                      <a:pt x="224" y="91"/>
                    </a:moveTo>
                    <a:cubicBezTo>
                      <a:pt x="229" y="88"/>
                      <a:pt x="229" y="88"/>
                      <a:pt x="229" y="88"/>
                    </a:cubicBezTo>
                    <a:cubicBezTo>
                      <a:pt x="231" y="87"/>
                      <a:pt x="232" y="88"/>
                      <a:pt x="233" y="89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95"/>
                      <a:pt x="236" y="97"/>
                      <a:pt x="235" y="98"/>
                    </a:cubicBezTo>
                    <a:cubicBezTo>
                      <a:pt x="230" y="100"/>
                      <a:pt x="230" y="100"/>
                      <a:pt x="230" y="100"/>
                    </a:cubicBezTo>
                    <a:cubicBezTo>
                      <a:pt x="228" y="101"/>
                      <a:pt x="227" y="101"/>
                      <a:pt x="226" y="99"/>
                    </a:cubicBezTo>
                    <a:cubicBezTo>
                      <a:pt x="223" y="95"/>
                      <a:pt x="223" y="95"/>
                      <a:pt x="223" y="95"/>
                    </a:cubicBezTo>
                    <a:cubicBezTo>
                      <a:pt x="223" y="93"/>
                      <a:pt x="223" y="92"/>
                      <a:pt x="224" y="91"/>
                    </a:cubicBezTo>
                    <a:close/>
                    <a:moveTo>
                      <a:pt x="48" y="393"/>
                    </a:moveTo>
                    <a:cubicBezTo>
                      <a:pt x="48" y="393"/>
                      <a:pt x="48" y="393"/>
                      <a:pt x="48" y="393"/>
                    </a:cubicBezTo>
                    <a:cubicBezTo>
                      <a:pt x="46" y="393"/>
                      <a:pt x="44" y="391"/>
                      <a:pt x="44" y="389"/>
                    </a:cubicBezTo>
                    <a:cubicBezTo>
                      <a:pt x="48" y="294"/>
                      <a:pt x="87" y="207"/>
                      <a:pt x="156" y="142"/>
                    </a:cubicBezTo>
                    <a:cubicBezTo>
                      <a:pt x="157" y="140"/>
                      <a:pt x="160" y="140"/>
                      <a:pt x="161" y="142"/>
                    </a:cubicBezTo>
                    <a:cubicBezTo>
                      <a:pt x="163" y="144"/>
                      <a:pt x="163" y="146"/>
                      <a:pt x="161" y="148"/>
                    </a:cubicBezTo>
                    <a:cubicBezTo>
                      <a:pt x="94" y="211"/>
                      <a:pt x="56" y="297"/>
                      <a:pt x="52" y="389"/>
                    </a:cubicBezTo>
                    <a:cubicBezTo>
                      <a:pt x="52" y="391"/>
                      <a:pt x="51" y="393"/>
                      <a:pt x="48" y="393"/>
                    </a:cubicBezTo>
                    <a:close/>
                    <a:moveTo>
                      <a:pt x="707" y="549"/>
                    </a:moveTo>
                    <a:cubicBezTo>
                      <a:pt x="691" y="582"/>
                      <a:pt x="669" y="613"/>
                      <a:pt x="642" y="641"/>
                    </a:cubicBezTo>
                    <a:cubicBezTo>
                      <a:pt x="611" y="672"/>
                      <a:pt x="576" y="695"/>
                      <a:pt x="538" y="711"/>
                    </a:cubicBezTo>
                    <a:cubicBezTo>
                      <a:pt x="545" y="726"/>
                      <a:pt x="545" y="726"/>
                      <a:pt x="545" y="726"/>
                    </a:cubicBezTo>
                    <a:cubicBezTo>
                      <a:pt x="532" y="731"/>
                      <a:pt x="520" y="736"/>
                      <a:pt x="507" y="740"/>
                    </a:cubicBezTo>
                    <a:cubicBezTo>
                      <a:pt x="503" y="725"/>
                      <a:pt x="503" y="725"/>
                      <a:pt x="503" y="725"/>
                    </a:cubicBezTo>
                    <a:cubicBezTo>
                      <a:pt x="387" y="761"/>
                      <a:pt x="255" y="733"/>
                      <a:pt x="164" y="641"/>
                    </a:cubicBezTo>
                    <a:cubicBezTo>
                      <a:pt x="143" y="620"/>
                      <a:pt x="126" y="598"/>
                      <a:pt x="112" y="574"/>
                    </a:cubicBezTo>
                    <a:cubicBezTo>
                      <a:pt x="98" y="582"/>
                      <a:pt x="98" y="582"/>
                      <a:pt x="98" y="582"/>
                    </a:cubicBezTo>
                    <a:cubicBezTo>
                      <a:pt x="74" y="541"/>
                      <a:pt x="59" y="496"/>
                      <a:pt x="52" y="451"/>
                    </a:cubicBezTo>
                    <a:cubicBezTo>
                      <a:pt x="68" y="449"/>
                      <a:pt x="68" y="449"/>
                      <a:pt x="68" y="449"/>
                    </a:cubicBezTo>
                    <a:cubicBezTo>
                      <a:pt x="54" y="347"/>
                      <a:pt x="86" y="241"/>
                      <a:pt x="164" y="163"/>
                    </a:cubicBezTo>
                    <a:cubicBezTo>
                      <a:pt x="235" y="91"/>
                      <a:pt x="330" y="59"/>
                      <a:pt x="424" y="65"/>
                    </a:cubicBezTo>
                    <a:cubicBezTo>
                      <a:pt x="425" y="49"/>
                      <a:pt x="425" y="49"/>
                      <a:pt x="425" y="49"/>
                    </a:cubicBezTo>
                    <a:cubicBezTo>
                      <a:pt x="479" y="52"/>
                      <a:pt x="533" y="68"/>
                      <a:pt x="581" y="97"/>
                    </a:cubicBezTo>
                    <a:cubicBezTo>
                      <a:pt x="574" y="110"/>
                      <a:pt x="574" y="110"/>
                      <a:pt x="574" y="110"/>
                    </a:cubicBezTo>
                    <a:cubicBezTo>
                      <a:pt x="598" y="124"/>
                      <a:pt x="621" y="142"/>
                      <a:pt x="642" y="163"/>
                    </a:cubicBezTo>
                    <a:cubicBezTo>
                      <a:pt x="653" y="174"/>
                      <a:pt x="664" y="187"/>
                      <a:pt x="673" y="199"/>
                    </a:cubicBezTo>
                    <a:cubicBezTo>
                      <a:pt x="686" y="190"/>
                      <a:pt x="686" y="190"/>
                      <a:pt x="686" y="190"/>
                    </a:cubicBezTo>
                    <a:cubicBezTo>
                      <a:pt x="766" y="297"/>
                      <a:pt x="778" y="439"/>
                      <a:pt x="721" y="556"/>
                    </a:cubicBezTo>
                    <a:lnTo>
                      <a:pt x="707" y="5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9EBB7B2B-5351-2E46-BF22-1CEA7E776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213" y="2441575"/>
                <a:ext cx="539750" cy="996950"/>
              </a:xfrm>
              <a:custGeom>
                <a:avLst/>
                <a:gdLst>
                  <a:gd name="T0" fmla="*/ 16 w 169"/>
                  <a:gd name="T1" fmla="*/ 2 h 309"/>
                  <a:gd name="T2" fmla="*/ 15 w 169"/>
                  <a:gd name="T3" fmla="*/ 4 h 309"/>
                  <a:gd name="T4" fmla="*/ 165 w 169"/>
                  <a:gd name="T5" fmla="*/ 307 h 309"/>
                  <a:gd name="T6" fmla="*/ 167 w 169"/>
                  <a:gd name="T7" fmla="*/ 307 h 309"/>
                  <a:gd name="T8" fmla="*/ 167 w 169"/>
                  <a:gd name="T9" fmla="*/ 305 h 309"/>
                  <a:gd name="T10" fmla="*/ 146 w 169"/>
                  <a:gd name="T11" fmla="*/ 305 h 309"/>
                  <a:gd name="T12" fmla="*/ 146 w 169"/>
                  <a:gd name="T13" fmla="*/ 307 h 309"/>
                  <a:gd name="T14" fmla="*/ 148 w 169"/>
                  <a:gd name="T15" fmla="*/ 307 h 309"/>
                  <a:gd name="T16" fmla="*/ 4 w 169"/>
                  <a:gd name="T17" fmla="*/ 18 h 309"/>
                  <a:gd name="T18" fmla="*/ 3 w 169"/>
                  <a:gd name="T19" fmla="*/ 19 h 309"/>
                  <a:gd name="T20" fmla="*/ 5 w 169"/>
                  <a:gd name="T21" fmla="*/ 20 h 309"/>
                  <a:gd name="T22" fmla="*/ 18 w 169"/>
                  <a:gd name="T23" fmla="*/ 4 h 309"/>
                  <a:gd name="T24" fmla="*/ 16 w 169"/>
                  <a:gd name="T25" fmla="*/ 2 h 309"/>
                  <a:gd name="T26" fmla="*/ 15 w 169"/>
                  <a:gd name="T27" fmla="*/ 4 h 309"/>
                  <a:gd name="T28" fmla="*/ 16 w 169"/>
                  <a:gd name="T29" fmla="*/ 2 h 309"/>
                  <a:gd name="T30" fmla="*/ 14 w 169"/>
                  <a:gd name="T31" fmla="*/ 1 h 309"/>
                  <a:gd name="T32" fmla="*/ 0 w 169"/>
                  <a:gd name="T33" fmla="*/ 20 h 309"/>
                  <a:gd name="T34" fmla="*/ 2 w 169"/>
                  <a:gd name="T35" fmla="*/ 21 h 309"/>
                  <a:gd name="T36" fmla="*/ 144 w 169"/>
                  <a:gd name="T37" fmla="*/ 307 h 309"/>
                  <a:gd name="T38" fmla="*/ 144 w 169"/>
                  <a:gd name="T39" fmla="*/ 309 h 309"/>
                  <a:gd name="T40" fmla="*/ 169 w 169"/>
                  <a:gd name="T41" fmla="*/ 309 h 309"/>
                  <a:gd name="T42" fmla="*/ 169 w 169"/>
                  <a:gd name="T43" fmla="*/ 307 h 309"/>
                  <a:gd name="T44" fmla="*/ 17 w 169"/>
                  <a:gd name="T45" fmla="*/ 1 h 309"/>
                  <a:gd name="T46" fmla="*/ 16 w 169"/>
                  <a:gd name="T47" fmla="*/ 0 h 309"/>
                  <a:gd name="T48" fmla="*/ 14 w 169"/>
                  <a:gd name="T49" fmla="*/ 1 h 309"/>
                  <a:gd name="T50" fmla="*/ 16 w 169"/>
                  <a:gd name="T51" fmla="*/ 2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9" h="309">
                    <a:moveTo>
                      <a:pt x="16" y="2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06" y="73"/>
                      <a:pt x="165" y="183"/>
                      <a:pt x="165" y="307"/>
                    </a:cubicBezTo>
                    <a:cubicBezTo>
                      <a:pt x="167" y="307"/>
                      <a:pt x="167" y="307"/>
                      <a:pt x="167" y="307"/>
                    </a:cubicBezTo>
                    <a:cubicBezTo>
                      <a:pt x="167" y="305"/>
                      <a:pt x="167" y="305"/>
                      <a:pt x="167" y="305"/>
                    </a:cubicBezTo>
                    <a:cubicBezTo>
                      <a:pt x="146" y="305"/>
                      <a:pt x="146" y="305"/>
                      <a:pt x="146" y="305"/>
                    </a:cubicBezTo>
                    <a:cubicBezTo>
                      <a:pt x="146" y="307"/>
                      <a:pt x="146" y="307"/>
                      <a:pt x="146" y="307"/>
                    </a:cubicBezTo>
                    <a:cubicBezTo>
                      <a:pt x="148" y="307"/>
                      <a:pt x="148" y="307"/>
                      <a:pt x="148" y="307"/>
                    </a:cubicBezTo>
                    <a:cubicBezTo>
                      <a:pt x="148" y="189"/>
                      <a:pt x="92" y="84"/>
                      <a:pt x="4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88" y="86"/>
                      <a:pt x="144" y="190"/>
                      <a:pt x="144" y="307"/>
                    </a:cubicBezTo>
                    <a:cubicBezTo>
                      <a:pt x="144" y="309"/>
                      <a:pt x="144" y="309"/>
                      <a:pt x="144" y="309"/>
                    </a:cubicBezTo>
                    <a:cubicBezTo>
                      <a:pt x="169" y="309"/>
                      <a:pt x="169" y="309"/>
                      <a:pt x="169" y="309"/>
                    </a:cubicBezTo>
                    <a:cubicBezTo>
                      <a:pt x="169" y="307"/>
                      <a:pt x="169" y="307"/>
                      <a:pt x="169" y="307"/>
                    </a:cubicBezTo>
                    <a:cubicBezTo>
                      <a:pt x="169" y="182"/>
                      <a:pt x="110" y="7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lnTo>
                      <a:pt x="16" y="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F828EE58-9FEA-024A-B3F7-6F9E1296B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8713" y="4325938"/>
                <a:ext cx="665163" cy="330200"/>
              </a:xfrm>
              <a:custGeom>
                <a:avLst/>
                <a:gdLst>
                  <a:gd name="T0" fmla="*/ 208 w 208"/>
                  <a:gd name="T1" fmla="*/ 15 h 102"/>
                  <a:gd name="T2" fmla="*/ 2 w 208"/>
                  <a:gd name="T3" fmla="*/ 102 h 102"/>
                  <a:gd name="T4" fmla="*/ 0 w 208"/>
                  <a:gd name="T5" fmla="*/ 82 h 102"/>
                  <a:gd name="T6" fmla="*/ 196 w 208"/>
                  <a:gd name="T7" fmla="*/ 0 h 102"/>
                  <a:gd name="T8" fmla="*/ 208 w 208"/>
                  <a:gd name="T9" fmla="*/ 1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02">
                    <a:moveTo>
                      <a:pt x="208" y="15"/>
                    </a:moveTo>
                    <a:cubicBezTo>
                      <a:pt x="151" y="63"/>
                      <a:pt x="80" y="94"/>
                      <a:pt x="2" y="10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74" y="75"/>
                      <a:pt x="141" y="45"/>
                      <a:pt x="196" y="0"/>
                    </a:cubicBezTo>
                    <a:lnTo>
                      <a:pt x="208" y="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2B6D0186-5FB0-7C47-8125-D55580057E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3638" y="4354513"/>
                <a:ext cx="582613" cy="261938"/>
              </a:xfrm>
              <a:custGeom>
                <a:avLst/>
                <a:gdLst>
                  <a:gd name="T0" fmla="*/ 4 w 182"/>
                  <a:gd name="T1" fmla="*/ 73 h 81"/>
                  <a:gd name="T2" fmla="*/ 0 w 182"/>
                  <a:gd name="T3" fmla="*/ 73 h 81"/>
                  <a:gd name="T4" fmla="*/ 1 w 182"/>
                  <a:gd name="T5" fmla="*/ 81 h 81"/>
                  <a:gd name="T6" fmla="*/ 5 w 182"/>
                  <a:gd name="T7" fmla="*/ 81 h 81"/>
                  <a:gd name="T8" fmla="*/ 4 w 182"/>
                  <a:gd name="T9" fmla="*/ 73 h 81"/>
                  <a:gd name="T10" fmla="*/ 27 w 182"/>
                  <a:gd name="T11" fmla="*/ 69 h 81"/>
                  <a:gd name="T12" fmla="*/ 24 w 182"/>
                  <a:gd name="T13" fmla="*/ 70 h 81"/>
                  <a:gd name="T14" fmla="*/ 25 w 182"/>
                  <a:gd name="T15" fmla="*/ 77 h 81"/>
                  <a:gd name="T16" fmla="*/ 29 w 182"/>
                  <a:gd name="T17" fmla="*/ 77 h 81"/>
                  <a:gd name="T18" fmla="*/ 27 w 182"/>
                  <a:gd name="T19" fmla="*/ 69 h 81"/>
                  <a:gd name="T20" fmla="*/ 51 w 182"/>
                  <a:gd name="T21" fmla="*/ 63 h 81"/>
                  <a:gd name="T22" fmla="*/ 47 w 182"/>
                  <a:gd name="T23" fmla="*/ 64 h 81"/>
                  <a:gd name="T24" fmla="*/ 49 w 182"/>
                  <a:gd name="T25" fmla="*/ 72 h 81"/>
                  <a:gd name="T26" fmla="*/ 53 w 182"/>
                  <a:gd name="T27" fmla="*/ 71 h 81"/>
                  <a:gd name="T28" fmla="*/ 51 w 182"/>
                  <a:gd name="T29" fmla="*/ 63 h 81"/>
                  <a:gd name="T30" fmla="*/ 73 w 182"/>
                  <a:gd name="T31" fmla="*/ 56 h 81"/>
                  <a:gd name="T32" fmla="*/ 69 w 182"/>
                  <a:gd name="T33" fmla="*/ 57 h 81"/>
                  <a:gd name="T34" fmla="*/ 72 w 182"/>
                  <a:gd name="T35" fmla="*/ 65 h 81"/>
                  <a:gd name="T36" fmla="*/ 76 w 182"/>
                  <a:gd name="T37" fmla="*/ 64 h 81"/>
                  <a:gd name="T38" fmla="*/ 73 w 182"/>
                  <a:gd name="T39" fmla="*/ 56 h 81"/>
                  <a:gd name="T40" fmla="*/ 95 w 182"/>
                  <a:gd name="T41" fmla="*/ 48 h 81"/>
                  <a:gd name="T42" fmla="*/ 92 w 182"/>
                  <a:gd name="T43" fmla="*/ 49 h 81"/>
                  <a:gd name="T44" fmla="*/ 95 w 182"/>
                  <a:gd name="T45" fmla="*/ 57 h 81"/>
                  <a:gd name="T46" fmla="*/ 98 w 182"/>
                  <a:gd name="T47" fmla="*/ 55 h 81"/>
                  <a:gd name="T48" fmla="*/ 95 w 182"/>
                  <a:gd name="T49" fmla="*/ 48 h 81"/>
                  <a:gd name="T50" fmla="*/ 117 w 182"/>
                  <a:gd name="T51" fmla="*/ 38 h 81"/>
                  <a:gd name="T52" fmla="*/ 113 w 182"/>
                  <a:gd name="T53" fmla="*/ 39 h 81"/>
                  <a:gd name="T54" fmla="*/ 117 w 182"/>
                  <a:gd name="T55" fmla="*/ 47 h 81"/>
                  <a:gd name="T56" fmla="*/ 120 w 182"/>
                  <a:gd name="T57" fmla="*/ 45 h 81"/>
                  <a:gd name="T58" fmla="*/ 117 w 182"/>
                  <a:gd name="T59" fmla="*/ 38 h 81"/>
                  <a:gd name="T60" fmla="*/ 138 w 182"/>
                  <a:gd name="T61" fmla="*/ 26 h 81"/>
                  <a:gd name="T62" fmla="*/ 134 w 182"/>
                  <a:gd name="T63" fmla="*/ 28 h 81"/>
                  <a:gd name="T64" fmla="*/ 138 w 182"/>
                  <a:gd name="T65" fmla="*/ 35 h 81"/>
                  <a:gd name="T66" fmla="*/ 142 w 182"/>
                  <a:gd name="T67" fmla="*/ 33 h 81"/>
                  <a:gd name="T68" fmla="*/ 138 w 182"/>
                  <a:gd name="T69" fmla="*/ 26 h 81"/>
                  <a:gd name="T70" fmla="*/ 158 w 182"/>
                  <a:gd name="T71" fmla="*/ 14 h 81"/>
                  <a:gd name="T72" fmla="*/ 154 w 182"/>
                  <a:gd name="T73" fmla="*/ 16 h 81"/>
                  <a:gd name="T74" fmla="*/ 159 w 182"/>
                  <a:gd name="T75" fmla="*/ 22 h 81"/>
                  <a:gd name="T76" fmla="*/ 162 w 182"/>
                  <a:gd name="T77" fmla="*/ 20 h 81"/>
                  <a:gd name="T78" fmla="*/ 158 w 182"/>
                  <a:gd name="T79" fmla="*/ 14 h 81"/>
                  <a:gd name="T80" fmla="*/ 177 w 182"/>
                  <a:gd name="T81" fmla="*/ 0 h 81"/>
                  <a:gd name="T82" fmla="*/ 174 w 182"/>
                  <a:gd name="T83" fmla="*/ 2 h 81"/>
                  <a:gd name="T84" fmla="*/ 179 w 182"/>
                  <a:gd name="T85" fmla="*/ 8 h 81"/>
                  <a:gd name="T86" fmla="*/ 182 w 182"/>
                  <a:gd name="T87" fmla="*/ 6 h 81"/>
                  <a:gd name="T88" fmla="*/ 177 w 182"/>
                  <a:gd name="T8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81">
                    <a:moveTo>
                      <a:pt x="4" y="73"/>
                    </a:moveTo>
                    <a:cubicBezTo>
                      <a:pt x="3" y="73"/>
                      <a:pt x="1" y="73"/>
                      <a:pt x="0" y="73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3" y="81"/>
                      <a:pt x="4" y="81"/>
                      <a:pt x="5" y="81"/>
                    </a:cubicBezTo>
                    <a:cubicBezTo>
                      <a:pt x="4" y="73"/>
                      <a:pt x="4" y="73"/>
                      <a:pt x="4" y="73"/>
                    </a:cubicBezTo>
                    <a:close/>
                    <a:moveTo>
                      <a:pt x="27" y="69"/>
                    </a:moveTo>
                    <a:cubicBezTo>
                      <a:pt x="26" y="69"/>
                      <a:pt x="25" y="69"/>
                      <a:pt x="24" y="70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8" y="77"/>
                      <a:pt x="29" y="77"/>
                    </a:cubicBezTo>
                    <a:cubicBezTo>
                      <a:pt x="27" y="69"/>
                      <a:pt x="27" y="69"/>
                      <a:pt x="27" y="69"/>
                    </a:cubicBezTo>
                    <a:close/>
                    <a:moveTo>
                      <a:pt x="51" y="63"/>
                    </a:moveTo>
                    <a:cubicBezTo>
                      <a:pt x="49" y="64"/>
                      <a:pt x="48" y="64"/>
                      <a:pt x="47" y="64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1" y="71"/>
                      <a:pt x="53" y="71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73" y="56"/>
                    </a:moveTo>
                    <a:cubicBezTo>
                      <a:pt x="72" y="57"/>
                      <a:pt x="71" y="57"/>
                      <a:pt x="69" y="57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3" y="65"/>
                      <a:pt x="75" y="64"/>
                      <a:pt x="76" y="64"/>
                    </a:cubicBezTo>
                    <a:cubicBezTo>
                      <a:pt x="73" y="56"/>
                      <a:pt x="73" y="56"/>
                      <a:pt x="73" y="56"/>
                    </a:cubicBezTo>
                    <a:close/>
                    <a:moveTo>
                      <a:pt x="95" y="48"/>
                    </a:moveTo>
                    <a:cubicBezTo>
                      <a:pt x="94" y="48"/>
                      <a:pt x="93" y="49"/>
                      <a:pt x="92" y="49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6"/>
                      <a:pt x="97" y="56"/>
                      <a:pt x="98" y="55"/>
                    </a:cubicBezTo>
                    <a:cubicBezTo>
                      <a:pt x="95" y="48"/>
                      <a:pt x="95" y="48"/>
                      <a:pt x="95" y="48"/>
                    </a:cubicBezTo>
                    <a:close/>
                    <a:moveTo>
                      <a:pt x="117" y="38"/>
                    </a:moveTo>
                    <a:cubicBezTo>
                      <a:pt x="116" y="38"/>
                      <a:pt x="114" y="39"/>
                      <a:pt x="113" y="39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9" y="45"/>
                      <a:pt x="120" y="45"/>
                    </a:cubicBezTo>
                    <a:cubicBezTo>
                      <a:pt x="117" y="38"/>
                      <a:pt x="117" y="38"/>
                      <a:pt x="117" y="38"/>
                    </a:cubicBezTo>
                    <a:close/>
                    <a:moveTo>
                      <a:pt x="138" y="26"/>
                    </a:moveTo>
                    <a:cubicBezTo>
                      <a:pt x="136" y="27"/>
                      <a:pt x="135" y="28"/>
                      <a:pt x="134" y="28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39" y="34"/>
                      <a:pt x="141" y="34"/>
                      <a:pt x="142" y="33"/>
                    </a:cubicBezTo>
                    <a:cubicBezTo>
                      <a:pt x="138" y="26"/>
                      <a:pt x="138" y="26"/>
                      <a:pt x="138" y="26"/>
                    </a:cubicBezTo>
                    <a:close/>
                    <a:moveTo>
                      <a:pt x="158" y="14"/>
                    </a:moveTo>
                    <a:cubicBezTo>
                      <a:pt x="157" y="14"/>
                      <a:pt x="155" y="15"/>
                      <a:pt x="154" y="16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60" y="22"/>
                      <a:pt x="161" y="21"/>
                      <a:pt x="162" y="20"/>
                    </a:cubicBezTo>
                    <a:cubicBezTo>
                      <a:pt x="158" y="14"/>
                      <a:pt x="158" y="14"/>
                      <a:pt x="158" y="14"/>
                    </a:cubicBezTo>
                    <a:close/>
                    <a:moveTo>
                      <a:pt x="177" y="0"/>
                    </a:moveTo>
                    <a:cubicBezTo>
                      <a:pt x="176" y="0"/>
                      <a:pt x="175" y="1"/>
                      <a:pt x="174" y="2"/>
                    </a:cubicBezTo>
                    <a:cubicBezTo>
                      <a:pt x="179" y="8"/>
                      <a:pt x="179" y="8"/>
                      <a:pt x="179" y="8"/>
                    </a:cubicBezTo>
                    <a:cubicBezTo>
                      <a:pt x="180" y="7"/>
                      <a:pt x="181" y="7"/>
                      <a:pt x="182" y="6"/>
                    </a:cubicBezTo>
                    <a:cubicBezTo>
                      <a:pt x="177" y="0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E8EED635-8576-574E-8135-7ACDE0903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438" y="3560763"/>
                <a:ext cx="452438" cy="793750"/>
              </a:xfrm>
              <a:custGeom>
                <a:avLst/>
                <a:gdLst>
                  <a:gd name="T0" fmla="*/ 130 w 142"/>
                  <a:gd name="T1" fmla="*/ 244 h 246"/>
                  <a:gd name="T2" fmla="*/ 131 w 142"/>
                  <a:gd name="T3" fmla="*/ 242 h 246"/>
                  <a:gd name="T4" fmla="*/ 5 w 142"/>
                  <a:gd name="T5" fmla="*/ 3 h 246"/>
                  <a:gd name="T6" fmla="*/ 3 w 142"/>
                  <a:gd name="T7" fmla="*/ 4 h 246"/>
                  <a:gd name="T8" fmla="*/ 3 w 142"/>
                  <a:gd name="T9" fmla="*/ 6 h 246"/>
                  <a:gd name="T10" fmla="*/ 17 w 142"/>
                  <a:gd name="T11" fmla="*/ 4 h 246"/>
                  <a:gd name="T12" fmla="*/ 17 w 142"/>
                  <a:gd name="T13" fmla="*/ 2 h 246"/>
                  <a:gd name="T14" fmla="*/ 15 w 142"/>
                  <a:gd name="T15" fmla="*/ 2 h 246"/>
                  <a:gd name="T16" fmla="*/ 138 w 142"/>
                  <a:gd name="T17" fmla="*/ 234 h 246"/>
                  <a:gd name="T18" fmla="*/ 139 w 142"/>
                  <a:gd name="T19" fmla="*/ 232 h 246"/>
                  <a:gd name="T20" fmla="*/ 138 w 142"/>
                  <a:gd name="T21" fmla="*/ 231 h 246"/>
                  <a:gd name="T22" fmla="*/ 128 w 142"/>
                  <a:gd name="T23" fmla="*/ 242 h 246"/>
                  <a:gd name="T24" fmla="*/ 130 w 142"/>
                  <a:gd name="T25" fmla="*/ 244 h 246"/>
                  <a:gd name="T26" fmla="*/ 131 w 142"/>
                  <a:gd name="T27" fmla="*/ 242 h 246"/>
                  <a:gd name="T28" fmla="*/ 130 w 142"/>
                  <a:gd name="T29" fmla="*/ 244 h 246"/>
                  <a:gd name="T30" fmla="*/ 131 w 142"/>
                  <a:gd name="T31" fmla="*/ 245 h 246"/>
                  <a:gd name="T32" fmla="*/ 142 w 142"/>
                  <a:gd name="T33" fmla="*/ 232 h 246"/>
                  <a:gd name="T34" fmla="*/ 141 w 142"/>
                  <a:gd name="T35" fmla="*/ 231 h 246"/>
                  <a:gd name="T36" fmla="*/ 19 w 142"/>
                  <a:gd name="T37" fmla="*/ 2 h 246"/>
                  <a:gd name="T38" fmla="*/ 19 w 142"/>
                  <a:gd name="T39" fmla="*/ 0 h 246"/>
                  <a:gd name="T40" fmla="*/ 0 w 142"/>
                  <a:gd name="T41" fmla="*/ 2 h 246"/>
                  <a:gd name="T42" fmla="*/ 1 w 142"/>
                  <a:gd name="T43" fmla="*/ 4 h 246"/>
                  <a:gd name="T44" fmla="*/ 128 w 142"/>
                  <a:gd name="T45" fmla="*/ 245 h 246"/>
                  <a:gd name="T46" fmla="*/ 130 w 142"/>
                  <a:gd name="T47" fmla="*/ 246 h 246"/>
                  <a:gd name="T48" fmla="*/ 131 w 142"/>
                  <a:gd name="T49" fmla="*/ 245 h 246"/>
                  <a:gd name="T50" fmla="*/ 130 w 142"/>
                  <a:gd name="T51" fmla="*/ 24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246">
                    <a:moveTo>
                      <a:pt x="130" y="244"/>
                    </a:moveTo>
                    <a:cubicBezTo>
                      <a:pt x="131" y="242"/>
                      <a:pt x="131" y="242"/>
                      <a:pt x="131" y="242"/>
                    </a:cubicBezTo>
                    <a:cubicBezTo>
                      <a:pt x="62" y="183"/>
                      <a:pt x="16" y="98"/>
                      <a:pt x="5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6" y="94"/>
                      <a:pt x="71" y="176"/>
                      <a:pt x="138" y="234"/>
                    </a:cubicBezTo>
                    <a:cubicBezTo>
                      <a:pt x="139" y="232"/>
                      <a:pt x="139" y="232"/>
                      <a:pt x="139" y="232"/>
                    </a:cubicBezTo>
                    <a:cubicBezTo>
                      <a:pt x="138" y="231"/>
                      <a:pt x="138" y="231"/>
                      <a:pt x="138" y="231"/>
                    </a:cubicBezTo>
                    <a:cubicBezTo>
                      <a:pt x="128" y="242"/>
                      <a:pt x="128" y="242"/>
                      <a:pt x="128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5"/>
                      <a:pt x="131" y="245"/>
                      <a:pt x="131" y="245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75" y="174"/>
                      <a:pt x="30" y="93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2" y="100"/>
                      <a:pt x="59" y="185"/>
                      <a:pt x="128" y="245"/>
                    </a:cubicBezTo>
                    <a:cubicBezTo>
                      <a:pt x="130" y="246"/>
                      <a:pt x="130" y="246"/>
                      <a:pt x="130" y="246"/>
                    </a:cubicBezTo>
                    <a:cubicBezTo>
                      <a:pt x="131" y="245"/>
                      <a:pt x="131" y="245"/>
                      <a:pt x="131" y="245"/>
                    </a:cubicBezTo>
                    <a:lnTo>
                      <a:pt x="130" y="244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E548F9E4-EB58-A241-BE28-A436CD8ECF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6776" y="1997075"/>
                <a:ext cx="2838450" cy="2871788"/>
              </a:xfrm>
              <a:custGeom>
                <a:avLst/>
                <a:gdLst>
                  <a:gd name="T0" fmla="*/ 449 w 889"/>
                  <a:gd name="T1" fmla="*/ 866 h 890"/>
                  <a:gd name="T2" fmla="*/ 452 w 889"/>
                  <a:gd name="T3" fmla="*/ 866 h 890"/>
                  <a:gd name="T4" fmla="*/ 347 w 889"/>
                  <a:gd name="T5" fmla="*/ 879 h 890"/>
                  <a:gd name="T6" fmla="*/ 549 w 889"/>
                  <a:gd name="T7" fmla="*/ 853 h 890"/>
                  <a:gd name="T8" fmla="*/ 549 w 889"/>
                  <a:gd name="T9" fmla="*/ 853 h 890"/>
                  <a:gd name="T10" fmla="*/ 348 w 889"/>
                  <a:gd name="T11" fmla="*/ 855 h 890"/>
                  <a:gd name="T12" fmla="*/ 558 w 889"/>
                  <a:gd name="T13" fmla="*/ 875 h 890"/>
                  <a:gd name="T14" fmla="*/ 246 w 889"/>
                  <a:gd name="T15" fmla="*/ 843 h 890"/>
                  <a:gd name="T16" fmla="*/ 643 w 889"/>
                  <a:gd name="T17" fmla="*/ 816 h 890"/>
                  <a:gd name="T18" fmla="*/ 213 w 889"/>
                  <a:gd name="T19" fmla="*/ 796 h 890"/>
                  <a:gd name="T20" fmla="*/ 213 w 889"/>
                  <a:gd name="T21" fmla="*/ 796 h 890"/>
                  <a:gd name="T22" fmla="*/ 657 w 889"/>
                  <a:gd name="T23" fmla="*/ 835 h 890"/>
                  <a:gd name="T24" fmla="*/ 197 w 889"/>
                  <a:gd name="T25" fmla="*/ 814 h 890"/>
                  <a:gd name="T26" fmla="*/ 689 w 889"/>
                  <a:gd name="T27" fmla="*/ 788 h 890"/>
                  <a:gd name="T28" fmla="*/ 136 w 889"/>
                  <a:gd name="T29" fmla="*/ 731 h 890"/>
                  <a:gd name="T30" fmla="*/ 136 w 889"/>
                  <a:gd name="T31" fmla="*/ 731 h 890"/>
                  <a:gd name="T32" fmla="*/ 744 w 889"/>
                  <a:gd name="T33" fmla="*/ 774 h 890"/>
                  <a:gd name="T34" fmla="*/ 85 w 889"/>
                  <a:gd name="T35" fmla="*/ 706 h 890"/>
                  <a:gd name="T36" fmla="*/ 792 w 889"/>
                  <a:gd name="T37" fmla="*/ 682 h 890"/>
                  <a:gd name="T38" fmla="*/ 792 w 889"/>
                  <a:gd name="T39" fmla="*/ 682 h 890"/>
                  <a:gd name="T40" fmla="*/ 77 w 889"/>
                  <a:gd name="T41" fmla="*/ 650 h 890"/>
                  <a:gd name="T42" fmla="*/ 839 w 889"/>
                  <a:gd name="T43" fmla="*/ 650 h 890"/>
                  <a:gd name="T44" fmla="*/ 54 w 889"/>
                  <a:gd name="T45" fmla="*/ 658 h 890"/>
                  <a:gd name="T46" fmla="*/ 819 w 889"/>
                  <a:gd name="T47" fmla="*/ 636 h 890"/>
                  <a:gd name="T48" fmla="*/ 16 w 889"/>
                  <a:gd name="T49" fmla="*/ 562 h 890"/>
                  <a:gd name="T50" fmla="*/ 39 w 889"/>
                  <a:gd name="T51" fmla="*/ 556 h 890"/>
                  <a:gd name="T52" fmla="*/ 878 w 889"/>
                  <a:gd name="T53" fmla="*/ 551 h 890"/>
                  <a:gd name="T54" fmla="*/ 38 w 889"/>
                  <a:gd name="T55" fmla="*/ 553 h 890"/>
                  <a:gd name="T56" fmla="*/ 854 w 889"/>
                  <a:gd name="T57" fmla="*/ 541 h 890"/>
                  <a:gd name="T58" fmla="*/ 0 w 889"/>
                  <a:gd name="T59" fmla="*/ 457 h 890"/>
                  <a:gd name="T60" fmla="*/ 889 w 889"/>
                  <a:gd name="T61" fmla="*/ 428 h 890"/>
                  <a:gd name="T62" fmla="*/ 887 w 889"/>
                  <a:gd name="T63" fmla="*/ 494 h 890"/>
                  <a:gd name="T64" fmla="*/ 0 w 889"/>
                  <a:gd name="T65" fmla="*/ 453 h 890"/>
                  <a:gd name="T66" fmla="*/ 2 w 889"/>
                  <a:gd name="T67" fmla="*/ 404 h 890"/>
                  <a:gd name="T68" fmla="*/ 884 w 889"/>
                  <a:gd name="T69" fmla="*/ 375 h 890"/>
                  <a:gd name="T70" fmla="*/ 33 w 889"/>
                  <a:gd name="T71" fmla="*/ 356 h 890"/>
                  <a:gd name="T72" fmla="*/ 883 w 889"/>
                  <a:gd name="T73" fmla="*/ 371 h 890"/>
                  <a:gd name="T74" fmla="*/ 34 w 889"/>
                  <a:gd name="T75" fmla="*/ 353 h 890"/>
                  <a:gd name="T76" fmla="*/ 848 w 889"/>
                  <a:gd name="T77" fmla="*/ 326 h 890"/>
                  <a:gd name="T78" fmla="*/ 25 w 889"/>
                  <a:gd name="T79" fmla="*/ 296 h 890"/>
                  <a:gd name="T80" fmla="*/ 810 w 889"/>
                  <a:gd name="T81" fmla="*/ 236 h 890"/>
                  <a:gd name="T82" fmla="*/ 71 w 889"/>
                  <a:gd name="T83" fmla="*/ 204 h 890"/>
                  <a:gd name="T84" fmla="*/ 91 w 889"/>
                  <a:gd name="T85" fmla="*/ 217 h 890"/>
                  <a:gd name="T86" fmla="*/ 829 w 889"/>
                  <a:gd name="T87" fmla="*/ 221 h 890"/>
                  <a:gd name="T88" fmla="*/ 93 w 889"/>
                  <a:gd name="T89" fmla="*/ 214 h 890"/>
                  <a:gd name="T90" fmla="*/ 750 w 889"/>
                  <a:gd name="T91" fmla="*/ 156 h 890"/>
                  <a:gd name="T92" fmla="*/ 139 w 889"/>
                  <a:gd name="T93" fmla="*/ 122 h 890"/>
                  <a:gd name="T94" fmla="*/ 728 w 889"/>
                  <a:gd name="T95" fmla="*/ 102 h 890"/>
                  <a:gd name="T96" fmla="*/ 765 w 889"/>
                  <a:gd name="T97" fmla="*/ 136 h 890"/>
                  <a:gd name="T98" fmla="*/ 158 w 889"/>
                  <a:gd name="T99" fmla="*/ 137 h 890"/>
                  <a:gd name="T100" fmla="*/ 710 w 889"/>
                  <a:gd name="T101" fmla="*/ 119 h 890"/>
                  <a:gd name="T102" fmla="*/ 224 w 889"/>
                  <a:gd name="T103" fmla="*/ 58 h 890"/>
                  <a:gd name="T104" fmla="*/ 639 w 889"/>
                  <a:gd name="T105" fmla="*/ 45 h 890"/>
                  <a:gd name="T106" fmla="*/ 639 w 889"/>
                  <a:gd name="T107" fmla="*/ 45 h 890"/>
                  <a:gd name="T108" fmla="*/ 282 w 889"/>
                  <a:gd name="T109" fmla="*/ 57 h 890"/>
                  <a:gd name="T110" fmla="*/ 635 w 889"/>
                  <a:gd name="T111" fmla="*/ 43 h 890"/>
                  <a:gd name="T112" fmla="*/ 285 w 889"/>
                  <a:gd name="T113" fmla="*/ 55 h 890"/>
                  <a:gd name="T114" fmla="*/ 578 w 889"/>
                  <a:gd name="T115" fmla="*/ 46 h 890"/>
                  <a:gd name="T116" fmla="*/ 327 w 889"/>
                  <a:gd name="T117" fmla="*/ 16 h 890"/>
                  <a:gd name="T118" fmla="*/ 483 w 889"/>
                  <a:gd name="T119" fmla="*/ 26 h 890"/>
                  <a:gd name="T120" fmla="*/ 428 w 889"/>
                  <a:gd name="T121" fmla="*/ 0 h 890"/>
                  <a:gd name="T122" fmla="*/ 444 w 889"/>
                  <a:gd name="T123" fmla="*/ 0 h 890"/>
                  <a:gd name="T124" fmla="*/ 481 w 889"/>
                  <a:gd name="T125" fmla="*/ 2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9" h="890">
                    <a:moveTo>
                      <a:pt x="402" y="863"/>
                    </a:moveTo>
                    <a:cubicBezTo>
                      <a:pt x="402" y="863"/>
                      <a:pt x="402" y="863"/>
                      <a:pt x="402" y="863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414" y="889"/>
                      <a:pt x="430" y="890"/>
                      <a:pt x="445" y="890"/>
                    </a:cubicBezTo>
                    <a:cubicBezTo>
                      <a:pt x="446" y="890"/>
                      <a:pt x="447" y="890"/>
                      <a:pt x="449" y="890"/>
                    </a:cubicBezTo>
                    <a:cubicBezTo>
                      <a:pt x="449" y="890"/>
                      <a:pt x="449" y="890"/>
                      <a:pt x="449" y="890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8" y="866"/>
                      <a:pt x="448" y="866"/>
                      <a:pt x="448" y="866"/>
                    </a:cubicBezTo>
                    <a:cubicBezTo>
                      <a:pt x="447" y="866"/>
                      <a:pt x="446" y="866"/>
                      <a:pt x="445" y="866"/>
                    </a:cubicBezTo>
                    <a:cubicBezTo>
                      <a:pt x="431" y="866"/>
                      <a:pt x="416" y="865"/>
                      <a:pt x="402" y="863"/>
                    </a:cubicBezTo>
                    <a:moveTo>
                      <a:pt x="499" y="862"/>
                    </a:move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84" y="864"/>
                      <a:pt x="468" y="865"/>
                      <a:pt x="452" y="866"/>
                    </a:cubicBezTo>
                    <a:cubicBezTo>
                      <a:pt x="452" y="866"/>
                      <a:pt x="452" y="866"/>
                      <a:pt x="452" y="866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69" y="889"/>
                      <a:pt x="486" y="888"/>
                      <a:pt x="502" y="886"/>
                    </a:cubicBezTo>
                    <a:cubicBezTo>
                      <a:pt x="502" y="886"/>
                      <a:pt x="502" y="886"/>
                      <a:pt x="502" y="886"/>
                    </a:cubicBez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99" y="862"/>
                      <a:pt x="499" y="862"/>
                      <a:pt x="499" y="862"/>
                    </a:cubicBezTo>
                    <a:moveTo>
                      <a:pt x="352" y="855"/>
                    </a:move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63" y="882"/>
                      <a:pt x="379" y="885"/>
                      <a:pt x="395" y="887"/>
                    </a:cubicBezTo>
                    <a:cubicBezTo>
                      <a:pt x="396" y="887"/>
                      <a:pt x="396" y="887"/>
                      <a:pt x="396" y="887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83" y="861"/>
                      <a:pt x="367" y="859"/>
                      <a:pt x="352" y="855"/>
                    </a:cubicBezTo>
                    <a:cubicBezTo>
                      <a:pt x="352" y="855"/>
                      <a:pt x="352" y="855"/>
                      <a:pt x="352" y="855"/>
                    </a:cubicBezTo>
                    <a:moveTo>
                      <a:pt x="549" y="853"/>
                    </a:moveTo>
                    <a:cubicBezTo>
                      <a:pt x="548" y="853"/>
                      <a:pt x="548" y="853"/>
                      <a:pt x="548" y="853"/>
                    </a:cubicBezTo>
                    <a:cubicBezTo>
                      <a:pt x="533" y="856"/>
                      <a:pt x="518" y="859"/>
                      <a:pt x="503" y="862"/>
                    </a:cubicBezTo>
                    <a:cubicBezTo>
                      <a:pt x="503" y="862"/>
                      <a:pt x="503" y="862"/>
                      <a:pt x="503" y="862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22" y="883"/>
                      <a:pt x="539" y="880"/>
                      <a:pt x="554" y="876"/>
                    </a:cubicBezTo>
                    <a:cubicBezTo>
                      <a:pt x="555" y="876"/>
                      <a:pt x="555" y="876"/>
                      <a:pt x="555" y="876"/>
                    </a:cubicBezTo>
                    <a:cubicBezTo>
                      <a:pt x="549" y="853"/>
                      <a:pt x="549" y="853"/>
                      <a:pt x="549" y="853"/>
                    </a:cubicBezTo>
                    <a:cubicBezTo>
                      <a:pt x="549" y="853"/>
                      <a:pt x="549" y="853"/>
                      <a:pt x="549" y="853"/>
                    </a:cubicBezTo>
                    <a:moveTo>
                      <a:pt x="303" y="841"/>
                    </a:moveTo>
                    <a:cubicBezTo>
                      <a:pt x="295" y="864"/>
                      <a:pt x="295" y="864"/>
                      <a:pt x="295" y="864"/>
                    </a:cubicBezTo>
                    <a:cubicBezTo>
                      <a:pt x="295" y="864"/>
                      <a:pt x="295" y="864"/>
                      <a:pt x="295" y="864"/>
                    </a:cubicBezTo>
                    <a:cubicBezTo>
                      <a:pt x="311" y="869"/>
                      <a:pt x="327" y="874"/>
                      <a:pt x="343" y="878"/>
                    </a:cubicBezTo>
                    <a:cubicBezTo>
                      <a:pt x="342" y="878"/>
                      <a:pt x="342" y="878"/>
                      <a:pt x="342" y="878"/>
                    </a:cubicBezTo>
                    <a:cubicBezTo>
                      <a:pt x="343" y="878"/>
                      <a:pt x="343" y="878"/>
                      <a:pt x="343" y="878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33" y="851"/>
                      <a:pt x="318" y="847"/>
                      <a:pt x="303" y="841"/>
                    </a:cubicBezTo>
                    <a:cubicBezTo>
                      <a:pt x="303" y="841"/>
                      <a:pt x="303" y="841"/>
                      <a:pt x="303" y="841"/>
                    </a:cubicBezTo>
                    <a:moveTo>
                      <a:pt x="597" y="837"/>
                    </a:move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82" y="843"/>
                      <a:pt x="567" y="848"/>
                      <a:pt x="552" y="852"/>
                    </a:cubicBezTo>
                    <a:cubicBezTo>
                      <a:pt x="552" y="852"/>
                      <a:pt x="552" y="852"/>
                      <a:pt x="552" y="852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74" y="871"/>
                      <a:pt x="590" y="866"/>
                      <a:pt x="605" y="860"/>
                    </a:cubicBezTo>
                    <a:cubicBezTo>
                      <a:pt x="606" y="860"/>
                      <a:pt x="606" y="860"/>
                      <a:pt x="606" y="860"/>
                    </a:cubicBez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97" y="837"/>
                      <a:pt x="597" y="837"/>
                      <a:pt x="597" y="837"/>
                    </a:cubicBezTo>
                    <a:moveTo>
                      <a:pt x="257" y="821"/>
                    </a:move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61" y="850"/>
                      <a:pt x="276" y="857"/>
                      <a:pt x="292" y="863"/>
                    </a:cubicBezTo>
                    <a:cubicBezTo>
                      <a:pt x="292" y="863"/>
                      <a:pt x="292" y="863"/>
                      <a:pt x="292" y="863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285" y="835"/>
                      <a:pt x="271" y="829"/>
                      <a:pt x="257" y="822"/>
                    </a:cubicBezTo>
                    <a:cubicBezTo>
                      <a:pt x="257" y="821"/>
                      <a:pt x="257" y="821"/>
                      <a:pt x="257" y="821"/>
                    </a:cubicBezTo>
                    <a:moveTo>
                      <a:pt x="643" y="816"/>
                    </a:moveTo>
                    <a:cubicBezTo>
                      <a:pt x="643" y="816"/>
                      <a:pt x="643" y="816"/>
                      <a:pt x="643" y="816"/>
                    </a:cubicBezTo>
                    <a:cubicBezTo>
                      <a:pt x="629" y="824"/>
                      <a:pt x="615" y="830"/>
                      <a:pt x="600" y="836"/>
                    </a:cubicBezTo>
                    <a:cubicBezTo>
                      <a:pt x="600" y="836"/>
                      <a:pt x="600" y="836"/>
                      <a:pt x="600" y="836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24" y="852"/>
                      <a:pt x="639" y="845"/>
                      <a:pt x="654" y="837"/>
                    </a:cubicBezTo>
                    <a:cubicBezTo>
                      <a:pt x="654" y="837"/>
                      <a:pt x="654" y="837"/>
                      <a:pt x="654" y="837"/>
                    </a:cubicBezTo>
                    <a:cubicBezTo>
                      <a:pt x="643" y="816"/>
                      <a:pt x="643" y="816"/>
                      <a:pt x="643" y="816"/>
                    </a:cubicBezTo>
                    <a:moveTo>
                      <a:pt x="213" y="796"/>
                    </a:move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14" y="825"/>
                      <a:pt x="228" y="834"/>
                      <a:pt x="243" y="841"/>
                    </a:cubicBezTo>
                    <a:cubicBezTo>
                      <a:pt x="243" y="841"/>
                      <a:pt x="243" y="841"/>
                      <a:pt x="243" y="841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40" y="813"/>
                      <a:pt x="226" y="805"/>
                      <a:pt x="213" y="796"/>
                    </a:cubicBezTo>
                    <a:cubicBezTo>
                      <a:pt x="213" y="796"/>
                      <a:pt x="213" y="796"/>
                      <a:pt x="213" y="796"/>
                    </a:cubicBezTo>
                    <a:moveTo>
                      <a:pt x="686" y="790"/>
                    </a:moveTo>
                    <a:cubicBezTo>
                      <a:pt x="686" y="790"/>
                      <a:pt x="686" y="790"/>
                      <a:pt x="686" y="790"/>
                    </a:cubicBezTo>
                    <a:cubicBezTo>
                      <a:pt x="673" y="799"/>
                      <a:pt x="660" y="807"/>
                      <a:pt x="646" y="814"/>
                    </a:cubicBezTo>
                    <a:cubicBezTo>
                      <a:pt x="646" y="814"/>
                      <a:pt x="646" y="814"/>
                      <a:pt x="646" y="814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57" y="836"/>
                      <a:pt x="657" y="836"/>
                      <a:pt x="657" y="836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72" y="828"/>
                      <a:pt x="686" y="819"/>
                      <a:pt x="699" y="809"/>
                    </a:cubicBezTo>
                    <a:cubicBezTo>
                      <a:pt x="699" y="809"/>
                      <a:pt x="699" y="809"/>
                      <a:pt x="699" y="809"/>
                    </a:cubicBezTo>
                    <a:cubicBezTo>
                      <a:pt x="686" y="790"/>
                      <a:pt x="686" y="790"/>
                      <a:pt x="686" y="790"/>
                    </a:cubicBezTo>
                    <a:moveTo>
                      <a:pt x="173" y="766"/>
                    </a:move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70" y="795"/>
                      <a:pt x="183" y="805"/>
                      <a:pt x="197" y="814"/>
                    </a:cubicBezTo>
                    <a:cubicBezTo>
                      <a:pt x="197" y="814"/>
                      <a:pt x="197" y="814"/>
                      <a:pt x="197" y="81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197" y="786"/>
                      <a:pt x="185" y="776"/>
                      <a:pt x="173" y="766"/>
                    </a:cubicBezTo>
                    <a:cubicBezTo>
                      <a:pt x="173" y="766"/>
                      <a:pt x="173" y="766"/>
                      <a:pt x="173" y="766"/>
                    </a:cubicBezTo>
                    <a:moveTo>
                      <a:pt x="725" y="758"/>
                    </a:moveTo>
                    <a:cubicBezTo>
                      <a:pt x="725" y="758"/>
                      <a:pt x="725" y="758"/>
                      <a:pt x="725" y="758"/>
                    </a:cubicBezTo>
                    <a:cubicBezTo>
                      <a:pt x="714" y="769"/>
                      <a:pt x="701" y="779"/>
                      <a:pt x="689" y="788"/>
                    </a:cubicBezTo>
                    <a:cubicBezTo>
                      <a:pt x="689" y="788"/>
                      <a:pt x="689" y="788"/>
                      <a:pt x="689" y="788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3" y="807"/>
                      <a:pt x="703" y="807"/>
                      <a:pt x="703" y="807"/>
                    </a:cubicBezTo>
                    <a:cubicBezTo>
                      <a:pt x="716" y="798"/>
                      <a:pt x="729" y="787"/>
                      <a:pt x="741" y="776"/>
                    </a:cubicBezTo>
                    <a:cubicBezTo>
                      <a:pt x="741" y="777"/>
                      <a:pt x="741" y="777"/>
                      <a:pt x="741" y="777"/>
                    </a:cubicBezTo>
                    <a:cubicBezTo>
                      <a:pt x="741" y="776"/>
                      <a:pt x="741" y="776"/>
                      <a:pt x="741" y="776"/>
                    </a:cubicBezTo>
                    <a:cubicBezTo>
                      <a:pt x="725" y="758"/>
                      <a:pt x="725" y="758"/>
                      <a:pt x="725" y="758"/>
                    </a:cubicBezTo>
                    <a:moveTo>
                      <a:pt x="136" y="731"/>
                    </a:move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30" y="759"/>
                      <a:pt x="142" y="771"/>
                      <a:pt x="154" y="782"/>
                    </a:cubicBezTo>
                    <a:cubicBezTo>
                      <a:pt x="154" y="782"/>
                      <a:pt x="154" y="782"/>
                      <a:pt x="154" y="782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58" y="753"/>
                      <a:pt x="147" y="742"/>
                      <a:pt x="136" y="731"/>
                    </a:cubicBezTo>
                    <a:cubicBezTo>
                      <a:pt x="136" y="731"/>
                      <a:pt x="136" y="731"/>
                      <a:pt x="136" y="731"/>
                    </a:cubicBezTo>
                    <a:moveTo>
                      <a:pt x="761" y="722"/>
                    </a:move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50" y="734"/>
                      <a:pt x="739" y="745"/>
                      <a:pt x="728" y="756"/>
                    </a:cubicBezTo>
                    <a:cubicBezTo>
                      <a:pt x="728" y="756"/>
                      <a:pt x="728" y="756"/>
                      <a:pt x="728" y="756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56" y="762"/>
                      <a:pt x="768" y="751"/>
                      <a:pt x="779" y="738"/>
                    </a:cubicBezTo>
                    <a:cubicBezTo>
                      <a:pt x="779" y="738"/>
                      <a:pt x="779" y="738"/>
                      <a:pt x="779" y="738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61" y="722"/>
                      <a:pt x="761" y="722"/>
                      <a:pt x="761" y="722"/>
                    </a:cubicBezTo>
                    <a:moveTo>
                      <a:pt x="104" y="692"/>
                    </a:moveTo>
                    <a:cubicBezTo>
                      <a:pt x="85" y="706"/>
                      <a:pt x="85" y="706"/>
                      <a:pt x="85" y="706"/>
                    </a:cubicBezTo>
                    <a:cubicBezTo>
                      <a:pt x="85" y="706"/>
                      <a:pt x="85" y="706"/>
                      <a:pt x="85" y="706"/>
                    </a:cubicBezTo>
                    <a:cubicBezTo>
                      <a:pt x="94" y="719"/>
                      <a:pt x="105" y="732"/>
                      <a:pt x="116" y="744"/>
                    </a:cubicBezTo>
                    <a:cubicBezTo>
                      <a:pt x="116" y="745"/>
                      <a:pt x="116" y="745"/>
                      <a:pt x="116" y="745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8"/>
                      <a:pt x="134" y="728"/>
                      <a:pt x="134" y="728"/>
                    </a:cubicBezTo>
                    <a:cubicBezTo>
                      <a:pt x="123" y="717"/>
                      <a:pt x="113" y="705"/>
                      <a:pt x="104" y="692"/>
                    </a:cubicBezTo>
                    <a:cubicBezTo>
                      <a:pt x="104" y="692"/>
                      <a:pt x="104" y="692"/>
                      <a:pt x="104" y="692"/>
                    </a:cubicBezTo>
                    <a:moveTo>
                      <a:pt x="792" y="682"/>
                    </a:moveTo>
                    <a:cubicBezTo>
                      <a:pt x="792" y="683"/>
                      <a:pt x="792" y="683"/>
                      <a:pt x="792" y="683"/>
                    </a:cubicBezTo>
                    <a:cubicBezTo>
                      <a:pt x="783" y="695"/>
                      <a:pt x="773" y="708"/>
                      <a:pt x="763" y="720"/>
                    </a:cubicBezTo>
                    <a:cubicBezTo>
                      <a:pt x="763" y="720"/>
                      <a:pt x="763" y="720"/>
                      <a:pt x="763" y="720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92" y="723"/>
                      <a:pt x="802" y="710"/>
                      <a:pt x="811" y="696"/>
                    </a:cubicBezTo>
                    <a:cubicBezTo>
                      <a:pt x="812" y="696"/>
                      <a:pt x="812" y="696"/>
                      <a:pt x="812" y="696"/>
                    </a:cubicBezTo>
                    <a:cubicBezTo>
                      <a:pt x="792" y="682"/>
                      <a:pt x="792" y="682"/>
                      <a:pt x="792" y="682"/>
                    </a:cubicBezTo>
                    <a:moveTo>
                      <a:pt x="77" y="649"/>
                    </a:moveTo>
                    <a:cubicBezTo>
                      <a:pt x="56" y="661"/>
                      <a:pt x="56" y="661"/>
                      <a:pt x="56" y="661"/>
                    </a:cubicBezTo>
                    <a:cubicBezTo>
                      <a:pt x="56" y="661"/>
                      <a:pt x="56" y="661"/>
                      <a:pt x="56" y="661"/>
                    </a:cubicBezTo>
                    <a:cubicBezTo>
                      <a:pt x="64" y="676"/>
                      <a:pt x="73" y="690"/>
                      <a:pt x="82" y="703"/>
                    </a:cubicBezTo>
                    <a:cubicBezTo>
                      <a:pt x="82" y="703"/>
                      <a:pt x="82" y="703"/>
                      <a:pt x="82" y="703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93" y="676"/>
                      <a:pt x="84" y="663"/>
                      <a:pt x="77" y="650"/>
                    </a:cubicBezTo>
                    <a:cubicBezTo>
                      <a:pt x="77" y="649"/>
                      <a:pt x="77" y="649"/>
                      <a:pt x="77" y="649"/>
                    </a:cubicBezTo>
                    <a:moveTo>
                      <a:pt x="818" y="639"/>
                    </a:move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1" y="653"/>
                      <a:pt x="803" y="667"/>
                      <a:pt x="794" y="679"/>
                    </a:cubicBezTo>
                    <a:cubicBezTo>
                      <a:pt x="794" y="680"/>
                      <a:pt x="794" y="680"/>
                      <a:pt x="794" y="680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23" y="679"/>
                      <a:pt x="831" y="665"/>
                      <a:pt x="839" y="650"/>
                    </a:cubicBezTo>
                    <a:cubicBezTo>
                      <a:pt x="839" y="650"/>
                      <a:pt x="839" y="650"/>
                      <a:pt x="839" y="650"/>
                    </a:cubicBez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8" y="639"/>
                      <a:pt x="818" y="639"/>
                      <a:pt x="818" y="639"/>
                    </a:cubicBezTo>
                    <a:moveTo>
                      <a:pt x="55" y="604"/>
                    </a:moveTo>
                    <a:cubicBezTo>
                      <a:pt x="33" y="613"/>
                      <a:pt x="33" y="613"/>
                      <a:pt x="33" y="613"/>
                    </a:cubicBezTo>
                    <a:cubicBezTo>
                      <a:pt x="33" y="613"/>
                      <a:pt x="33" y="613"/>
                      <a:pt x="33" y="613"/>
                    </a:cubicBezTo>
                    <a:cubicBezTo>
                      <a:pt x="39" y="628"/>
                      <a:pt x="46" y="643"/>
                      <a:pt x="54" y="658"/>
                    </a:cubicBezTo>
                    <a:cubicBezTo>
                      <a:pt x="54" y="658"/>
                      <a:pt x="54" y="658"/>
                      <a:pt x="54" y="658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68" y="633"/>
                      <a:pt x="61" y="618"/>
                      <a:pt x="55" y="604"/>
                    </a:cubicBezTo>
                    <a:cubicBezTo>
                      <a:pt x="55" y="604"/>
                      <a:pt x="55" y="604"/>
                      <a:pt x="55" y="604"/>
                    </a:cubicBezTo>
                    <a:moveTo>
                      <a:pt x="838" y="593"/>
                    </a:moveTo>
                    <a:cubicBezTo>
                      <a:pt x="838" y="593"/>
                      <a:pt x="838" y="593"/>
                      <a:pt x="838" y="593"/>
                    </a:cubicBezTo>
                    <a:cubicBezTo>
                      <a:pt x="833" y="608"/>
                      <a:pt x="827" y="622"/>
                      <a:pt x="820" y="636"/>
                    </a:cubicBezTo>
                    <a:cubicBezTo>
                      <a:pt x="819" y="636"/>
                      <a:pt x="819" y="636"/>
                      <a:pt x="819" y="636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8" y="632"/>
                      <a:pt x="855" y="617"/>
                      <a:pt x="861" y="602"/>
                    </a:cubicBezTo>
                    <a:cubicBezTo>
                      <a:pt x="861" y="602"/>
                      <a:pt x="861" y="602"/>
                      <a:pt x="861" y="602"/>
                    </a:cubicBezTo>
                    <a:cubicBezTo>
                      <a:pt x="838" y="593"/>
                      <a:pt x="838" y="593"/>
                      <a:pt x="838" y="593"/>
                    </a:cubicBezTo>
                    <a:moveTo>
                      <a:pt x="39" y="556"/>
                    </a:move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3"/>
                      <a:pt x="16" y="563"/>
                      <a:pt x="16" y="563"/>
                    </a:cubicBezTo>
                    <a:cubicBezTo>
                      <a:pt x="20" y="578"/>
                      <a:pt x="25" y="594"/>
                      <a:pt x="31" y="609"/>
                    </a:cubicBezTo>
                    <a:cubicBezTo>
                      <a:pt x="31" y="610"/>
                      <a:pt x="31" y="610"/>
                      <a:pt x="31" y="610"/>
                    </a:cubicBezTo>
                    <a:cubicBezTo>
                      <a:pt x="53" y="601"/>
                      <a:pt x="53" y="601"/>
                      <a:pt x="53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48" y="586"/>
                      <a:pt x="43" y="571"/>
                      <a:pt x="39" y="556"/>
                    </a:cubicBezTo>
                    <a:cubicBezTo>
                      <a:pt x="39" y="556"/>
                      <a:pt x="39" y="556"/>
                      <a:pt x="39" y="556"/>
                    </a:cubicBezTo>
                    <a:moveTo>
                      <a:pt x="853" y="545"/>
                    </a:moveTo>
                    <a:cubicBezTo>
                      <a:pt x="853" y="545"/>
                      <a:pt x="853" y="545"/>
                      <a:pt x="853" y="545"/>
                    </a:cubicBezTo>
                    <a:cubicBezTo>
                      <a:pt x="850" y="560"/>
                      <a:pt x="845" y="575"/>
                      <a:pt x="840" y="590"/>
                    </a:cubicBezTo>
                    <a:cubicBezTo>
                      <a:pt x="840" y="590"/>
                      <a:pt x="840" y="590"/>
                      <a:pt x="840" y="590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8" y="582"/>
                      <a:pt x="873" y="567"/>
                      <a:pt x="877" y="551"/>
                    </a:cubicBezTo>
                    <a:cubicBezTo>
                      <a:pt x="878" y="551"/>
                      <a:pt x="878" y="551"/>
                      <a:pt x="878" y="551"/>
                    </a:cubicBezTo>
                    <a:cubicBezTo>
                      <a:pt x="853" y="545"/>
                      <a:pt x="853" y="545"/>
                      <a:pt x="853" y="545"/>
                    </a:cubicBezTo>
                    <a:moveTo>
                      <a:pt x="28" y="507"/>
                    </a:move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7" y="527"/>
                      <a:pt x="10" y="543"/>
                      <a:pt x="15" y="559"/>
                    </a:cubicBezTo>
                    <a:cubicBezTo>
                      <a:pt x="15" y="559"/>
                      <a:pt x="15" y="559"/>
                      <a:pt x="15" y="559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2"/>
                      <a:pt x="38" y="552"/>
                      <a:pt x="38" y="552"/>
                    </a:cubicBezTo>
                    <a:cubicBezTo>
                      <a:pt x="34" y="537"/>
                      <a:pt x="31" y="522"/>
                      <a:pt x="28" y="507"/>
                    </a:cubicBezTo>
                    <a:cubicBezTo>
                      <a:pt x="28" y="507"/>
                      <a:pt x="28" y="507"/>
                      <a:pt x="28" y="507"/>
                    </a:cubicBezTo>
                    <a:moveTo>
                      <a:pt x="863" y="495"/>
                    </a:moveTo>
                    <a:cubicBezTo>
                      <a:pt x="861" y="495"/>
                      <a:pt x="861" y="495"/>
                      <a:pt x="861" y="495"/>
                    </a:cubicBezTo>
                    <a:cubicBezTo>
                      <a:pt x="862" y="495"/>
                      <a:pt x="862" y="495"/>
                      <a:pt x="862" y="495"/>
                    </a:cubicBezTo>
                    <a:cubicBezTo>
                      <a:pt x="860" y="511"/>
                      <a:pt x="858" y="526"/>
                      <a:pt x="854" y="541"/>
                    </a:cubicBezTo>
                    <a:cubicBezTo>
                      <a:pt x="854" y="541"/>
                      <a:pt x="854" y="541"/>
                      <a:pt x="854" y="541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81" y="531"/>
                      <a:pt x="884" y="514"/>
                      <a:pt x="886" y="498"/>
                    </a:cubicBezTo>
                    <a:cubicBezTo>
                      <a:pt x="886" y="498"/>
                      <a:pt x="886" y="498"/>
                      <a:pt x="886" y="498"/>
                    </a:cubicBezTo>
                    <a:cubicBezTo>
                      <a:pt x="863" y="495"/>
                      <a:pt x="863" y="495"/>
                      <a:pt x="863" y="495"/>
                    </a:cubicBezTo>
                    <a:moveTo>
                      <a:pt x="24" y="456"/>
                    </a:move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74"/>
                      <a:pt x="2" y="490"/>
                      <a:pt x="4" y="506"/>
                    </a:cubicBezTo>
                    <a:cubicBezTo>
                      <a:pt x="4" y="507"/>
                      <a:pt x="4" y="507"/>
                      <a:pt x="4" y="507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6" y="488"/>
                      <a:pt x="24" y="472"/>
                      <a:pt x="24" y="457"/>
                    </a:cubicBezTo>
                    <a:cubicBezTo>
                      <a:pt x="24" y="456"/>
                      <a:pt x="24" y="456"/>
                      <a:pt x="24" y="456"/>
                    </a:cubicBezTo>
                    <a:moveTo>
                      <a:pt x="889" y="428"/>
                    </a:move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34"/>
                      <a:pt x="865" y="440"/>
                      <a:pt x="865" y="445"/>
                    </a:cubicBezTo>
                    <a:cubicBezTo>
                      <a:pt x="865" y="460"/>
                      <a:pt x="864" y="476"/>
                      <a:pt x="863" y="491"/>
                    </a:cubicBezTo>
                    <a:cubicBezTo>
                      <a:pt x="863" y="492"/>
                      <a:pt x="863" y="492"/>
                      <a:pt x="863" y="492"/>
                    </a:cubicBezTo>
                    <a:cubicBezTo>
                      <a:pt x="886" y="494"/>
                      <a:pt x="886" y="494"/>
                      <a:pt x="886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8" y="478"/>
                      <a:pt x="889" y="461"/>
                      <a:pt x="889" y="445"/>
                    </a:cubicBezTo>
                    <a:cubicBezTo>
                      <a:pt x="889" y="439"/>
                      <a:pt x="889" y="434"/>
                      <a:pt x="889" y="428"/>
                    </a:cubicBezTo>
                    <a:cubicBezTo>
                      <a:pt x="889" y="428"/>
                      <a:pt x="889" y="428"/>
                      <a:pt x="889" y="428"/>
                    </a:cubicBezTo>
                    <a:moveTo>
                      <a:pt x="2" y="404"/>
                    </a:moveTo>
                    <a:cubicBezTo>
                      <a:pt x="2" y="404"/>
                      <a:pt x="2" y="404"/>
                      <a:pt x="2" y="404"/>
                    </a:cubicBezTo>
                    <a:cubicBezTo>
                      <a:pt x="0" y="417"/>
                      <a:pt x="0" y="431"/>
                      <a:pt x="0" y="445"/>
                    </a:cubicBezTo>
                    <a:cubicBezTo>
                      <a:pt x="0" y="448"/>
                      <a:pt x="0" y="450"/>
                      <a:pt x="0" y="453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0"/>
                      <a:pt x="24" y="448"/>
                      <a:pt x="24" y="445"/>
                    </a:cubicBezTo>
                    <a:cubicBezTo>
                      <a:pt x="24" y="432"/>
                      <a:pt x="24" y="419"/>
                      <a:pt x="26" y="406"/>
                    </a:cubicBezTo>
                    <a:cubicBezTo>
                      <a:pt x="26" y="406"/>
                      <a:pt x="26" y="406"/>
                      <a:pt x="26" y="406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884" y="375"/>
                    </a:move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3" y="394"/>
                      <a:pt x="864" y="410"/>
                      <a:pt x="865" y="425"/>
                    </a:cubicBezTo>
                    <a:cubicBezTo>
                      <a:pt x="865" y="425"/>
                      <a:pt x="865" y="425"/>
                      <a:pt x="865" y="425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8" y="408"/>
                      <a:pt x="886" y="391"/>
                      <a:pt x="884" y="375"/>
                    </a:cubicBezTo>
                    <a:cubicBezTo>
                      <a:pt x="884" y="375"/>
                      <a:pt x="884" y="375"/>
                      <a:pt x="884" y="375"/>
                    </a:cubicBezTo>
                    <a:moveTo>
                      <a:pt x="10" y="351"/>
                    </a:moveTo>
                    <a:cubicBezTo>
                      <a:pt x="10" y="351"/>
                      <a:pt x="10" y="351"/>
                      <a:pt x="10" y="351"/>
                    </a:cubicBezTo>
                    <a:cubicBezTo>
                      <a:pt x="6" y="367"/>
                      <a:pt x="4" y="383"/>
                      <a:pt x="2" y="400"/>
                    </a:cubicBezTo>
                    <a:cubicBezTo>
                      <a:pt x="2" y="400"/>
                      <a:pt x="2" y="400"/>
                      <a:pt x="2" y="400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7" y="387"/>
                      <a:pt x="30" y="371"/>
                      <a:pt x="33" y="356"/>
                    </a:cubicBezTo>
                    <a:cubicBezTo>
                      <a:pt x="33" y="356"/>
                      <a:pt x="33" y="356"/>
                      <a:pt x="33" y="356"/>
                    </a:cubicBezTo>
                    <a:cubicBezTo>
                      <a:pt x="10" y="351"/>
                      <a:pt x="10" y="351"/>
                      <a:pt x="10" y="351"/>
                    </a:cubicBezTo>
                    <a:moveTo>
                      <a:pt x="872" y="323"/>
                    </a:move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54" y="344"/>
                      <a:pt x="857" y="360"/>
                      <a:pt x="860" y="375"/>
                    </a:cubicBezTo>
                    <a:cubicBezTo>
                      <a:pt x="860" y="375"/>
                      <a:pt x="860" y="375"/>
                      <a:pt x="860" y="375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1" y="355"/>
                      <a:pt x="877" y="339"/>
                      <a:pt x="872" y="323"/>
                    </a:cubicBezTo>
                    <a:cubicBezTo>
                      <a:pt x="872" y="323"/>
                      <a:pt x="872" y="323"/>
                      <a:pt x="872" y="323"/>
                    </a:cubicBezTo>
                    <a:moveTo>
                      <a:pt x="24" y="299"/>
                    </a:moveTo>
                    <a:cubicBezTo>
                      <a:pt x="24" y="300"/>
                      <a:pt x="24" y="300"/>
                      <a:pt x="24" y="300"/>
                    </a:cubicBezTo>
                    <a:cubicBezTo>
                      <a:pt x="19" y="315"/>
                      <a:pt x="14" y="331"/>
                      <a:pt x="11" y="347"/>
                    </a:cubicBezTo>
                    <a:cubicBezTo>
                      <a:pt x="11" y="347"/>
                      <a:pt x="11" y="347"/>
                      <a:pt x="11" y="347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7" y="337"/>
                      <a:pt x="42" y="322"/>
                      <a:pt x="47" y="307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24" y="299"/>
                      <a:pt x="24" y="299"/>
                      <a:pt x="24" y="299"/>
                    </a:cubicBezTo>
                    <a:moveTo>
                      <a:pt x="855" y="272"/>
                    </a:move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9" y="296"/>
                      <a:pt x="844" y="311"/>
                      <a:pt x="848" y="326"/>
                    </a:cubicBezTo>
                    <a:cubicBezTo>
                      <a:pt x="848" y="326"/>
                      <a:pt x="848" y="326"/>
                      <a:pt x="848" y="326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67" y="303"/>
                      <a:pt x="861" y="288"/>
                      <a:pt x="855" y="272"/>
                    </a:cubicBezTo>
                    <a:cubicBezTo>
                      <a:pt x="855" y="272"/>
                      <a:pt x="855" y="272"/>
                      <a:pt x="855" y="272"/>
                    </a:cubicBezTo>
                    <a:moveTo>
                      <a:pt x="45" y="250"/>
                    </a:moveTo>
                    <a:cubicBezTo>
                      <a:pt x="44" y="250"/>
                      <a:pt x="44" y="250"/>
                      <a:pt x="44" y="250"/>
                    </a:cubicBezTo>
                    <a:cubicBezTo>
                      <a:pt x="37" y="265"/>
                      <a:pt x="31" y="280"/>
                      <a:pt x="25" y="296"/>
                    </a:cubicBezTo>
                    <a:cubicBezTo>
                      <a:pt x="24" y="296"/>
                      <a:pt x="24" y="296"/>
                      <a:pt x="24" y="296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53" y="289"/>
                      <a:pt x="59" y="275"/>
                      <a:pt x="66" y="261"/>
                    </a:cubicBezTo>
                    <a:cubicBezTo>
                      <a:pt x="66" y="261"/>
                      <a:pt x="66" y="261"/>
                      <a:pt x="66" y="261"/>
                    </a:cubicBezTo>
                    <a:cubicBezTo>
                      <a:pt x="45" y="250"/>
                      <a:pt x="45" y="250"/>
                      <a:pt x="45" y="250"/>
                    </a:cubicBezTo>
                    <a:moveTo>
                      <a:pt x="831" y="224"/>
                    </a:moveTo>
                    <a:cubicBezTo>
                      <a:pt x="810" y="236"/>
                      <a:pt x="810" y="236"/>
                      <a:pt x="810" y="236"/>
                    </a:cubicBezTo>
                    <a:cubicBezTo>
                      <a:pt x="810" y="237"/>
                      <a:pt x="810" y="237"/>
                      <a:pt x="810" y="237"/>
                    </a:cubicBezTo>
                    <a:cubicBezTo>
                      <a:pt x="818" y="250"/>
                      <a:pt x="825" y="264"/>
                      <a:pt x="831" y="278"/>
                    </a:cubicBezTo>
                    <a:cubicBezTo>
                      <a:pt x="831" y="278"/>
                      <a:pt x="831" y="278"/>
                      <a:pt x="831" y="278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47" y="254"/>
                      <a:pt x="839" y="239"/>
                      <a:pt x="831" y="225"/>
                    </a:cubicBezTo>
                    <a:cubicBezTo>
                      <a:pt x="831" y="224"/>
                      <a:pt x="831" y="224"/>
                      <a:pt x="831" y="224"/>
                    </a:cubicBezTo>
                    <a:moveTo>
                      <a:pt x="71" y="204"/>
                    </a:moveTo>
                    <a:cubicBezTo>
                      <a:pt x="71" y="204"/>
                      <a:pt x="71" y="204"/>
                      <a:pt x="71" y="204"/>
                    </a:cubicBezTo>
                    <a:cubicBezTo>
                      <a:pt x="62" y="217"/>
                      <a:pt x="54" y="232"/>
                      <a:pt x="46" y="246"/>
                    </a:cubicBezTo>
                    <a:cubicBezTo>
                      <a:pt x="46" y="246"/>
                      <a:pt x="46" y="246"/>
                      <a:pt x="46" y="24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75" y="243"/>
                      <a:pt x="82" y="230"/>
                      <a:pt x="91" y="217"/>
                    </a:cubicBezTo>
                    <a:cubicBezTo>
                      <a:pt x="91" y="217"/>
                      <a:pt x="91" y="217"/>
                      <a:pt x="91" y="217"/>
                    </a:cubicBezTo>
                    <a:cubicBezTo>
                      <a:pt x="71" y="204"/>
                      <a:pt x="71" y="204"/>
                      <a:pt x="71" y="204"/>
                    </a:cubicBezTo>
                    <a:moveTo>
                      <a:pt x="802" y="180"/>
                    </a:moveTo>
                    <a:cubicBezTo>
                      <a:pt x="802" y="180"/>
                      <a:pt x="802" y="180"/>
                      <a:pt x="802" y="180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3" y="194"/>
                      <a:pt x="783" y="194"/>
                      <a:pt x="783" y="194"/>
                    </a:cubicBezTo>
                    <a:cubicBezTo>
                      <a:pt x="792" y="207"/>
                      <a:pt x="800" y="220"/>
                      <a:pt x="808" y="233"/>
                    </a:cubicBezTo>
                    <a:cubicBezTo>
                      <a:pt x="808" y="233"/>
                      <a:pt x="808" y="233"/>
                      <a:pt x="808" y="233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1" y="207"/>
                      <a:pt x="812" y="193"/>
                      <a:pt x="802" y="180"/>
                    </a:cubicBezTo>
                    <a:cubicBezTo>
                      <a:pt x="802" y="180"/>
                      <a:pt x="802" y="180"/>
                      <a:pt x="802" y="180"/>
                    </a:cubicBezTo>
                    <a:moveTo>
                      <a:pt x="102" y="161"/>
                    </a:moveTo>
                    <a:cubicBezTo>
                      <a:pt x="102" y="161"/>
                      <a:pt x="102" y="161"/>
                      <a:pt x="102" y="161"/>
                    </a:cubicBezTo>
                    <a:cubicBezTo>
                      <a:pt x="92" y="173"/>
                      <a:pt x="82" y="187"/>
                      <a:pt x="73" y="200"/>
                    </a:cubicBezTo>
                    <a:cubicBezTo>
                      <a:pt x="73" y="200"/>
                      <a:pt x="73" y="200"/>
                      <a:pt x="73" y="200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102" y="201"/>
                      <a:pt x="111" y="18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02" y="161"/>
                      <a:pt x="102" y="161"/>
                      <a:pt x="102" y="161"/>
                    </a:cubicBezTo>
                    <a:moveTo>
                      <a:pt x="767" y="139"/>
                    </a:moveTo>
                    <a:cubicBezTo>
                      <a:pt x="750" y="155"/>
                      <a:pt x="750" y="155"/>
                      <a:pt x="750" y="155"/>
                    </a:cubicBezTo>
                    <a:cubicBezTo>
                      <a:pt x="750" y="156"/>
                      <a:pt x="750" y="156"/>
                      <a:pt x="750" y="156"/>
                    </a:cubicBezTo>
                    <a:cubicBezTo>
                      <a:pt x="761" y="167"/>
                      <a:pt x="771" y="179"/>
                      <a:pt x="780" y="191"/>
                    </a:cubicBezTo>
                    <a:cubicBezTo>
                      <a:pt x="780" y="191"/>
                      <a:pt x="780" y="191"/>
                      <a:pt x="780" y="191"/>
                    </a:cubicBezTo>
                    <a:cubicBezTo>
                      <a:pt x="800" y="177"/>
                      <a:pt x="800" y="177"/>
                      <a:pt x="800" y="177"/>
                    </a:cubicBezTo>
                    <a:cubicBezTo>
                      <a:pt x="799" y="177"/>
                      <a:pt x="799" y="177"/>
                      <a:pt x="799" y="177"/>
                    </a:cubicBezTo>
                    <a:cubicBezTo>
                      <a:pt x="790" y="164"/>
                      <a:pt x="779" y="151"/>
                      <a:pt x="768" y="139"/>
                    </a:cubicBezTo>
                    <a:cubicBezTo>
                      <a:pt x="767" y="139"/>
                      <a:pt x="767" y="139"/>
                      <a:pt x="767" y="139"/>
                    </a:cubicBezTo>
                    <a:moveTo>
                      <a:pt x="139" y="122"/>
                    </a:moveTo>
                    <a:cubicBezTo>
                      <a:pt x="139" y="122"/>
                      <a:pt x="139" y="122"/>
                      <a:pt x="139" y="122"/>
                    </a:cubicBezTo>
                    <a:cubicBezTo>
                      <a:pt x="127" y="133"/>
                      <a:pt x="116" y="145"/>
                      <a:pt x="105" y="158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33" y="161"/>
                      <a:pt x="144" y="150"/>
                      <a:pt x="155" y="139"/>
                    </a:cubicBezTo>
                    <a:cubicBezTo>
                      <a:pt x="155" y="139"/>
                      <a:pt x="155" y="139"/>
                      <a:pt x="155" y="139"/>
                    </a:cubicBezTo>
                    <a:cubicBezTo>
                      <a:pt x="139" y="122"/>
                      <a:pt x="139" y="122"/>
                      <a:pt x="139" y="122"/>
                    </a:cubicBezTo>
                    <a:moveTo>
                      <a:pt x="728" y="102"/>
                    </a:move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25" y="131"/>
                      <a:pt x="737" y="142"/>
                      <a:pt x="747" y="153"/>
                    </a:cubicBezTo>
                    <a:cubicBezTo>
                      <a:pt x="748" y="153"/>
                      <a:pt x="748" y="153"/>
                      <a:pt x="748" y="153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53" y="124"/>
                      <a:pt x="741" y="113"/>
                      <a:pt x="729" y="103"/>
                    </a:cubicBezTo>
                    <a:cubicBezTo>
                      <a:pt x="728" y="102"/>
                      <a:pt x="728" y="102"/>
                      <a:pt x="728" y="102"/>
                    </a:cubicBezTo>
                    <a:moveTo>
                      <a:pt x="180" y="87"/>
                    </a:moveTo>
                    <a:cubicBezTo>
                      <a:pt x="180" y="87"/>
                      <a:pt x="180" y="87"/>
                      <a:pt x="180" y="87"/>
                    </a:cubicBezTo>
                    <a:cubicBezTo>
                      <a:pt x="167" y="97"/>
                      <a:pt x="154" y="108"/>
                      <a:pt x="142" y="119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70" y="126"/>
                      <a:pt x="182" y="116"/>
                      <a:pt x="194" y="107"/>
                    </a:cubicBezTo>
                    <a:cubicBezTo>
                      <a:pt x="194" y="107"/>
                      <a:pt x="194" y="107"/>
                      <a:pt x="194" y="107"/>
                    </a:cubicBezTo>
                    <a:cubicBezTo>
                      <a:pt x="180" y="87"/>
                      <a:pt x="180" y="87"/>
                      <a:pt x="180" y="87"/>
                    </a:cubicBezTo>
                    <a:moveTo>
                      <a:pt x="685" y="71"/>
                    </a:moveTo>
                    <a:cubicBezTo>
                      <a:pt x="672" y="91"/>
                      <a:pt x="672" y="91"/>
                      <a:pt x="672" y="91"/>
                    </a:cubicBezTo>
                    <a:cubicBezTo>
                      <a:pt x="673" y="91"/>
                      <a:pt x="673" y="91"/>
                      <a:pt x="673" y="91"/>
                    </a:cubicBezTo>
                    <a:cubicBezTo>
                      <a:pt x="686" y="100"/>
                      <a:pt x="698" y="109"/>
                      <a:pt x="710" y="119"/>
                    </a:cubicBezTo>
                    <a:cubicBezTo>
                      <a:pt x="710" y="119"/>
                      <a:pt x="710" y="119"/>
                      <a:pt x="710" y="119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26" y="100"/>
                      <a:pt x="726" y="100"/>
                      <a:pt x="726" y="100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13" y="90"/>
                      <a:pt x="699" y="80"/>
                      <a:pt x="686" y="71"/>
                    </a:cubicBezTo>
                    <a:cubicBezTo>
                      <a:pt x="685" y="71"/>
                      <a:pt x="685" y="71"/>
                      <a:pt x="685" y="71"/>
                    </a:cubicBezTo>
                    <a:moveTo>
                      <a:pt x="225" y="58"/>
                    </a:moveTo>
                    <a:cubicBezTo>
                      <a:pt x="224" y="58"/>
                      <a:pt x="224" y="58"/>
                      <a:pt x="224" y="58"/>
                    </a:cubicBezTo>
                    <a:cubicBezTo>
                      <a:pt x="210" y="66"/>
                      <a:pt x="196" y="75"/>
                      <a:pt x="183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210" y="95"/>
                      <a:pt x="223" y="87"/>
                      <a:pt x="236" y="79"/>
                    </a:cubicBezTo>
                    <a:cubicBezTo>
                      <a:pt x="236" y="79"/>
                      <a:pt x="236" y="79"/>
                      <a:pt x="236" y="79"/>
                    </a:cubicBezTo>
                    <a:cubicBezTo>
                      <a:pt x="225" y="58"/>
                      <a:pt x="225" y="58"/>
                      <a:pt x="225" y="58"/>
                    </a:cubicBezTo>
                    <a:moveTo>
                      <a:pt x="639" y="45"/>
                    </a:moveTo>
                    <a:cubicBezTo>
                      <a:pt x="628" y="66"/>
                      <a:pt x="628" y="66"/>
                      <a:pt x="628" y="66"/>
                    </a:cubicBezTo>
                    <a:cubicBezTo>
                      <a:pt x="629" y="66"/>
                      <a:pt x="629" y="66"/>
                      <a:pt x="629" y="66"/>
                    </a:cubicBezTo>
                    <a:cubicBezTo>
                      <a:pt x="642" y="73"/>
                      <a:pt x="656" y="81"/>
                      <a:pt x="669" y="89"/>
                    </a:cubicBezTo>
                    <a:cubicBezTo>
                      <a:pt x="669" y="89"/>
                      <a:pt x="669" y="89"/>
                      <a:pt x="669" y="8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68" y="60"/>
                      <a:pt x="654" y="52"/>
                      <a:pt x="639" y="45"/>
                    </a:cubicBezTo>
                    <a:cubicBezTo>
                      <a:pt x="639" y="45"/>
                      <a:pt x="639" y="45"/>
                      <a:pt x="639" y="45"/>
                    </a:cubicBezTo>
                    <a:moveTo>
                      <a:pt x="272" y="35"/>
                    </a:moveTo>
                    <a:cubicBezTo>
                      <a:pt x="272" y="35"/>
                      <a:pt x="272" y="35"/>
                      <a:pt x="272" y="35"/>
                    </a:cubicBezTo>
                    <a:cubicBezTo>
                      <a:pt x="257" y="41"/>
                      <a:pt x="242" y="48"/>
                      <a:pt x="228" y="56"/>
                    </a:cubicBezTo>
                    <a:cubicBezTo>
                      <a:pt x="228" y="56"/>
                      <a:pt x="228" y="56"/>
                      <a:pt x="228" y="56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53" y="70"/>
                      <a:pt x="267" y="63"/>
                      <a:pt x="282" y="57"/>
                    </a:cubicBezTo>
                    <a:cubicBezTo>
                      <a:pt x="282" y="57"/>
                      <a:pt x="282" y="57"/>
                      <a:pt x="282" y="57"/>
                    </a:cubicBezTo>
                    <a:cubicBezTo>
                      <a:pt x="272" y="35"/>
                      <a:pt x="272" y="35"/>
                      <a:pt x="272" y="35"/>
                    </a:cubicBezTo>
                    <a:moveTo>
                      <a:pt x="589" y="24"/>
                    </a:moveTo>
                    <a:cubicBezTo>
                      <a:pt x="582" y="47"/>
                      <a:pt x="582" y="47"/>
                      <a:pt x="582" y="47"/>
                    </a:cubicBezTo>
                    <a:cubicBezTo>
                      <a:pt x="582" y="47"/>
                      <a:pt x="582" y="47"/>
                      <a:pt x="582" y="47"/>
                    </a:cubicBezTo>
                    <a:cubicBezTo>
                      <a:pt x="596" y="52"/>
                      <a:pt x="611" y="58"/>
                      <a:pt x="625" y="65"/>
                    </a:cubicBezTo>
                    <a:cubicBezTo>
                      <a:pt x="625" y="65"/>
                      <a:pt x="625" y="65"/>
                      <a:pt x="625" y="65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21" y="36"/>
                      <a:pt x="605" y="30"/>
                      <a:pt x="590" y="24"/>
                    </a:cubicBezTo>
                    <a:cubicBezTo>
                      <a:pt x="589" y="24"/>
                      <a:pt x="589" y="24"/>
                      <a:pt x="589" y="24"/>
                    </a:cubicBezTo>
                    <a:moveTo>
                      <a:pt x="323" y="17"/>
                    </a:moveTo>
                    <a:cubicBezTo>
                      <a:pt x="323" y="17"/>
                      <a:pt x="323" y="17"/>
                      <a:pt x="323" y="17"/>
                    </a:cubicBezTo>
                    <a:cubicBezTo>
                      <a:pt x="307" y="21"/>
                      <a:pt x="291" y="27"/>
                      <a:pt x="276" y="33"/>
                    </a:cubicBezTo>
                    <a:cubicBezTo>
                      <a:pt x="276" y="33"/>
                      <a:pt x="276" y="33"/>
                      <a:pt x="276" y="33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300" y="49"/>
                      <a:pt x="314" y="44"/>
                      <a:pt x="329" y="40"/>
                    </a:cubicBezTo>
                    <a:cubicBezTo>
                      <a:pt x="329" y="40"/>
                      <a:pt x="329" y="40"/>
                      <a:pt x="329" y="40"/>
                    </a:cubicBezTo>
                    <a:cubicBezTo>
                      <a:pt x="323" y="17"/>
                      <a:pt x="323" y="17"/>
                      <a:pt x="323" y="17"/>
                    </a:cubicBezTo>
                    <a:cubicBezTo>
                      <a:pt x="323" y="17"/>
                      <a:pt x="323" y="17"/>
                      <a:pt x="323" y="17"/>
                    </a:cubicBezTo>
                    <a:moveTo>
                      <a:pt x="538" y="8"/>
                    </a:moveTo>
                    <a:cubicBezTo>
                      <a:pt x="533" y="33"/>
                      <a:pt x="533" y="33"/>
                      <a:pt x="533" y="33"/>
                    </a:cubicBezTo>
                    <a:cubicBezTo>
                      <a:pt x="533" y="33"/>
                      <a:pt x="533" y="33"/>
                      <a:pt x="533" y="33"/>
                    </a:cubicBezTo>
                    <a:cubicBezTo>
                      <a:pt x="548" y="37"/>
                      <a:pt x="563" y="41"/>
                      <a:pt x="578" y="46"/>
                    </a:cubicBezTo>
                    <a:cubicBezTo>
                      <a:pt x="578" y="46"/>
                      <a:pt x="578" y="46"/>
                      <a:pt x="578" y="46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70" y="18"/>
                      <a:pt x="554" y="13"/>
                      <a:pt x="538" y="10"/>
                    </a:cubicBezTo>
                    <a:cubicBezTo>
                      <a:pt x="538" y="8"/>
                      <a:pt x="538" y="8"/>
                      <a:pt x="538" y="8"/>
                    </a:cubicBezTo>
                    <a:moveTo>
                      <a:pt x="375" y="5"/>
                    </a:moveTo>
                    <a:cubicBezTo>
                      <a:pt x="375" y="5"/>
                      <a:pt x="375" y="5"/>
                      <a:pt x="375" y="5"/>
                    </a:cubicBezTo>
                    <a:cubicBezTo>
                      <a:pt x="359" y="8"/>
                      <a:pt x="342" y="12"/>
                      <a:pt x="327" y="16"/>
                    </a:cubicBezTo>
                    <a:cubicBezTo>
                      <a:pt x="326" y="16"/>
                      <a:pt x="326" y="16"/>
                      <a:pt x="326" y="16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48" y="35"/>
                      <a:pt x="363" y="32"/>
                      <a:pt x="379" y="29"/>
                    </a:cubicBezTo>
                    <a:cubicBezTo>
                      <a:pt x="379" y="29"/>
                      <a:pt x="379" y="29"/>
                      <a:pt x="379" y="29"/>
                    </a:cubicBezTo>
                    <a:cubicBezTo>
                      <a:pt x="375" y="5"/>
                      <a:pt x="375" y="5"/>
                      <a:pt x="375" y="5"/>
                    </a:cubicBezTo>
                    <a:moveTo>
                      <a:pt x="485" y="2"/>
                    </a:moveTo>
                    <a:cubicBezTo>
                      <a:pt x="483" y="26"/>
                      <a:pt x="483" y="26"/>
                      <a:pt x="483" y="26"/>
                    </a:cubicBezTo>
                    <a:cubicBezTo>
                      <a:pt x="483" y="26"/>
                      <a:pt x="483" y="26"/>
                      <a:pt x="483" y="26"/>
                    </a:cubicBezTo>
                    <a:cubicBezTo>
                      <a:pt x="499" y="27"/>
                      <a:pt x="514" y="29"/>
                      <a:pt x="529" y="33"/>
                    </a:cubicBezTo>
                    <a:cubicBezTo>
                      <a:pt x="530" y="33"/>
                      <a:pt x="530" y="33"/>
                      <a:pt x="530" y="33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18" y="6"/>
                      <a:pt x="502" y="3"/>
                      <a:pt x="485" y="2"/>
                    </a:cubicBezTo>
                    <a:moveTo>
                      <a:pt x="428" y="0"/>
                    </a:moveTo>
                    <a:cubicBezTo>
                      <a:pt x="428" y="0"/>
                      <a:pt x="428" y="0"/>
                      <a:pt x="428" y="0"/>
                    </a:cubicBezTo>
                    <a:cubicBezTo>
                      <a:pt x="412" y="1"/>
                      <a:pt x="395" y="2"/>
                      <a:pt x="379" y="5"/>
                    </a:cubicBezTo>
                    <a:cubicBezTo>
                      <a:pt x="379" y="5"/>
                      <a:pt x="379" y="5"/>
                      <a:pt x="379" y="5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98" y="26"/>
                      <a:pt x="413" y="25"/>
                      <a:pt x="429" y="24"/>
                    </a:cubicBezTo>
                    <a:cubicBezTo>
                      <a:pt x="429" y="24"/>
                      <a:pt x="429" y="24"/>
                      <a:pt x="429" y="24"/>
                    </a:cubicBezTo>
                    <a:cubicBezTo>
                      <a:pt x="428" y="0"/>
                      <a:pt x="428" y="0"/>
                      <a:pt x="428" y="0"/>
                    </a:cubicBezTo>
                    <a:moveTo>
                      <a:pt x="444" y="0"/>
                    </a:moveTo>
                    <a:cubicBezTo>
                      <a:pt x="440" y="0"/>
                      <a:pt x="436" y="0"/>
                      <a:pt x="432" y="0"/>
                    </a:cubicBezTo>
                    <a:cubicBezTo>
                      <a:pt x="432" y="0"/>
                      <a:pt x="432" y="0"/>
                      <a:pt x="432" y="0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6" y="24"/>
                      <a:pt x="440" y="24"/>
                      <a:pt x="445" y="24"/>
                    </a:cubicBezTo>
                    <a:cubicBezTo>
                      <a:pt x="456" y="24"/>
                      <a:pt x="468" y="25"/>
                      <a:pt x="479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69" y="1"/>
                      <a:pt x="457" y="0"/>
                      <a:pt x="444" y="0"/>
                    </a:cubicBezTo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5079FEA8-CEFF-8742-8B6C-57AA1A7F4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8" y="4545013"/>
                <a:ext cx="169863" cy="149225"/>
              </a:xfrm>
              <a:custGeom>
                <a:avLst/>
                <a:gdLst>
                  <a:gd name="T0" fmla="*/ 11 w 53"/>
                  <a:gd name="T1" fmla="*/ 46 h 46"/>
                  <a:gd name="T2" fmla="*/ 11 w 53"/>
                  <a:gd name="T3" fmla="*/ 45 h 46"/>
                  <a:gd name="T4" fmla="*/ 0 w 53"/>
                  <a:gd name="T5" fmla="*/ 24 h 46"/>
                  <a:gd name="T6" fmla="*/ 0 w 53"/>
                  <a:gd name="T7" fmla="*/ 24 h 46"/>
                  <a:gd name="T8" fmla="*/ 40 w 53"/>
                  <a:gd name="T9" fmla="*/ 0 h 46"/>
                  <a:gd name="T10" fmla="*/ 40 w 53"/>
                  <a:gd name="T11" fmla="*/ 0 h 46"/>
                  <a:gd name="T12" fmla="*/ 53 w 53"/>
                  <a:gd name="T13" fmla="*/ 19 h 46"/>
                  <a:gd name="T14" fmla="*/ 53 w 53"/>
                  <a:gd name="T15" fmla="*/ 19 h 46"/>
                  <a:gd name="T16" fmla="*/ 11 w 53"/>
                  <a:gd name="T17" fmla="*/ 45 h 46"/>
                  <a:gd name="T18" fmla="*/ 11 w 53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6">
                    <a:moveTo>
                      <a:pt x="11" y="46"/>
                    </a:moveTo>
                    <a:cubicBezTo>
                      <a:pt x="11" y="45"/>
                      <a:pt x="11" y="45"/>
                      <a:pt x="11" y="4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4" y="17"/>
                      <a:pt x="27" y="9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0" y="29"/>
                      <a:pt x="26" y="38"/>
                      <a:pt x="11" y="45"/>
                    </a:cubicBezTo>
                    <a:lnTo>
                      <a:pt x="11" y="46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70A8CD0F-864A-DB41-9CE6-12DEFD5A1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7051" y="4441825"/>
                <a:ext cx="165100" cy="158750"/>
              </a:xfrm>
              <a:custGeom>
                <a:avLst/>
                <a:gdLst>
                  <a:gd name="T0" fmla="*/ 13 w 52"/>
                  <a:gd name="T1" fmla="*/ 49 h 49"/>
                  <a:gd name="T2" fmla="*/ 13 w 52"/>
                  <a:gd name="T3" fmla="*/ 49 h 49"/>
                  <a:gd name="T4" fmla="*/ 0 w 52"/>
                  <a:gd name="T5" fmla="*/ 30 h 49"/>
                  <a:gd name="T6" fmla="*/ 0 w 52"/>
                  <a:gd name="T7" fmla="*/ 30 h 49"/>
                  <a:gd name="T8" fmla="*/ 36 w 52"/>
                  <a:gd name="T9" fmla="*/ 0 h 49"/>
                  <a:gd name="T10" fmla="*/ 36 w 52"/>
                  <a:gd name="T11" fmla="*/ 0 h 49"/>
                  <a:gd name="T12" fmla="*/ 52 w 52"/>
                  <a:gd name="T13" fmla="*/ 18 h 49"/>
                  <a:gd name="T14" fmla="*/ 52 w 52"/>
                  <a:gd name="T15" fmla="*/ 19 h 49"/>
                  <a:gd name="T16" fmla="*/ 52 w 52"/>
                  <a:gd name="T17" fmla="*/ 18 h 49"/>
                  <a:gd name="T18" fmla="*/ 14 w 52"/>
                  <a:gd name="T19" fmla="*/ 49 h 49"/>
                  <a:gd name="T20" fmla="*/ 13 w 52"/>
                  <a:gd name="T2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49">
                    <a:moveTo>
                      <a:pt x="13" y="49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2" y="21"/>
                      <a:pt x="25" y="1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29"/>
                      <a:pt x="27" y="40"/>
                      <a:pt x="14" y="49"/>
                    </a:cubicBez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DD9C08D7-BC49-7841-8126-B7DC9BB15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6" y="4325938"/>
                <a:ext cx="163513" cy="168275"/>
              </a:xfrm>
              <a:custGeom>
                <a:avLst/>
                <a:gdLst>
                  <a:gd name="T0" fmla="*/ 16 w 51"/>
                  <a:gd name="T1" fmla="*/ 52 h 52"/>
                  <a:gd name="T2" fmla="*/ 0 w 51"/>
                  <a:gd name="T3" fmla="*/ 34 h 52"/>
                  <a:gd name="T4" fmla="*/ 0 w 51"/>
                  <a:gd name="T5" fmla="*/ 34 h 52"/>
                  <a:gd name="T6" fmla="*/ 33 w 51"/>
                  <a:gd name="T7" fmla="*/ 1 h 52"/>
                  <a:gd name="T8" fmla="*/ 33 w 51"/>
                  <a:gd name="T9" fmla="*/ 0 h 52"/>
                  <a:gd name="T10" fmla="*/ 33 w 51"/>
                  <a:gd name="T11" fmla="*/ 0 h 52"/>
                  <a:gd name="T12" fmla="*/ 33 w 51"/>
                  <a:gd name="T13" fmla="*/ 0 h 52"/>
                  <a:gd name="T14" fmla="*/ 33 w 51"/>
                  <a:gd name="T15" fmla="*/ 1 h 52"/>
                  <a:gd name="T16" fmla="*/ 51 w 51"/>
                  <a:gd name="T17" fmla="*/ 16 h 52"/>
                  <a:gd name="T18" fmla="*/ 51 w 51"/>
                  <a:gd name="T19" fmla="*/ 16 h 52"/>
                  <a:gd name="T20" fmla="*/ 16 w 51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2">
                    <a:moveTo>
                      <a:pt x="16" y="52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1" y="23"/>
                      <a:pt x="22" y="12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40" y="29"/>
                      <a:pt x="28" y="40"/>
                      <a:pt x="16" y="5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4D164BE0-DDE0-A749-9980-524AD3F73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3588" y="4197350"/>
                <a:ext cx="155575" cy="171450"/>
              </a:xfrm>
              <a:custGeom>
                <a:avLst/>
                <a:gdLst>
                  <a:gd name="T0" fmla="*/ 18 w 49"/>
                  <a:gd name="T1" fmla="*/ 53 h 53"/>
                  <a:gd name="T2" fmla="*/ 0 w 49"/>
                  <a:gd name="T3" fmla="*/ 38 h 53"/>
                  <a:gd name="T4" fmla="*/ 0 w 49"/>
                  <a:gd name="T5" fmla="*/ 38 h 53"/>
                  <a:gd name="T6" fmla="*/ 29 w 49"/>
                  <a:gd name="T7" fmla="*/ 1 h 53"/>
                  <a:gd name="T8" fmla="*/ 29 w 49"/>
                  <a:gd name="T9" fmla="*/ 0 h 53"/>
                  <a:gd name="T10" fmla="*/ 49 w 49"/>
                  <a:gd name="T11" fmla="*/ 14 h 53"/>
                  <a:gd name="T12" fmla="*/ 48 w 49"/>
                  <a:gd name="T13" fmla="*/ 14 h 53"/>
                  <a:gd name="T14" fmla="*/ 18 w 49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53">
                    <a:moveTo>
                      <a:pt x="18" y="53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0" y="26"/>
                      <a:pt x="20" y="13"/>
                      <a:pt x="29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9" y="28"/>
                      <a:pt x="29" y="41"/>
                      <a:pt x="18" y="53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2DAF335E-7255-3148-8392-0734CFA12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2013" y="4057650"/>
                <a:ext cx="144463" cy="174625"/>
              </a:xfrm>
              <a:custGeom>
                <a:avLst/>
                <a:gdLst>
                  <a:gd name="T0" fmla="*/ 20 w 45"/>
                  <a:gd name="T1" fmla="*/ 54 h 54"/>
                  <a:gd name="T2" fmla="*/ 0 w 45"/>
                  <a:gd name="T3" fmla="*/ 41 h 54"/>
                  <a:gd name="T4" fmla="*/ 0 w 45"/>
                  <a:gd name="T5" fmla="*/ 40 h 54"/>
                  <a:gd name="T6" fmla="*/ 24 w 45"/>
                  <a:gd name="T7" fmla="*/ 0 h 54"/>
                  <a:gd name="T8" fmla="*/ 24 w 45"/>
                  <a:gd name="T9" fmla="*/ 0 h 54"/>
                  <a:gd name="T10" fmla="*/ 24 w 45"/>
                  <a:gd name="T11" fmla="*/ 0 h 54"/>
                  <a:gd name="T12" fmla="*/ 45 w 45"/>
                  <a:gd name="T13" fmla="*/ 11 h 54"/>
                  <a:gd name="T14" fmla="*/ 45 w 45"/>
                  <a:gd name="T15" fmla="*/ 11 h 54"/>
                  <a:gd name="T16" fmla="*/ 20 w 45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54">
                    <a:moveTo>
                      <a:pt x="20" y="54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28"/>
                      <a:pt x="17" y="14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26"/>
                      <a:pt x="29" y="40"/>
                      <a:pt x="20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6BE31B8-41D3-BB40-9DB8-484C35799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1388" y="3910013"/>
                <a:ext cx="134938" cy="174625"/>
              </a:xfrm>
              <a:custGeom>
                <a:avLst/>
                <a:gdLst>
                  <a:gd name="T0" fmla="*/ 22 w 42"/>
                  <a:gd name="T1" fmla="*/ 54 h 54"/>
                  <a:gd name="T2" fmla="*/ 0 w 42"/>
                  <a:gd name="T3" fmla="*/ 43 h 54"/>
                  <a:gd name="T4" fmla="*/ 1 w 42"/>
                  <a:gd name="T5" fmla="*/ 43 h 54"/>
                  <a:gd name="T6" fmla="*/ 19 w 42"/>
                  <a:gd name="T7" fmla="*/ 0 h 54"/>
                  <a:gd name="T8" fmla="*/ 19 w 42"/>
                  <a:gd name="T9" fmla="*/ 0 h 54"/>
                  <a:gd name="T10" fmla="*/ 42 w 42"/>
                  <a:gd name="T11" fmla="*/ 9 h 54"/>
                  <a:gd name="T12" fmla="*/ 42 w 42"/>
                  <a:gd name="T13" fmla="*/ 9 h 54"/>
                  <a:gd name="T14" fmla="*/ 22 w 42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4">
                    <a:moveTo>
                      <a:pt x="22" y="54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8" y="29"/>
                      <a:pt x="14" y="15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6" y="24"/>
                      <a:pt x="29" y="39"/>
                      <a:pt x="22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FCE8DECC-76DE-2940-9278-DC6028AC5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1" y="3754438"/>
                <a:ext cx="120650" cy="171450"/>
              </a:xfrm>
              <a:custGeom>
                <a:avLst/>
                <a:gdLst>
                  <a:gd name="T0" fmla="*/ 22 w 38"/>
                  <a:gd name="T1" fmla="*/ 53 h 53"/>
                  <a:gd name="T2" fmla="*/ 0 w 38"/>
                  <a:gd name="T3" fmla="*/ 45 h 53"/>
                  <a:gd name="T4" fmla="*/ 0 w 38"/>
                  <a:gd name="T5" fmla="*/ 45 h 53"/>
                  <a:gd name="T6" fmla="*/ 13 w 38"/>
                  <a:gd name="T7" fmla="*/ 0 h 53"/>
                  <a:gd name="T8" fmla="*/ 13 w 38"/>
                  <a:gd name="T9" fmla="*/ 0 h 53"/>
                  <a:gd name="T10" fmla="*/ 38 w 38"/>
                  <a:gd name="T11" fmla="*/ 6 h 53"/>
                  <a:gd name="T12" fmla="*/ 37 w 38"/>
                  <a:gd name="T13" fmla="*/ 6 h 53"/>
                  <a:gd name="T14" fmla="*/ 22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22" y="53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30"/>
                      <a:pt x="10" y="1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3" y="22"/>
                      <a:pt x="28" y="37"/>
                      <a:pt x="22" y="53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559FD387-890E-1C4F-ABE9-A58D07D16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4101" y="3594100"/>
                <a:ext cx="101600" cy="166688"/>
              </a:xfrm>
              <a:custGeom>
                <a:avLst/>
                <a:gdLst>
                  <a:gd name="T0" fmla="*/ 24 w 32"/>
                  <a:gd name="T1" fmla="*/ 52 h 52"/>
                  <a:gd name="T2" fmla="*/ 0 w 32"/>
                  <a:gd name="T3" fmla="*/ 46 h 52"/>
                  <a:gd name="T4" fmla="*/ 0 w 32"/>
                  <a:gd name="T5" fmla="*/ 46 h 52"/>
                  <a:gd name="T6" fmla="*/ 8 w 32"/>
                  <a:gd name="T7" fmla="*/ 0 h 52"/>
                  <a:gd name="T8" fmla="*/ 7 w 32"/>
                  <a:gd name="T9" fmla="*/ 0 h 52"/>
                  <a:gd name="T10" fmla="*/ 9 w 32"/>
                  <a:gd name="T11" fmla="*/ 0 h 52"/>
                  <a:gd name="T12" fmla="*/ 32 w 32"/>
                  <a:gd name="T13" fmla="*/ 3 h 52"/>
                  <a:gd name="T14" fmla="*/ 32 w 32"/>
                  <a:gd name="T15" fmla="*/ 3 h 52"/>
                  <a:gd name="T16" fmla="*/ 24 w 32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24" y="52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" y="31"/>
                      <a:pt x="6" y="16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0" y="19"/>
                      <a:pt x="27" y="36"/>
                      <a:pt x="24" y="5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11E8D212-69B1-4F4F-82D2-D6ED09F0B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3378200"/>
                <a:ext cx="82550" cy="212725"/>
              </a:xfrm>
              <a:custGeom>
                <a:avLst/>
                <a:gdLst>
                  <a:gd name="T0" fmla="*/ 24 w 26"/>
                  <a:gd name="T1" fmla="*/ 66 h 66"/>
                  <a:gd name="T2" fmla="*/ 23 w 26"/>
                  <a:gd name="T3" fmla="*/ 66 h 66"/>
                  <a:gd name="T4" fmla="*/ 0 w 26"/>
                  <a:gd name="T5" fmla="*/ 64 h 66"/>
                  <a:gd name="T6" fmla="*/ 0 w 26"/>
                  <a:gd name="T7" fmla="*/ 63 h 66"/>
                  <a:gd name="T8" fmla="*/ 2 w 26"/>
                  <a:gd name="T9" fmla="*/ 17 h 66"/>
                  <a:gd name="T10" fmla="*/ 2 w 26"/>
                  <a:gd name="T11" fmla="*/ 1 h 66"/>
                  <a:gd name="T12" fmla="*/ 2 w 26"/>
                  <a:gd name="T13" fmla="*/ 1 h 66"/>
                  <a:gd name="T14" fmla="*/ 2 w 26"/>
                  <a:gd name="T15" fmla="*/ 1 h 66"/>
                  <a:gd name="T16" fmla="*/ 26 w 26"/>
                  <a:gd name="T17" fmla="*/ 0 h 66"/>
                  <a:gd name="T18" fmla="*/ 26 w 26"/>
                  <a:gd name="T19" fmla="*/ 0 h 66"/>
                  <a:gd name="T20" fmla="*/ 26 w 26"/>
                  <a:gd name="T21" fmla="*/ 17 h 66"/>
                  <a:gd name="T22" fmla="*/ 24 w 26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66">
                    <a:moveTo>
                      <a:pt x="24" y="66"/>
                    </a:moveTo>
                    <a:cubicBezTo>
                      <a:pt x="23" y="66"/>
                      <a:pt x="23" y="66"/>
                      <a:pt x="23" y="6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48"/>
                      <a:pt x="2" y="32"/>
                      <a:pt x="2" y="17"/>
                    </a:cubicBezTo>
                    <a:cubicBezTo>
                      <a:pt x="2" y="12"/>
                      <a:pt x="2" y="6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6"/>
                      <a:pt x="26" y="11"/>
                      <a:pt x="26" y="17"/>
                    </a:cubicBezTo>
                    <a:cubicBezTo>
                      <a:pt x="26" y="33"/>
                      <a:pt x="25" y="50"/>
                      <a:pt x="24" y="66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9535CC4C-2BCC-114A-9A5B-C22D030A4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51" y="3206750"/>
                <a:ext cx="92075" cy="160338"/>
              </a:xfrm>
              <a:custGeom>
                <a:avLst/>
                <a:gdLst>
                  <a:gd name="T0" fmla="*/ 5 w 29"/>
                  <a:gd name="T1" fmla="*/ 50 h 50"/>
                  <a:gd name="T2" fmla="*/ 5 w 29"/>
                  <a:gd name="T3" fmla="*/ 50 h 50"/>
                  <a:gd name="T4" fmla="*/ 0 w 29"/>
                  <a:gd name="T5" fmla="*/ 4 h 50"/>
                  <a:gd name="T6" fmla="*/ 0 w 29"/>
                  <a:gd name="T7" fmla="*/ 4 h 50"/>
                  <a:gd name="T8" fmla="*/ 24 w 29"/>
                  <a:gd name="T9" fmla="*/ 0 h 50"/>
                  <a:gd name="T10" fmla="*/ 24 w 29"/>
                  <a:gd name="T11" fmla="*/ 0 h 50"/>
                  <a:gd name="T12" fmla="*/ 29 w 29"/>
                  <a:gd name="T13" fmla="*/ 49 h 50"/>
                  <a:gd name="T14" fmla="*/ 29 w 29"/>
                  <a:gd name="T15" fmla="*/ 49 h 50"/>
                  <a:gd name="T16" fmla="*/ 5 w 29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0">
                    <a:moveTo>
                      <a:pt x="5" y="50"/>
                    </a:moveTo>
                    <a:cubicBezTo>
                      <a:pt x="5" y="50"/>
                      <a:pt x="5" y="50"/>
                      <a:pt x="5" y="50"/>
                    </a:cubicBezTo>
                    <a:cubicBezTo>
                      <a:pt x="4" y="35"/>
                      <a:pt x="3" y="19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6"/>
                      <a:pt x="28" y="33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6E6B485A-9867-E74F-97F1-A99F68915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8226" y="3038475"/>
                <a:ext cx="107950" cy="168275"/>
              </a:xfrm>
              <a:custGeom>
                <a:avLst/>
                <a:gdLst>
                  <a:gd name="T0" fmla="*/ 11 w 34"/>
                  <a:gd name="T1" fmla="*/ 52 h 52"/>
                  <a:gd name="T2" fmla="*/ 11 w 34"/>
                  <a:gd name="T3" fmla="*/ 52 h 52"/>
                  <a:gd name="T4" fmla="*/ 0 w 34"/>
                  <a:gd name="T5" fmla="*/ 6 h 52"/>
                  <a:gd name="T6" fmla="*/ 0 w 34"/>
                  <a:gd name="T7" fmla="*/ 6 h 52"/>
                  <a:gd name="T8" fmla="*/ 23 w 34"/>
                  <a:gd name="T9" fmla="*/ 0 h 52"/>
                  <a:gd name="T10" fmla="*/ 23 w 34"/>
                  <a:gd name="T11" fmla="*/ 0 h 52"/>
                  <a:gd name="T12" fmla="*/ 34 w 34"/>
                  <a:gd name="T13" fmla="*/ 48 h 52"/>
                  <a:gd name="T14" fmla="*/ 34 w 34"/>
                  <a:gd name="T15" fmla="*/ 48 h 52"/>
                  <a:gd name="T16" fmla="*/ 11 w 34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11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8" y="37"/>
                      <a:pt x="5" y="2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16"/>
                      <a:pt x="32" y="32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2">
                <a:extLst>
                  <a:ext uri="{FF2B5EF4-FFF2-40B4-BE49-F238E27FC236}">
                    <a16:creationId xmlns:a16="http://schemas.microsoft.com/office/drawing/2014/main" id="{FB0ABA96-D51D-2E4F-90B2-AB7B5731F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426" y="2873375"/>
                <a:ext cx="120650" cy="174625"/>
              </a:xfrm>
              <a:custGeom>
                <a:avLst/>
                <a:gdLst>
                  <a:gd name="T0" fmla="*/ 15 w 38"/>
                  <a:gd name="T1" fmla="*/ 54 h 54"/>
                  <a:gd name="T2" fmla="*/ 15 w 38"/>
                  <a:gd name="T3" fmla="*/ 54 h 54"/>
                  <a:gd name="T4" fmla="*/ 0 w 38"/>
                  <a:gd name="T5" fmla="*/ 10 h 54"/>
                  <a:gd name="T6" fmla="*/ 0 w 38"/>
                  <a:gd name="T7" fmla="*/ 10 h 54"/>
                  <a:gd name="T8" fmla="*/ 22 w 38"/>
                  <a:gd name="T9" fmla="*/ 0 h 54"/>
                  <a:gd name="T10" fmla="*/ 22 w 38"/>
                  <a:gd name="T11" fmla="*/ 0 h 54"/>
                  <a:gd name="T12" fmla="*/ 38 w 38"/>
                  <a:gd name="T13" fmla="*/ 47 h 54"/>
                  <a:gd name="T14" fmla="*/ 38 w 38"/>
                  <a:gd name="T15" fmla="*/ 47 h 54"/>
                  <a:gd name="T16" fmla="*/ 15 w 38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4">
                    <a:moveTo>
                      <a:pt x="15" y="54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1" y="39"/>
                      <a:pt x="6" y="24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16"/>
                      <a:pt x="34" y="31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15" y="5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3">
                <a:extLst>
                  <a:ext uri="{FF2B5EF4-FFF2-40B4-BE49-F238E27FC236}">
                    <a16:creationId xmlns:a16="http://schemas.microsoft.com/office/drawing/2014/main" id="{3C7F69F4-97B3-054B-A4C0-5520FB04B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2813" y="2719388"/>
                <a:ext cx="138113" cy="174625"/>
              </a:xfrm>
              <a:custGeom>
                <a:avLst/>
                <a:gdLst>
                  <a:gd name="T0" fmla="*/ 21 w 43"/>
                  <a:gd name="T1" fmla="*/ 54 h 54"/>
                  <a:gd name="T2" fmla="*/ 21 w 43"/>
                  <a:gd name="T3" fmla="*/ 54 h 54"/>
                  <a:gd name="T4" fmla="*/ 0 w 43"/>
                  <a:gd name="T5" fmla="*/ 13 h 54"/>
                  <a:gd name="T6" fmla="*/ 0 w 43"/>
                  <a:gd name="T7" fmla="*/ 12 h 54"/>
                  <a:gd name="T8" fmla="*/ 21 w 43"/>
                  <a:gd name="T9" fmla="*/ 0 h 54"/>
                  <a:gd name="T10" fmla="*/ 21 w 43"/>
                  <a:gd name="T11" fmla="*/ 1 h 54"/>
                  <a:gd name="T12" fmla="*/ 43 w 43"/>
                  <a:gd name="T13" fmla="*/ 45 h 54"/>
                  <a:gd name="T14" fmla="*/ 43 w 43"/>
                  <a:gd name="T15" fmla="*/ 45 h 54"/>
                  <a:gd name="T16" fmla="*/ 21 w 43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4"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15" y="40"/>
                      <a:pt x="8" y="26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15"/>
                      <a:pt x="37" y="30"/>
                      <a:pt x="43" y="45"/>
                    </a:cubicBezTo>
                    <a:cubicBezTo>
                      <a:pt x="43" y="45"/>
                      <a:pt x="43" y="45"/>
                      <a:pt x="43" y="45"/>
                    </a:cubicBezTo>
                    <a:lnTo>
                      <a:pt x="21" y="54"/>
                    </a:ln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1F23CD4D-C81B-D647-86AC-F68D4279E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3" y="2576513"/>
                <a:ext cx="149225" cy="171450"/>
              </a:xfrm>
              <a:custGeom>
                <a:avLst/>
                <a:gdLst>
                  <a:gd name="T0" fmla="*/ 26 w 47"/>
                  <a:gd name="T1" fmla="*/ 53 h 53"/>
                  <a:gd name="T2" fmla="*/ 26 w 47"/>
                  <a:gd name="T3" fmla="*/ 53 h 53"/>
                  <a:gd name="T4" fmla="*/ 1 w 47"/>
                  <a:gd name="T5" fmla="*/ 14 h 53"/>
                  <a:gd name="T6" fmla="*/ 0 w 47"/>
                  <a:gd name="T7" fmla="*/ 14 h 53"/>
                  <a:gd name="T8" fmla="*/ 20 w 47"/>
                  <a:gd name="T9" fmla="*/ 0 h 53"/>
                  <a:gd name="T10" fmla="*/ 20 w 47"/>
                  <a:gd name="T11" fmla="*/ 0 h 53"/>
                  <a:gd name="T12" fmla="*/ 20 w 47"/>
                  <a:gd name="T13" fmla="*/ 0 h 53"/>
                  <a:gd name="T14" fmla="*/ 47 w 47"/>
                  <a:gd name="T15" fmla="*/ 41 h 53"/>
                  <a:gd name="T16" fmla="*/ 47 w 47"/>
                  <a:gd name="T17" fmla="*/ 41 h 53"/>
                  <a:gd name="T18" fmla="*/ 26 w 47"/>
                  <a:gd name="T1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53">
                    <a:moveTo>
                      <a:pt x="26" y="53"/>
                    </a:moveTo>
                    <a:cubicBezTo>
                      <a:pt x="26" y="53"/>
                      <a:pt x="26" y="53"/>
                      <a:pt x="26" y="53"/>
                    </a:cubicBezTo>
                    <a:cubicBezTo>
                      <a:pt x="18" y="40"/>
                      <a:pt x="10" y="27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0" y="13"/>
                      <a:pt x="39" y="27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lnTo>
                      <a:pt x="26" y="53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73A83823-036D-DF4C-90BB-4CC9CF300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2313" y="2444750"/>
                <a:ext cx="158750" cy="168275"/>
              </a:xfrm>
              <a:custGeom>
                <a:avLst/>
                <a:gdLst>
                  <a:gd name="T0" fmla="*/ 30 w 50"/>
                  <a:gd name="T1" fmla="*/ 52 h 52"/>
                  <a:gd name="T2" fmla="*/ 30 w 50"/>
                  <a:gd name="T3" fmla="*/ 52 h 52"/>
                  <a:gd name="T4" fmla="*/ 0 w 50"/>
                  <a:gd name="T5" fmla="*/ 17 h 52"/>
                  <a:gd name="T6" fmla="*/ 0 w 50"/>
                  <a:gd name="T7" fmla="*/ 16 h 52"/>
                  <a:gd name="T8" fmla="*/ 17 w 50"/>
                  <a:gd name="T9" fmla="*/ 0 h 52"/>
                  <a:gd name="T10" fmla="*/ 18 w 50"/>
                  <a:gd name="T11" fmla="*/ 0 h 52"/>
                  <a:gd name="T12" fmla="*/ 49 w 50"/>
                  <a:gd name="T13" fmla="*/ 38 h 52"/>
                  <a:gd name="T14" fmla="*/ 50 w 50"/>
                  <a:gd name="T15" fmla="*/ 38 h 52"/>
                  <a:gd name="T16" fmla="*/ 30 w 50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2">
                    <a:moveTo>
                      <a:pt x="30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21" y="40"/>
                      <a:pt x="11" y="2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9" y="12"/>
                      <a:pt x="40" y="25"/>
                      <a:pt x="49" y="38"/>
                    </a:cubicBezTo>
                    <a:cubicBezTo>
                      <a:pt x="50" y="38"/>
                      <a:pt x="50" y="38"/>
                      <a:pt x="50" y="38"/>
                    </a:cubicBezTo>
                    <a:lnTo>
                      <a:pt x="30" y="52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9753B34B-151B-2F40-949F-39D156ED8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3251" y="2325688"/>
                <a:ext cx="166688" cy="165100"/>
              </a:xfrm>
              <a:custGeom>
                <a:avLst/>
                <a:gdLst>
                  <a:gd name="T0" fmla="*/ 35 w 52"/>
                  <a:gd name="T1" fmla="*/ 51 h 51"/>
                  <a:gd name="T2" fmla="*/ 34 w 52"/>
                  <a:gd name="T3" fmla="*/ 51 h 51"/>
                  <a:gd name="T4" fmla="*/ 0 w 52"/>
                  <a:gd name="T5" fmla="*/ 19 h 51"/>
                  <a:gd name="T6" fmla="*/ 0 w 52"/>
                  <a:gd name="T7" fmla="*/ 19 h 51"/>
                  <a:gd name="T8" fmla="*/ 0 w 52"/>
                  <a:gd name="T9" fmla="*/ 19 h 51"/>
                  <a:gd name="T10" fmla="*/ 15 w 52"/>
                  <a:gd name="T11" fmla="*/ 0 h 51"/>
                  <a:gd name="T12" fmla="*/ 16 w 52"/>
                  <a:gd name="T13" fmla="*/ 1 h 51"/>
                  <a:gd name="T14" fmla="*/ 52 w 52"/>
                  <a:gd name="T15" fmla="*/ 34 h 51"/>
                  <a:gd name="T16" fmla="*/ 52 w 52"/>
                  <a:gd name="T17" fmla="*/ 34 h 51"/>
                  <a:gd name="T18" fmla="*/ 52 w 52"/>
                  <a:gd name="T19" fmla="*/ 34 h 51"/>
                  <a:gd name="T20" fmla="*/ 35 w 52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1">
                    <a:moveTo>
                      <a:pt x="35" y="51"/>
                    </a:moveTo>
                    <a:cubicBezTo>
                      <a:pt x="34" y="51"/>
                      <a:pt x="34" y="51"/>
                      <a:pt x="34" y="51"/>
                    </a:cubicBezTo>
                    <a:cubicBezTo>
                      <a:pt x="24" y="40"/>
                      <a:pt x="12" y="2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28" y="11"/>
                      <a:pt x="40" y="22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lnTo>
                      <a:pt x="35" y="5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1991049E-C117-404F-B3E4-AF5651023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2276475"/>
                <a:ext cx="166688" cy="161925"/>
              </a:xfrm>
              <a:custGeom>
                <a:avLst/>
                <a:gdLst>
                  <a:gd name="T0" fmla="*/ 16 w 52"/>
                  <a:gd name="T1" fmla="*/ 50 h 50"/>
                  <a:gd name="T2" fmla="*/ 0 w 52"/>
                  <a:gd name="T3" fmla="*/ 32 h 50"/>
                  <a:gd name="T4" fmla="*/ 0 w 52"/>
                  <a:gd name="T5" fmla="*/ 31 h 50"/>
                  <a:gd name="T6" fmla="*/ 0 w 52"/>
                  <a:gd name="T7" fmla="*/ 32 h 50"/>
                  <a:gd name="T8" fmla="*/ 38 w 52"/>
                  <a:gd name="T9" fmla="*/ 0 h 50"/>
                  <a:gd name="T10" fmla="*/ 38 w 52"/>
                  <a:gd name="T11" fmla="*/ 0 h 50"/>
                  <a:gd name="T12" fmla="*/ 52 w 52"/>
                  <a:gd name="T13" fmla="*/ 20 h 50"/>
                  <a:gd name="T14" fmla="*/ 52 w 52"/>
                  <a:gd name="T15" fmla="*/ 20 h 50"/>
                  <a:gd name="T16" fmla="*/ 16 w 52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0">
                    <a:moveTo>
                      <a:pt x="16" y="5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21"/>
                      <a:pt x="25" y="1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40" y="29"/>
                      <a:pt x="28" y="39"/>
                      <a:pt x="16" y="50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7439142C-995B-1F47-9AC4-540C5AB76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2225675"/>
                <a:ext cx="171450" cy="153988"/>
              </a:xfrm>
              <a:custGeom>
                <a:avLst/>
                <a:gdLst>
                  <a:gd name="T0" fmla="*/ 38 w 54"/>
                  <a:gd name="T1" fmla="*/ 48 h 48"/>
                  <a:gd name="T2" fmla="*/ 38 w 54"/>
                  <a:gd name="T3" fmla="*/ 48 h 48"/>
                  <a:gd name="T4" fmla="*/ 1 w 54"/>
                  <a:gd name="T5" fmla="*/ 20 h 48"/>
                  <a:gd name="T6" fmla="*/ 0 w 54"/>
                  <a:gd name="T7" fmla="*/ 20 h 48"/>
                  <a:gd name="T8" fmla="*/ 13 w 54"/>
                  <a:gd name="T9" fmla="*/ 0 h 48"/>
                  <a:gd name="T10" fmla="*/ 14 w 54"/>
                  <a:gd name="T11" fmla="*/ 0 h 48"/>
                  <a:gd name="T12" fmla="*/ 53 w 54"/>
                  <a:gd name="T13" fmla="*/ 29 h 48"/>
                  <a:gd name="T14" fmla="*/ 54 w 54"/>
                  <a:gd name="T15" fmla="*/ 29 h 48"/>
                  <a:gd name="T16" fmla="*/ 53 w 54"/>
                  <a:gd name="T17" fmla="*/ 29 h 48"/>
                  <a:gd name="T18" fmla="*/ 38 w 54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8">
                    <a:moveTo>
                      <a:pt x="38" y="48"/>
                    </a:moveTo>
                    <a:cubicBezTo>
                      <a:pt x="38" y="48"/>
                      <a:pt x="38" y="48"/>
                      <a:pt x="38" y="48"/>
                    </a:cubicBezTo>
                    <a:cubicBezTo>
                      <a:pt x="26" y="38"/>
                      <a:pt x="14" y="29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9"/>
                      <a:pt x="41" y="19"/>
                      <a:pt x="5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3" y="29"/>
                      <a:pt x="53" y="29"/>
                      <a:pt x="53" y="29"/>
                    </a:cubicBez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9">
                <a:extLst>
                  <a:ext uri="{FF2B5EF4-FFF2-40B4-BE49-F238E27FC236}">
                    <a16:creationId xmlns:a16="http://schemas.microsoft.com/office/drawing/2014/main" id="{9FB6AC3E-69B7-5741-9F59-F0A73F508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0976" y="2182813"/>
                <a:ext cx="169863" cy="152400"/>
              </a:xfrm>
              <a:custGeom>
                <a:avLst/>
                <a:gdLst>
                  <a:gd name="T0" fmla="*/ 14 w 53"/>
                  <a:gd name="T1" fmla="*/ 47 h 47"/>
                  <a:gd name="T2" fmla="*/ 0 w 53"/>
                  <a:gd name="T3" fmla="*/ 27 h 47"/>
                  <a:gd name="T4" fmla="*/ 0 w 53"/>
                  <a:gd name="T5" fmla="*/ 27 h 47"/>
                  <a:gd name="T6" fmla="*/ 41 w 53"/>
                  <a:gd name="T7" fmla="*/ 0 h 47"/>
                  <a:gd name="T8" fmla="*/ 42 w 53"/>
                  <a:gd name="T9" fmla="*/ 0 h 47"/>
                  <a:gd name="T10" fmla="*/ 53 w 53"/>
                  <a:gd name="T11" fmla="*/ 21 h 47"/>
                  <a:gd name="T12" fmla="*/ 53 w 53"/>
                  <a:gd name="T13" fmla="*/ 21 h 47"/>
                  <a:gd name="T14" fmla="*/ 14 w 53"/>
                  <a:gd name="T15" fmla="*/ 46 h 47"/>
                  <a:gd name="T16" fmla="*/ 14 w 5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7">
                    <a:moveTo>
                      <a:pt x="14" y="4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17"/>
                      <a:pt x="27" y="8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0" y="29"/>
                      <a:pt x="27" y="37"/>
                      <a:pt x="14" y="46"/>
                    </a:cubicBezTo>
                    <a:lnTo>
                      <a:pt x="14" y="47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0">
                <a:extLst>
                  <a:ext uri="{FF2B5EF4-FFF2-40B4-BE49-F238E27FC236}">
                    <a16:creationId xmlns:a16="http://schemas.microsoft.com/office/drawing/2014/main" id="{F0340796-ED21-7B48-92E2-7AEFA8854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1788" y="2141538"/>
                <a:ext cx="173038" cy="141288"/>
              </a:xfrm>
              <a:custGeom>
                <a:avLst/>
                <a:gdLst>
                  <a:gd name="T0" fmla="*/ 41 w 54"/>
                  <a:gd name="T1" fmla="*/ 44 h 44"/>
                  <a:gd name="T2" fmla="*/ 41 w 54"/>
                  <a:gd name="T3" fmla="*/ 44 h 44"/>
                  <a:gd name="T4" fmla="*/ 1 w 54"/>
                  <a:gd name="T5" fmla="*/ 21 h 44"/>
                  <a:gd name="T6" fmla="*/ 0 w 54"/>
                  <a:gd name="T7" fmla="*/ 21 h 44"/>
                  <a:gd name="T8" fmla="*/ 11 w 54"/>
                  <a:gd name="T9" fmla="*/ 0 h 44"/>
                  <a:gd name="T10" fmla="*/ 11 w 54"/>
                  <a:gd name="T11" fmla="*/ 0 h 44"/>
                  <a:gd name="T12" fmla="*/ 54 w 54"/>
                  <a:gd name="T13" fmla="*/ 24 h 44"/>
                  <a:gd name="T14" fmla="*/ 54 w 54"/>
                  <a:gd name="T15" fmla="*/ 24 h 44"/>
                  <a:gd name="T16" fmla="*/ 41 w 5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44">
                    <a:moveTo>
                      <a:pt x="41" y="44"/>
                    </a:moveTo>
                    <a:cubicBezTo>
                      <a:pt x="41" y="44"/>
                      <a:pt x="41" y="44"/>
                      <a:pt x="41" y="44"/>
                    </a:cubicBezTo>
                    <a:cubicBezTo>
                      <a:pt x="28" y="36"/>
                      <a:pt x="14" y="28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6" y="7"/>
                      <a:pt x="40" y="15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1B1C512F-9DCE-174A-865C-4C486A80A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1" y="2109788"/>
                <a:ext cx="173038" cy="134938"/>
              </a:xfrm>
              <a:custGeom>
                <a:avLst/>
                <a:gdLst>
                  <a:gd name="T0" fmla="*/ 12 w 54"/>
                  <a:gd name="T1" fmla="*/ 42 h 42"/>
                  <a:gd name="T2" fmla="*/ 0 w 54"/>
                  <a:gd name="T3" fmla="*/ 21 h 42"/>
                  <a:gd name="T4" fmla="*/ 0 w 54"/>
                  <a:gd name="T5" fmla="*/ 21 h 42"/>
                  <a:gd name="T6" fmla="*/ 44 w 54"/>
                  <a:gd name="T7" fmla="*/ 0 h 42"/>
                  <a:gd name="T8" fmla="*/ 44 w 54"/>
                  <a:gd name="T9" fmla="*/ 0 h 42"/>
                  <a:gd name="T10" fmla="*/ 54 w 54"/>
                  <a:gd name="T11" fmla="*/ 22 h 42"/>
                  <a:gd name="T12" fmla="*/ 54 w 54"/>
                  <a:gd name="T13" fmla="*/ 22 h 42"/>
                  <a:gd name="T14" fmla="*/ 12 w 54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42">
                    <a:moveTo>
                      <a:pt x="12" y="42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4" y="13"/>
                      <a:pt x="29" y="6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39" y="28"/>
                      <a:pt x="25" y="35"/>
                      <a:pt x="12" y="4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2">
                <a:extLst>
                  <a:ext uri="{FF2B5EF4-FFF2-40B4-BE49-F238E27FC236}">
                    <a16:creationId xmlns:a16="http://schemas.microsoft.com/office/drawing/2014/main" id="{06B8A9E0-9CF3-B841-BB5A-F12A474AB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5738" y="2073275"/>
                <a:ext cx="168275" cy="133350"/>
              </a:xfrm>
              <a:custGeom>
                <a:avLst/>
                <a:gdLst>
                  <a:gd name="T0" fmla="*/ 43 w 53"/>
                  <a:gd name="T1" fmla="*/ 41 h 41"/>
                  <a:gd name="T2" fmla="*/ 43 w 53"/>
                  <a:gd name="T3" fmla="*/ 41 h 41"/>
                  <a:gd name="T4" fmla="*/ 0 w 53"/>
                  <a:gd name="T5" fmla="*/ 23 h 41"/>
                  <a:gd name="T6" fmla="*/ 0 w 53"/>
                  <a:gd name="T7" fmla="*/ 23 h 41"/>
                  <a:gd name="T8" fmla="*/ 7 w 53"/>
                  <a:gd name="T9" fmla="*/ 0 h 41"/>
                  <a:gd name="T10" fmla="*/ 8 w 53"/>
                  <a:gd name="T11" fmla="*/ 0 h 41"/>
                  <a:gd name="T12" fmla="*/ 53 w 53"/>
                  <a:gd name="T13" fmla="*/ 19 h 41"/>
                  <a:gd name="T14" fmla="*/ 53 w 53"/>
                  <a:gd name="T15" fmla="*/ 19 h 41"/>
                  <a:gd name="T16" fmla="*/ 43 w 53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1">
                    <a:moveTo>
                      <a:pt x="43" y="41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29" y="34"/>
                      <a:pt x="14" y="28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3" y="6"/>
                      <a:pt x="39" y="12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lnTo>
                      <a:pt x="43" y="41"/>
                    </a:ln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EA8F3328-4380-D447-82CA-C29832BFB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838" y="2051050"/>
                <a:ext cx="169863" cy="122238"/>
              </a:xfrm>
              <a:custGeom>
                <a:avLst/>
                <a:gdLst>
                  <a:gd name="T0" fmla="*/ 9 w 53"/>
                  <a:gd name="T1" fmla="*/ 38 h 38"/>
                  <a:gd name="T2" fmla="*/ 0 w 53"/>
                  <a:gd name="T3" fmla="*/ 16 h 38"/>
                  <a:gd name="T4" fmla="*/ 0 w 53"/>
                  <a:gd name="T5" fmla="*/ 16 h 38"/>
                  <a:gd name="T6" fmla="*/ 47 w 53"/>
                  <a:gd name="T7" fmla="*/ 0 h 38"/>
                  <a:gd name="T8" fmla="*/ 47 w 53"/>
                  <a:gd name="T9" fmla="*/ 0 h 38"/>
                  <a:gd name="T10" fmla="*/ 47 w 53"/>
                  <a:gd name="T11" fmla="*/ 0 h 38"/>
                  <a:gd name="T12" fmla="*/ 53 w 53"/>
                  <a:gd name="T13" fmla="*/ 23 h 38"/>
                  <a:gd name="T14" fmla="*/ 53 w 53"/>
                  <a:gd name="T15" fmla="*/ 23 h 38"/>
                  <a:gd name="T16" fmla="*/ 9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9" y="3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10"/>
                      <a:pt x="31" y="4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38" y="27"/>
                      <a:pt x="24" y="32"/>
                      <a:pt x="9" y="38"/>
                    </a:cubicBez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:a16="http://schemas.microsoft.com/office/drawing/2014/main" id="{16E742B3-CF1A-604A-991A-42EC1354A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576" y="2022475"/>
                <a:ext cx="169863" cy="122238"/>
              </a:xfrm>
              <a:custGeom>
                <a:avLst/>
                <a:gdLst>
                  <a:gd name="T0" fmla="*/ 45 w 53"/>
                  <a:gd name="T1" fmla="*/ 38 h 38"/>
                  <a:gd name="T2" fmla="*/ 45 w 53"/>
                  <a:gd name="T3" fmla="*/ 38 h 38"/>
                  <a:gd name="T4" fmla="*/ 0 w 53"/>
                  <a:gd name="T5" fmla="*/ 25 h 38"/>
                  <a:gd name="T6" fmla="*/ 0 w 53"/>
                  <a:gd name="T7" fmla="*/ 25 h 38"/>
                  <a:gd name="T8" fmla="*/ 5 w 53"/>
                  <a:gd name="T9" fmla="*/ 0 h 38"/>
                  <a:gd name="T10" fmla="*/ 5 w 53"/>
                  <a:gd name="T11" fmla="*/ 2 h 38"/>
                  <a:gd name="T12" fmla="*/ 53 w 53"/>
                  <a:gd name="T13" fmla="*/ 15 h 38"/>
                  <a:gd name="T14" fmla="*/ 53 w 53"/>
                  <a:gd name="T15" fmla="*/ 15 h 38"/>
                  <a:gd name="T16" fmla="*/ 45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45" y="38"/>
                    </a:move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3"/>
                      <a:pt x="15" y="2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1" y="5"/>
                      <a:pt x="37" y="10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45" y="38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5">
                <a:extLst>
                  <a:ext uri="{FF2B5EF4-FFF2-40B4-BE49-F238E27FC236}">
                    <a16:creationId xmlns:a16="http://schemas.microsoft.com/office/drawing/2014/main" id="{CFC7CF1C-99A1-D540-8C98-EC4BD5E55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176" y="2012950"/>
                <a:ext cx="168275" cy="109538"/>
              </a:xfrm>
              <a:custGeom>
                <a:avLst/>
                <a:gdLst>
                  <a:gd name="T0" fmla="*/ 7 w 53"/>
                  <a:gd name="T1" fmla="*/ 34 h 34"/>
                  <a:gd name="T2" fmla="*/ 0 w 53"/>
                  <a:gd name="T3" fmla="*/ 11 h 34"/>
                  <a:gd name="T4" fmla="*/ 1 w 53"/>
                  <a:gd name="T5" fmla="*/ 11 h 34"/>
                  <a:gd name="T6" fmla="*/ 49 w 53"/>
                  <a:gd name="T7" fmla="*/ 0 h 34"/>
                  <a:gd name="T8" fmla="*/ 49 w 53"/>
                  <a:gd name="T9" fmla="*/ 0 h 34"/>
                  <a:gd name="T10" fmla="*/ 53 w 53"/>
                  <a:gd name="T11" fmla="*/ 24 h 34"/>
                  <a:gd name="T12" fmla="*/ 53 w 53"/>
                  <a:gd name="T13" fmla="*/ 24 h 34"/>
                  <a:gd name="T14" fmla="*/ 7 w 53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4">
                    <a:moveTo>
                      <a:pt x="7" y="3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6" y="7"/>
                      <a:pt x="33" y="3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37" y="27"/>
                      <a:pt x="22" y="30"/>
                      <a:pt x="7" y="3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6">
                <a:extLst>
                  <a:ext uri="{FF2B5EF4-FFF2-40B4-BE49-F238E27FC236}">
                    <a16:creationId xmlns:a16="http://schemas.microsoft.com/office/drawing/2014/main" id="{860A3C7B-A5C8-CD4A-890B-F213567DF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238" y="2003425"/>
                <a:ext cx="163513" cy="100013"/>
              </a:xfrm>
              <a:custGeom>
                <a:avLst/>
                <a:gdLst>
                  <a:gd name="T0" fmla="*/ 47 w 51"/>
                  <a:gd name="T1" fmla="*/ 31 h 31"/>
                  <a:gd name="T2" fmla="*/ 46 w 51"/>
                  <a:gd name="T3" fmla="*/ 31 h 31"/>
                  <a:gd name="T4" fmla="*/ 0 w 51"/>
                  <a:gd name="T5" fmla="*/ 24 h 31"/>
                  <a:gd name="T6" fmla="*/ 0 w 51"/>
                  <a:gd name="T7" fmla="*/ 24 h 31"/>
                  <a:gd name="T8" fmla="*/ 2 w 51"/>
                  <a:gd name="T9" fmla="*/ 0 h 31"/>
                  <a:gd name="T10" fmla="*/ 51 w 51"/>
                  <a:gd name="T11" fmla="*/ 7 h 31"/>
                  <a:gd name="T12" fmla="*/ 51 w 51"/>
                  <a:gd name="T13" fmla="*/ 7 h 31"/>
                  <a:gd name="T14" fmla="*/ 47 w 51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1">
                    <a:moveTo>
                      <a:pt x="47" y="31"/>
                    </a:moveTo>
                    <a:cubicBezTo>
                      <a:pt x="46" y="31"/>
                      <a:pt x="46" y="31"/>
                      <a:pt x="46" y="31"/>
                    </a:cubicBezTo>
                    <a:cubicBezTo>
                      <a:pt x="31" y="27"/>
                      <a:pt x="16" y="25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9" y="1"/>
                      <a:pt x="35" y="4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7">
                <a:extLst>
                  <a:ext uri="{FF2B5EF4-FFF2-40B4-BE49-F238E27FC236}">
                    <a16:creationId xmlns:a16="http://schemas.microsoft.com/office/drawing/2014/main" id="{3C42F981-109C-0143-930D-541745A5F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1" y="1997075"/>
                <a:ext cx="160338" cy="93663"/>
              </a:xfrm>
              <a:custGeom>
                <a:avLst/>
                <a:gdLst>
                  <a:gd name="T0" fmla="*/ 3 w 50"/>
                  <a:gd name="T1" fmla="*/ 29 h 29"/>
                  <a:gd name="T2" fmla="*/ 0 w 50"/>
                  <a:gd name="T3" fmla="*/ 5 h 29"/>
                  <a:gd name="T4" fmla="*/ 0 w 50"/>
                  <a:gd name="T5" fmla="*/ 5 h 29"/>
                  <a:gd name="T6" fmla="*/ 49 w 50"/>
                  <a:gd name="T7" fmla="*/ 0 h 29"/>
                  <a:gd name="T8" fmla="*/ 49 w 50"/>
                  <a:gd name="T9" fmla="*/ 0 h 29"/>
                  <a:gd name="T10" fmla="*/ 50 w 50"/>
                  <a:gd name="T11" fmla="*/ 24 h 29"/>
                  <a:gd name="T12" fmla="*/ 50 w 50"/>
                  <a:gd name="T13" fmla="*/ 24 h 29"/>
                  <a:gd name="T14" fmla="*/ 3 w 5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29">
                    <a:moveTo>
                      <a:pt x="3" y="29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2"/>
                      <a:pt x="33" y="1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34" y="25"/>
                      <a:pt x="19" y="26"/>
                      <a:pt x="3" y="29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58">
                <a:extLst>
                  <a:ext uri="{FF2B5EF4-FFF2-40B4-BE49-F238E27FC236}">
                    <a16:creationId xmlns:a16="http://schemas.microsoft.com/office/drawing/2014/main" id="{C93C00A4-7F3B-0B47-BACE-D50D3C737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313" y="1997075"/>
                <a:ext cx="155575" cy="79375"/>
              </a:xfrm>
              <a:custGeom>
                <a:avLst/>
                <a:gdLst>
                  <a:gd name="T0" fmla="*/ 48 w 49"/>
                  <a:gd name="T1" fmla="*/ 25 h 25"/>
                  <a:gd name="T2" fmla="*/ 47 w 49"/>
                  <a:gd name="T3" fmla="*/ 25 h 25"/>
                  <a:gd name="T4" fmla="*/ 13 w 49"/>
                  <a:gd name="T5" fmla="*/ 24 h 25"/>
                  <a:gd name="T6" fmla="*/ 1 w 49"/>
                  <a:gd name="T7" fmla="*/ 24 h 25"/>
                  <a:gd name="T8" fmla="*/ 1 w 49"/>
                  <a:gd name="T9" fmla="*/ 24 h 25"/>
                  <a:gd name="T10" fmla="*/ 0 w 49"/>
                  <a:gd name="T11" fmla="*/ 0 h 25"/>
                  <a:gd name="T12" fmla="*/ 0 w 49"/>
                  <a:gd name="T13" fmla="*/ 0 h 25"/>
                  <a:gd name="T14" fmla="*/ 49 w 49"/>
                  <a:gd name="T15" fmla="*/ 2 h 25"/>
                  <a:gd name="T16" fmla="*/ 49 w 49"/>
                  <a:gd name="T17" fmla="*/ 2 h 25"/>
                  <a:gd name="T18" fmla="*/ 48 w 49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25">
                    <a:moveTo>
                      <a:pt x="48" y="25"/>
                    </a:moveTo>
                    <a:cubicBezTo>
                      <a:pt x="47" y="25"/>
                      <a:pt x="47" y="25"/>
                      <a:pt x="47" y="25"/>
                    </a:cubicBezTo>
                    <a:cubicBezTo>
                      <a:pt x="36" y="25"/>
                      <a:pt x="24" y="24"/>
                      <a:pt x="13" y="24"/>
                    </a:cubicBezTo>
                    <a:cubicBezTo>
                      <a:pt x="8" y="24"/>
                      <a:pt x="4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33" y="0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lnTo>
                      <a:pt x="48" y="25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496DABB5-3348-D748-B569-B413653CD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201" y="2425700"/>
                <a:ext cx="407988" cy="1790700"/>
              </a:xfrm>
              <a:custGeom>
                <a:avLst/>
                <a:gdLst>
                  <a:gd name="T0" fmla="*/ 74 w 128"/>
                  <a:gd name="T1" fmla="*/ 553 h 555"/>
                  <a:gd name="T2" fmla="*/ 4 w 128"/>
                  <a:gd name="T3" fmla="*/ 312 h 555"/>
                  <a:gd name="T4" fmla="*/ 128 w 128"/>
                  <a:gd name="T5" fmla="*/ 2 h 555"/>
                  <a:gd name="T6" fmla="*/ 125 w 128"/>
                  <a:gd name="T7" fmla="*/ 0 h 555"/>
                  <a:gd name="T8" fmla="*/ 0 w 128"/>
                  <a:gd name="T9" fmla="*/ 312 h 555"/>
                  <a:gd name="T10" fmla="*/ 71 w 128"/>
                  <a:gd name="T11" fmla="*/ 555 h 555"/>
                  <a:gd name="T12" fmla="*/ 74 w 128"/>
                  <a:gd name="T13" fmla="*/ 553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555">
                    <a:moveTo>
                      <a:pt x="74" y="553"/>
                    </a:moveTo>
                    <a:cubicBezTo>
                      <a:pt x="30" y="483"/>
                      <a:pt x="4" y="401"/>
                      <a:pt x="4" y="312"/>
                    </a:cubicBezTo>
                    <a:cubicBezTo>
                      <a:pt x="4" y="192"/>
                      <a:pt x="51" y="83"/>
                      <a:pt x="128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48" y="81"/>
                      <a:pt x="0" y="191"/>
                      <a:pt x="0" y="312"/>
                    </a:cubicBezTo>
                    <a:cubicBezTo>
                      <a:pt x="0" y="401"/>
                      <a:pt x="26" y="485"/>
                      <a:pt x="71" y="555"/>
                    </a:cubicBezTo>
                    <a:cubicBezTo>
                      <a:pt x="74" y="553"/>
                      <a:pt x="74" y="553"/>
                      <a:pt x="74" y="5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D0EB17F2-01BD-DB4B-8248-72E11B111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597275"/>
                <a:ext cx="285750" cy="644525"/>
              </a:xfrm>
              <a:custGeom>
                <a:avLst/>
                <a:gdLst>
                  <a:gd name="T0" fmla="*/ 67 w 89"/>
                  <a:gd name="T1" fmla="*/ 194 h 200"/>
                  <a:gd name="T2" fmla="*/ 69 w 89"/>
                  <a:gd name="T3" fmla="*/ 193 h 200"/>
                  <a:gd name="T4" fmla="*/ 4 w 89"/>
                  <a:gd name="T5" fmla="*/ 12 h 200"/>
                  <a:gd name="T6" fmla="*/ 4 w 89"/>
                  <a:gd name="T7" fmla="*/ 11 h 200"/>
                  <a:gd name="T8" fmla="*/ 9 w 89"/>
                  <a:gd name="T9" fmla="*/ 5 h 200"/>
                  <a:gd name="T10" fmla="*/ 20 w 89"/>
                  <a:gd name="T11" fmla="*/ 4 h 200"/>
                  <a:gd name="T12" fmla="*/ 19 w 89"/>
                  <a:gd name="T13" fmla="*/ 2 h 200"/>
                  <a:gd name="T14" fmla="*/ 17 w 89"/>
                  <a:gd name="T15" fmla="*/ 2 h 200"/>
                  <a:gd name="T16" fmla="*/ 85 w 89"/>
                  <a:gd name="T17" fmla="*/ 192 h 200"/>
                  <a:gd name="T18" fmla="*/ 87 w 89"/>
                  <a:gd name="T19" fmla="*/ 191 h 200"/>
                  <a:gd name="T20" fmla="*/ 86 w 89"/>
                  <a:gd name="T21" fmla="*/ 190 h 200"/>
                  <a:gd name="T22" fmla="*/ 77 w 89"/>
                  <a:gd name="T23" fmla="*/ 195 h 200"/>
                  <a:gd name="T24" fmla="*/ 74 w 89"/>
                  <a:gd name="T25" fmla="*/ 196 h 200"/>
                  <a:gd name="T26" fmla="*/ 69 w 89"/>
                  <a:gd name="T27" fmla="*/ 193 h 200"/>
                  <a:gd name="T28" fmla="*/ 67 w 89"/>
                  <a:gd name="T29" fmla="*/ 194 h 200"/>
                  <a:gd name="T30" fmla="*/ 65 w 89"/>
                  <a:gd name="T31" fmla="*/ 195 h 200"/>
                  <a:gd name="T32" fmla="*/ 74 w 89"/>
                  <a:gd name="T33" fmla="*/ 200 h 200"/>
                  <a:gd name="T34" fmla="*/ 79 w 89"/>
                  <a:gd name="T35" fmla="*/ 199 h 200"/>
                  <a:gd name="T36" fmla="*/ 89 w 89"/>
                  <a:gd name="T37" fmla="*/ 192 h 200"/>
                  <a:gd name="T38" fmla="*/ 88 w 89"/>
                  <a:gd name="T39" fmla="*/ 190 h 200"/>
                  <a:gd name="T40" fmla="*/ 21 w 89"/>
                  <a:gd name="T41" fmla="*/ 2 h 200"/>
                  <a:gd name="T42" fmla="*/ 21 w 89"/>
                  <a:gd name="T43" fmla="*/ 0 h 200"/>
                  <a:gd name="T44" fmla="*/ 9 w 89"/>
                  <a:gd name="T45" fmla="*/ 1 h 200"/>
                  <a:gd name="T46" fmla="*/ 0 w 89"/>
                  <a:gd name="T47" fmla="*/ 11 h 200"/>
                  <a:gd name="T48" fmla="*/ 0 w 89"/>
                  <a:gd name="T49" fmla="*/ 12 h 200"/>
                  <a:gd name="T50" fmla="*/ 65 w 89"/>
                  <a:gd name="T51" fmla="*/ 195 h 200"/>
                  <a:gd name="T52" fmla="*/ 67 w 89"/>
                  <a:gd name="T53" fmla="*/ 1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200">
                    <a:moveTo>
                      <a:pt x="67" y="194"/>
                    </a:moveTo>
                    <a:cubicBezTo>
                      <a:pt x="69" y="193"/>
                      <a:pt x="69" y="193"/>
                      <a:pt x="69" y="193"/>
                    </a:cubicBezTo>
                    <a:cubicBezTo>
                      <a:pt x="35" y="139"/>
                      <a:pt x="13" y="78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8"/>
                      <a:pt x="6" y="5"/>
                      <a:pt x="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5" y="71"/>
                      <a:pt x="49" y="136"/>
                      <a:pt x="85" y="192"/>
                    </a:cubicBezTo>
                    <a:cubicBezTo>
                      <a:pt x="87" y="191"/>
                      <a:pt x="87" y="191"/>
                      <a:pt x="87" y="191"/>
                    </a:cubicBezTo>
                    <a:cubicBezTo>
                      <a:pt x="86" y="190"/>
                      <a:pt x="86" y="190"/>
                      <a:pt x="86" y="19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6"/>
                      <a:pt x="75" y="196"/>
                      <a:pt x="74" y="196"/>
                    </a:cubicBezTo>
                    <a:cubicBezTo>
                      <a:pt x="72" y="196"/>
                      <a:pt x="70" y="195"/>
                      <a:pt x="69" y="193"/>
                    </a:cubicBezTo>
                    <a:cubicBezTo>
                      <a:pt x="67" y="194"/>
                      <a:pt x="67" y="194"/>
                      <a:pt x="67" y="194"/>
                    </a:cubicBezTo>
                    <a:cubicBezTo>
                      <a:pt x="65" y="195"/>
                      <a:pt x="65" y="195"/>
                      <a:pt x="65" y="195"/>
                    </a:cubicBezTo>
                    <a:cubicBezTo>
                      <a:pt x="67" y="198"/>
                      <a:pt x="70" y="200"/>
                      <a:pt x="74" y="200"/>
                    </a:cubicBezTo>
                    <a:cubicBezTo>
                      <a:pt x="75" y="200"/>
                      <a:pt x="77" y="200"/>
                      <a:pt x="79" y="199"/>
                    </a:cubicBezTo>
                    <a:cubicBezTo>
                      <a:pt x="89" y="192"/>
                      <a:pt x="89" y="192"/>
                      <a:pt x="89" y="192"/>
                    </a:cubicBezTo>
                    <a:cubicBezTo>
                      <a:pt x="88" y="190"/>
                      <a:pt x="88" y="190"/>
                      <a:pt x="88" y="190"/>
                    </a:cubicBezTo>
                    <a:cubicBezTo>
                      <a:pt x="53" y="134"/>
                      <a:pt x="29" y="70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2"/>
                      <a:pt x="0" y="6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9" y="79"/>
                      <a:pt x="32" y="141"/>
                      <a:pt x="65" y="195"/>
                    </a:cubicBezTo>
                    <a:lnTo>
                      <a:pt x="67" y="1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61">
                <a:extLst>
                  <a:ext uri="{FF2B5EF4-FFF2-40B4-BE49-F238E27FC236}">
                    <a16:creationId xmlns:a16="http://schemas.microsoft.com/office/drawing/2014/main" id="{000280BD-EA88-5D42-A8F7-15E96FBFDC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8951" y="1579563"/>
                <a:ext cx="3660775" cy="3221038"/>
              </a:xfrm>
              <a:custGeom>
                <a:avLst/>
                <a:gdLst>
                  <a:gd name="T0" fmla="*/ 950 w 1146"/>
                  <a:gd name="T1" fmla="*/ 889 h 998"/>
                  <a:gd name="T2" fmla="*/ 976 w 1146"/>
                  <a:gd name="T3" fmla="*/ 915 h 998"/>
                  <a:gd name="T4" fmla="*/ 1017 w 1146"/>
                  <a:gd name="T5" fmla="*/ 858 h 998"/>
                  <a:gd name="T6" fmla="*/ 1016 w 1146"/>
                  <a:gd name="T7" fmla="*/ 785 h 998"/>
                  <a:gd name="T8" fmla="*/ 1072 w 1146"/>
                  <a:gd name="T9" fmla="*/ 743 h 998"/>
                  <a:gd name="T10" fmla="*/ 1073 w 1146"/>
                  <a:gd name="T11" fmla="*/ 739 h 998"/>
                  <a:gd name="T12" fmla="*/ 1053 w 1146"/>
                  <a:gd name="T13" fmla="*/ 672 h 998"/>
                  <a:gd name="T14" fmla="*/ 1089 w 1146"/>
                  <a:gd name="T15" fmla="*/ 675 h 998"/>
                  <a:gd name="T16" fmla="*/ 1062 w 1146"/>
                  <a:gd name="T17" fmla="*/ 606 h 998"/>
                  <a:gd name="T18" fmla="*/ 1097 w 1146"/>
                  <a:gd name="T19" fmla="*/ 613 h 998"/>
                  <a:gd name="T20" fmla="*/ 1098 w 1146"/>
                  <a:gd name="T21" fmla="*/ 543 h 998"/>
                  <a:gd name="T22" fmla="*/ 30 w 1146"/>
                  <a:gd name="T23" fmla="*/ 509 h 998"/>
                  <a:gd name="T24" fmla="*/ 66 w 1146"/>
                  <a:gd name="T25" fmla="*/ 514 h 998"/>
                  <a:gd name="T26" fmla="*/ 1090 w 1146"/>
                  <a:gd name="T27" fmla="*/ 477 h 998"/>
                  <a:gd name="T28" fmla="*/ 42 w 1146"/>
                  <a:gd name="T29" fmla="*/ 444 h 998"/>
                  <a:gd name="T30" fmla="*/ 77 w 1146"/>
                  <a:gd name="T31" fmla="*/ 453 h 998"/>
                  <a:gd name="T32" fmla="*/ 1074 w 1146"/>
                  <a:gd name="T33" fmla="*/ 412 h 998"/>
                  <a:gd name="T34" fmla="*/ 95 w 1146"/>
                  <a:gd name="T35" fmla="*/ 394 h 998"/>
                  <a:gd name="T36" fmla="*/ 97 w 1146"/>
                  <a:gd name="T37" fmla="*/ 390 h 998"/>
                  <a:gd name="T38" fmla="*/ 1018 w 1146"/>
                  <a:gd name="T39" fmla="*/ 366 h 998"/>
                  <a:gd name="T40" fmla="*/ 1019 w 1146"/>
                  <a:gd name="T41" fmla="*/ 370 h 998"/>
                  <a:gd name="T42" fmla="*/ 92 w 1146"/>
                  <a:gd name="T43" fmla="*/ 317 h 998"/>
                  <a:gd name="T44" fmla="*/ 1019 w 1146"/>
                  <a:gd name="T45" fmla="*/ 292 h 998"/>
                  <a:gd name="T46" fmla="*/ 989 w 1146"/>
                  <a:gd name="T47" fmla="*/ 312 h 998"/>
                  <a:gd name="T48" fmla="*/ 127 w 1146"/>
                  <a:gd name="T49" fmla="*/ 261 h 998"/>
                  <a:gd name="T50" fmla="*/ 956 w 1146"/>
                  <a:gd name="T51" fmla="*/ 264 h 998"/>
                  <a:gd name="T52" fmla="*/ 983 w 1146"/>
                  <a:gd name="T53" fmla="*/ 240 h 998"/>
                  <a:gd name="T54" fmla="*/ 169 w 1146"/>
                  <a:gd name="T55" fmla="*/ 210 h 998"/>
                  <a:gd name="T56" fmla="*/ 914 w 1146"/>
                  <a:gd name="T57" fmla="*/ 218 h 998"/>
                  <a:gd name="T58" fmla="*/ 937 w 1146"/>
                  <a:gd name="T59" fmla="*/ 190 h 998"/>
                  <a:gd name="T60" fmla="*/ 236 w 1146"/>
                  <a:gd name="T61" fmla="*/ 194 h 998"/>
                  <a:gd name="T62" fmla="*/ 240 w 1146"/>
                  <a:gd name="T63" fmla="*/ 192 h 998"/>
                  <a:gd name="T64" fmla="*/ 865 w 1146"/>
                  <a:gd name="T65" fmla="*/ 175 h 998"/>
                  <a:gd name="T66" fmla="*/ 890 w 1146"/>
                  <a:gd name="T67" fmla="*/ 149 h 998"/>
                  <a:gd name="T68" fmla="*/ 270 w 1146"/>
                  <a:gd name="T69" fmla="*/ 124 h 998"/>
                  <a:gd name="T70" fmla="*/ 816 w 1146"/>
                  <a:gd name="T71" fmla="*/ 142 h 998"/>
                  <a:gd name="T72" fmla="*/ 835 w 1146"/>
                  <a:gd name="T73" fmla="*/ 112 h 998"/>
                  <a:gd name="T74" fmla="*/ 323 w 1146"/>
                  <a:gd name="T75" fmla="*/ 94 h 998"/>
                  <a:gd name="T76" fmla="*/ 339 w 1146"/>
                  <a:gd name="T77" fmla="*/ 126 h 998"/>
                  <a:gd name="T78" fmla="*/ 776 w 1146"/>
                  <a:gd name="T79" fmla="*/ 82 h 998"/>
                  <a:gd name="T80" fmla="*/ 396 w 1146"/>
                  <a:gd name="T81" fmla="*/ 102 h 998"/>
                  <a:gd name="T82" fmla="*/ 400 w 1146"/>
                  <a:gd name="T83" fmla="*/ 101 h 998"/>
                  <a:gd name="T84" fmla="*/ 700 w 1146"/>
                  <a:gd name="T85" fmla="*/ 93 h 998"/>
                  <a:gd name="T86" fmla="*/ 714 w 1146"/>
                  <a:gd name="T87" fmla="*/ 59 h 998"/>
                  <a:gd name="T88" fmla="*/ 452 w 1146"/>
                  <a:gd name="T89" fmla="*/ 49 h 998"/>
                  <a:gd name="T90" fmla="*/ 644 w 1146"/>
                  <a:gd name="T91" fmla="*/ 80 h 998"/>
                  <a:gd name="T92" fmla="*/ 645 w 1146"/>
                  <a:gd name="T93" fmla="*/ 44 h 998"/>
                  <a:gd name="T94" fmla="*/ 514 w 1146"/>
                  <a:gd name="T95" fmla="*/ 40 h 998"/>
                  <a:gd name="T96" fmla="*/ 516 w 1146"/>
                  <a:gd name="T97" fmla="*/ 76 h 998"/>
                  <a:gd name="T98" fmla="*/ 579 w 1146"/>
                  <a:gd name="T99" fmla="*/ 38 h 998"/>
                  <a:gd name="T100" fmla="*/ 560 w 1146"/>
                  <a:gd name="T101" fmla="*/ 0 h 998"/>
                  <a:gd name="T102" fmla="*/ 1031 w 1146"/>
                  <a:gd name="T103" fmla="*/ 574 h 998"/>
                  <a:gd name="T104" fmla="*/ 1146 w 1146"/>
                  <a:gd name="T105" fmla="*/ 574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46" h="998">
                    <a:moveTo>
                      <a:pt x="976" y="915"/>
                    </a:moveTo>
                    <a:cubicBezTo>
                      <a:pt x="948" y="893"/>
                      <a:pt x="948" y="893"/>
                      <a:pt x="948" y="893"/>
                    </a:cubicBezTo>
                    <a:cubicBezTo>
                      <a:pt x="948" y="892"/>
                      <a:pt x="948" y="892"/>
                      <a:pt x="948" y="892"/>
                    </a:cubicBezTo>
                    <a:cubicBezTo>
                      <a:pt x="949" y="892"/>
                      <a:pt x="949" y="891"/>
                      <a:pt x="950" y="891"/>
                    </a:cubicBezTo>
                    <a:cubicBezTo>
                      <a:pt x="950" y="890"/>
                      <a:pt x="950" y="890"/>
                      <a:pt x="951" y="890"/>
                    </a:cubicBezTo>
                    <a:cubicBezTo>
                      <a:pt x="950" y="889"/>
                      <a:pt x="950" y="889"/>
                      <a:pt x="950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79" y="912"/>
                      <a:pt x="979" y="912"/>
                      <a:pt x="979" y="912"/>
                    </a:cubicBezTo>
                    <a:cubicBezTo>
                      <a:pt x="978" y="913"/>
                      <a:pt x="978" y="913"/>
                      <a:pt x="978" y="913"/>
                    </a:cubicBezTo>
                    <a:cubicBezTo>
                      <a:pt x="978" y="914"/>
                      <a:pt x="977" y="914"/>
                      <a:pt x="976" y="915"/>
                    </a:cubicBezTo>
                    <a:cubicBezTo>
                      <a:pt x="976" y="915"/>
                      <a:pt x="976" y="915"/>
                      <a:pt x="976" y="915"/>
                    </a:cubicBezTo>
                    <a:moveTo>
                      <a:pt x="1015" y="862"/>
                    </a:moveTo>
                    <a:cubicBezTo>
                      <a:pt x="985" y="843"/>
                      <a:pt x="985" y="843"/>
                      <a:pt x="985" y="843"/>
                    </a:cubicBezTo>
                    <a:cubicBezTo>
                      <a:pt x="987" y="839"/>
                      <a:pt x="987" y="839"/>
                      <a:pt x="987" y="839"/>
                    </a:cubicBezTo>
                    <a:cubicBezTo>
                      <a:pt x="986" y="839"/>
                      <a:pt x="986" y="839"/>
                      <a:pt x="986" y="839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9"/>
                      <a:pt x="1016" y="861"/>
                      <a:pt x="1015" y="862"/>
                    </a:cubicBezTo>
                    <a:cubicBezTo>
                      <a:pt x="1015" y="862"/>
                      <a:pt x="1015" y="862"/>
                      <a:pt x="1015" y="862"/>
                    </a:cubicBezTo>
                    <a:moveTo>
                      <a:pt x="1047" y="804"/>
                    </a:moveTo>
                    <a:cubicBezTo>
                      <a:pt x="1015" y="789"/>
                      <a:pt x="1015" y="789"/>
                      <a:pt x="1015" y="789"/>
                    </a:cubicBezTo>
                    <a:cubicBezTo>
                      <a:pt x="1015" y="788"/>
                      <a:pt x="1015" y="788"/>
                      <a:pt x="1015" y="788"/>
                    </a:cubicBezTo>
                    <a:cubicBezTo>
                      <a:pt x="1015" y="787"/>
                      <a:pt x="1016" y="786"/>
                      <a:pt x="1016" y="785"/>
                    </a:cubicBezTo>
                    <a:cubicBezTo>
                      <a:pt x="1016" y="785"/>
                      <a:pt x="1016" y="785"/>
                      <a:pt x="1016" y="785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8" y="801"/>
                      <a:pt x="1048" y="803"/>
                      <a:pt x="1047" y="804"/>
                    </a:cubicBezTo>
                    <a:cubicBezTo>
                      <a:pt x="1047" y="804"/>
                      <a:pt x="1047" y="804"/>
                      <a:pt x="1047" y="804"/>
                    </a:cubicBezTo>
                    <a:moveTo>
                      <a:pt x="1072" y="743"/>
                    </a:move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0"/>
                      <a:pt x="1038" y="729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40"/>
                      <a:pt x="1072" y="741"/>
                    </a:cubicBezTo>
                    <a:cubicBezTo>
                      <a:pt x="1072" y="741"/>
                      <a:pt x="1072" y="742"/>
                      <a:pt x="1072" y="742"/>
                    </a:cubicBezTo>
                    <a:cubicBezTo>
                      <a:pt x="1072" y="743"/>
                      <a:pt x="1072" y="743"/>
                      <a:pt x="1072" y="743"/>
                    </a:cubicBezTo>
                    <a:moveTo>
                      <a:pt x="1089" y="679"/>
                    </a:moveTo>
                    <a:cubicBezTo>
                      <a:pt x="1053" y="672"/>
                      <a:pt x="1053" y="672"/>
                      <a:pt x="1053" y="672"/>
                    </a:cubicBezTo>
                    <a:cubicBezTo>
                      <a:pt x="1053" y="671"/>
                      <a:pt x="1053" y="671"/>
                      <a:pt x="1053" y="671"/>
                    </a:cubicBezTo>
                    <a:cubicBezTo>
                      <a:pt x="1054" y="670"/>
                      <a:pt x="1054" y="669"/>
                      <a:pt x="1054" y="668"/>
                    </a:cubicBezTo>
                    <a:cubicBezTo>
                      <a:pt x="1053" y="667"/>
                      <a:pt x="1053" y="667"/>
                      <a:pt x="1053" y="667"/>
                    </a:cubicBezTo>
                    <a:cubicBezTo>
                      <a:pt x="1054" y="667"/>
                      <a:pt x="1054" y="667"/>
                      <a:pt x="1054" y="667"/>
                    </a:cubicBezTo>
                    <a:cubicBezTo>
                      <a:pt x="1089" y="674"/>
                      <a:pt x="1089" y="674"/>
                      <a:pt x="1089" y="674"/>
                    </a:cubicBezTo>
                    <a:cubicBezTo>
                      <a:pt x="1089" y="675"/>
                      <a:pt x="1089" y="675"/>
                      <a:pt x="1089" y="675"/>
                    </a:cubicBezTo>
                    <a:cubicBezTo>
                      <a:pt x="1089" y="676"/>
                      <a:pt x="1089" y="677"/>
                      <a:pt x="1089" y="678"/>
                    </a:cubicBezTo>
                    <a:cubicBezTo>
                      <a:pt x="1089" y="679"/>
                      <a:pt x="1089" y="679"/>
                      <a:pt x="1089" y="679"/>
                    </a:cubicBezTo>
                    <a:moveTo>
                      <a:pt x="1097" y="613"/>
                    </a:moveTo>
                    <a:cubicBezTo>
                      <a:pt x="1062" y="610"/>
                      <a:pt x="1062" y="610"/>
                      <a:pt x="1062" y="610"/>
                    </a:cubicBezTo>
                    <a:cubicBezTo>
                      <a:pt x="1062" y="609"/>
                      <a:pt x="1062" y="609"/>
                      <a:pt x="1062" y="609"/>
                    </a:cubicBezTo>
                    <a:cubicBezTo>
                      <a:pt x="1062" y="608"/>
                      <a:pt x="1062" y="607"/>
                      <a:pt x="1062" y="606"/>
                    </a:cubicBezTo>
                    <a:cubicBezTo>
                      <a:pt x="1062" y="606"/>
                      <a:pt x="1062" y="606"/>
                      <a:pt x="1062" y="606"/>
                    </a:cubicBezTo>
                    <a:cubicBezTo>
                      <a:pt x="1098" y="608"/>
                      <a:pt x="1098" y="608"/>
                      <a:pt x="1098" y="608"/>
                    </a:cubicBezTo>
                    <a:cubicBezTo>
                      <a:pt x="1098" y="609"/>
                      <a:pt x="1098" y="609"/>
                      <a:pt x="1098" y="609"/>
                    </a:cubicBezTo>
                    <a:cubicBezTo>
                      <a:pt x="1098" y="610"/>
                      <a:pt x="1098" y="611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moveTo>
                      <a:pt x="1062" y="549"/>
                    </a:moveTo>
                    <a:cubicBezTo>
                      <a:pt x="1062" y="548"/>
                      <a:pt x="1062" y="548"/>
                      <a:pt x="1062" y="548"/>
                    </a:cubicBezTo>
                    <a:cubicBezTo>
                      <a:pt x="1062" y="547"/>
                      <a:pt x="1062" y="546"/>
                      <a:pt x="1062" y="545"/>
                    </a:cubicBezTo>
                    <a:cubicBezTo>
                      <a:pt x="1062" y="544"/>
                      <a:pt x="1062" y="544"/>
                      <a:pt x="1062" y="544"/>
                    </a:cubicBezTo>
                    <a:cubicBezTo>
                      <a:pt x="1098" y="542"/>
                      <a:pt x="1098" y="542"/>
                      <a:pt x="1098" y="542"/>
                    </a:cubicBezTo>
                    <a:cubicBezTo>
                      <a:pt x="1098" y="543"/>
                      <a:pt x="1098" y="543"/>
                      <a:pt x="1098" y="543"/>
                    </a:cubicBezTo>
                    <a:cubicBezTo>
                      <a:pt x="1098" y="544"/>
                      <a:pt x="1098" y="545"/>
                      <a:pt x="1098" y="547"/>
                    </a:cubicBezTo>
                    <a:cubicBezTo>
                      <a:pt x="1098" y="547"/>
                      <a:pt x="1098" y="547"/>
                      <a:pt x="1098" y="547"/>
                    </a:cubicBezTo>
                    <a:cubicBezTo>
                      <a:pt x="1062" y="549"/>
                      <a:pt x="1062" y="549"/>
                      <a:pt x="1062" y="549"/>
                    </a:cubicBezTo>
                    <a:moveTo>
                      <a:pt x="66" y="514"/>
                    </a:move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8"/>
                      <a:pt x="30" y="507"/>
                      <a:pt x="31" y="505"/>
                    </a:cubicBezTo>
                    <a:cubicBezTo>
                      <a:pt x="31" y="505"/>
                      <a:pt x="31" y="505"/>
                      <a:pt x="31" y="505"/>
                    </a:cubicBezTo>
                    <a:cubicBezTo>
                      <a:pt x="66" y="509"/>
                      <a:pt x="66" y="509"/>
                      <a:pt x="66" y="509"/>
                    </a:cubicBezTo>
                    <a:cubicBezTo>
                      <a:pt x="66" y="510"/>
                      <a:pt x="66" y="510"/>
                      <a:pt x="66" y="510"/>
                    </a:cubicBezTo>
                    <a:cubicBezTo>
                      <a:pt x="66" y="510"/>
                      <a:pt x="66" y="511"/>
                      <a:pt x="66" y="512"/>
                    </a:cubicBezTo>
                    <a:cubicBezTo>
                      <a:pt x="66" y="514"/>
                      <a:pt x="66" y="514"/>
                      <a:pt x="66" y="514"/>
                    </a:cubicBezTo>
                    <a:moveTo>
                      <a:pt x="1055" y="487"/>
                    </a:moveTo>
                    <a:cubicBezTo>
                      <a:pt x="1055" y="487"/>
                      <a:pt x="1055" y="487"/>
                      <a:pt x="1055" y="487"/>
                    </a:cubicBezTo>
                    <a:cubicBezTo>
                      <a:pt x="1055" y="486"/>
                      <a:pt x="1055" y="485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1" y="481"/>
                      <a:pt x="1091" y="481"/>
                      <a:pt x="1091" y="481"/>
                    </a:cubicBezTo>
                    <a:cubicBezTo>
                      <a:pt x="1055" y="487"/>
                      <a:pt x="1055" y="487"/>
                      <a:pt x="1055" y="487"/>
                    </a:cubicBezTo>
                    <a:moveTo>
                      <a:pt x="77" y="453"/>
                    </a:move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3"/>
                      <a:pt x="43" y="441"/>
                      <a:pt x="43" y="440"/>
                    </a:cubicBezTo>
                    <a:cubicBezTo>
                      <a:pt x="43" y="440"/>
                      <a:pt x="43" y="440"/>
                      <a:pt x="43" y="440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50"/>
                      <a:pt x="77" y="452"/>
                      <a:pt x="77" y="453"/>
                    </a:cubicBezTo>
                    <a:cubicBezTo>
                      <a:pt x="77" y="453"/>
                      <a:pt x="77" y="453"/>
                      <a:pt x="77" y="453"/>
                    </a:cubicBezTo>
                    <a:moveTo>
                      <a:pt x="1041" y="427"/>
                    </a:moveTo>
                    <a:cubicBezTo>
                      <a:pt x="1041" y="427"/>
                      <a:pt x="1041" y="427"/>
                      <a:pt x="1041" y="427"/>
                    </a:cubicBezTo>
                    <a:cubicBezTo>
                      <a:pt x="1041" y="426"/>
                      <a:pt x="1040" y="425"/>
                      <a:pt x="1040" y="424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74" y="412"/>
                      <a:pt x="1074" y="412"/>
                      <a:pt x="1074" y="412"/>
                    </a:cubicBezTo>
                    <a:cubicBezTo>
                      <a:pt x="1074" y="413"/>
                      <a:pt x="1074" y="413"/>
                      <a:pt x="1074" y="413"/>
                    </a:cubicBezTo>
                    <a:cubicBezTo>
                      <a:pt x="1075" y="414"/>
                      <a:pt x="1075" y="415"/>
                      <a:pt x="1075" y="417"/>
                    </a:cubicBezTo>
                    <a:cubicBezTo>
                      <a:pt x="1075" y="417"/>
                      <a:pt x="1075" y="417"/>
                      <a:pt x="1075" y="417"/>
                    </a:cubicBezTo>
                    <a:cubicBezTo>
                      <a:pt x="1041" y="427"/>
                      <a:pt x="1041" y="427"/>
                      <a:pt x="1041" y="427"/>
                    </a:cubicBezTo>
                    <a:moveTo>
                      <a:pt x="95" y="394"/>
                    </a:moveTo>
                    <a:cubicBezTo>
                      <a:pt x="95" y="394"/>
                      <a:pt x="95" y="394"/>
                      <a:pt x="95" y="394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0"/>
                      <a:pt x="63" y="378"/>
                      <a:pt x="63" y="377"/>
                    </a:cubicBezTo>
                    <a:cubicBezTo>
                      <a:pt x="64" y="377"/>
                      <a:pt x="64" y="377"/>
                      <a:pt x="64" y="377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6" y="391"/>
                      <a:pt x="96" y="393"/>
                      <a:pt x="96" y="394"/>
                    </a:cubicBezTo>
                    <a:cubicBezTo>
                      <a:pt x="95" y="394"/>
                      <a:pt x="95" y="394"/>
                      <a:pt x="95" y="394"/>
                    </a:cubicBezTo>
                    <a:moveTo>
                      <a:pt x="1019" y="370"/>
                    </a:moveTo>
                    <a:cubicBezTo>
                      <a:pt x="1019" y="369"/>
                      <a:pt x="1019" y="369"/>
                      <a:pt x="1019" y="369"/>
                    </a:cubicBezTo>
                    <a:cubicBezTo>
                      <a:pt x="1019" y="368"/>
                      <a:pt x="1018" y="367"/>
                      <a:pt x="1018" y="366"/>
                    </a:cubicBezTo>
                    <a:cubicBezTo>
                      <a:pt x="1018" y="366"/>
                      <a:pt x="1018" y="366"/>
                      <a:pt x="1018" y="366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1" y="352"/>
                      <a:pt x="1052" y="353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19" y="370"/>
                      <a:pt x="1019" y="370"/>
                      <a:pt x="1019" y="370"/>
                    </a:cubicBezTo>
                    <a:moveTo>
                      <a:pt x="121" y="338"/>
                    </a:moveTo>
                    <a:cubicBezTo>
                      <a:pt x="121" y="338"/>
                      <a:pt x="121" y="338"/>
                      <a:pt x="121" y="338"/>
                    </a:cubicBezTo>
                    <a:cubicBezTo>
                      <a:pt x="89" y="321"/>
                      <a:pt x="89" y="321"/>
                      <a:pt x="89" y="321"/>
                    </a:cubicBezTo>
                    <a:cubicBezTo>
                      <a:pt x="90" y="320"/>
                      <a:pt x="90" y="320"/>
                      <a:pt x="90" y="320"/>
                    </a:cubicBezTo>
                    <a:cubicBezTo>
                      <a:pt x="90" y="319"/>
                      <a:pt x="91" y="318"/>
                      <a:pt x="92" y="317"/>
                    </a:cubicBezTo>
                    <a:cubicBezTo>
                      <a:pt x="92" y="317"/>
                      <a:pt x="92" y="317"/>
                      <a:pt x="92" y="317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5"/>
                      <a:pt x="122" y="337"/>
                      <a:pt x="121" y="338"/>
                    </a:cubicBezTo>
                    <a:cubicBezTo>
                      <a:pt x="121" y="338"/>
                      <a:pt x="121" y="338"/>
                      <a:pt x="121" y="338"/>
                    </a:cubicBezTo>
                    <a:moveTo>
                      <a:pt x="988" y="312"/>
                    </a:moveTo>
                    <a:cubicBezTo>
                      <a:pt x="1019" y="292"/>
                      <a:pt x="1019" y="292"/>
                      <a:pt x="1019" y="292"/>
                    </a:cubicBezTo>
                    <a:cubicBezTo>
                      <a:pt x="1019" y="293"/>
                      <a:pt x="1019" y="293"/>
                      <a:pt x="1019" y="293"/>
                    </a:cubicBezTo>
                    <a:cubicBezTo>
                      <a:pt x="1020" y="294"/>
                      <a:pt x="1021" y="295"/>
                      <a:pt x="1021" y="296"/>
                    </a:cubicBezTo>
                    <a:cubicBezTo>
                      <a:pt x="1022" y="296"/>
                      <a:pt x="1022" y="296"/>
                      <a:pt x="1022" y="296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0" y="314"/>
                      <a:pt x="990" y="313"/>
                      <a:pt x="989" y="312"/>
                    </a:cubicBezTo>
                    <a:cubicBezTo>
                      <a:pt x="989" y="312"/>
                      <a:pt x="989" y="312"/>
                      <a:pt x="989" y="312"/>
                    </a:cubicBezTo>
                    <a:cubicBezTo>
                      <a:pt x="988" y="312"/>
                      <a:pt x="988" y="312"/>
                      <a:pt x="988" y="312"/>
                    </a:cubicBezTo>
                    <a:moveTo>
                      <a:pt x="154" y="285"/>
                    </a:move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5" y="263"/>
                      <a:pt x="126" y="262"/>
                      <a:pt x="127" y="261"/>
                    </a:cubicBezTo>
                    <a:cubicBezTo>
                      <a:pt x="127" y="261"/>
                      <a:pt x="127" y="261"/>
                      <a:pt x="127" y="261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5" y="283"/>
                      <a:pt x="155" y="284"/>
                      <a:pt x="154" y="285"/>
                    </a:cubicBezTo>
                    <a:cubicBezTo>
                      <a:pt x="154" y="285"/>
                      <a:pt x="154" y="285"/>
                      <a:pt x="154" y="285"/>
                    </a:cubicBezTo>
                    <a:moveTo>
                      <a:pt x="956" y="264"/>
                    </a:moveTo>
                    <a:cubicBezTo>
                      <a:pt x="955" y="264"/>
                      <a:pt x="955" y="264"/>
                      <a:pt x="955" y="264"/>
                    </a:cubicBezTo>
                    <a:cubicBezTo>
                      <a:pt x="955" y="263"/>
                      <a:pt x="954" y="262"/>
                      <a:pt x="953" y="261"/>
                    </a:cubicBezTo>
                    <a:cubicBezTo>
                      <a:pt x="953" y="261"/>
                      <a:pt x="953" y="261"/>
                      <a:pt x="953" y="261"/>
                    </a:cubicBezTo>
                    <a:cubicBezTo>
                      <a:pt x="981" y="238"/>
                      <a:pt x="981" y="238"/>
                      <a:pt x="981" y="238"/>
                    </a:cubicBezTo>
                    <a:cubicBezTo>
                      <a:pt x="981" y="239"/>
                      <a:pt x="981" y="239"/>
                      <a:pt x="981" y="239"/>
                    </a:cubicBezTo>
                    <a:cubicBezTo>
                      <a:pt x="982" y="239"/>
                      <a:pt x="982" y="240"/>
                      <a:pt x="983" y="240"/>
                    </a:cubicBezTo>
                    <a:cubicBezTo>
                      <a:pt x="984" y="242"/>
                      <a:pt x="984" y="242"/>
                      <a:pt x="984" y="242"/>
                    </a:cubicBezTo>
                    <a:cubicBezTo>
                      <a:pt x="956" y="264"/>
                      <a:pt x="956" y="264"/>
                      <a:pt x="956" y="264"/>
                    </a:cubicBezTo>
                    <a:moveTo>
                      <a:pt x="192" y="237"/>
                    </a:move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7" y="212"/>
                      <a:pt x="168" y="211"/>
                      <a:pt x="169" y="210"/>
                    </a:cubicBezTo>
                    <a:cubicBezTo>
                      <a:pt x="169" y="210"/>
                      <a:pt x="169" y="210"/>
                      <a:pt x="169" y="210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4" y="235"/>
                      <a:pt x="193" y="236"/>
                      <a:pt x="192" y="237"/>
                    </a:cubicBezTo>
                    <a:cubicBezTo>
                      <a:pt x="192" y="237"/>
                      <a:pt x="192" y="237"/>
                      <a:pt x="192" y="237"/>
                    </a:cubicBezTo>
                    <a:moveTo>
                      <a:pt x="914" y="218"/>
                    </a:moveTo>
                    <a:cubicBezTo>
                      <a:pt x="914" y="218"/>
                      <a:pt x="914" y="218"/>
                      <a:pt x="914" y="218"/>
                    </a:cubicBezTo>
                    <a:cubicBezTo>
                      <a:pt x="913" y="217"/>
                      <a:pt x="912" y="216"/>
                      <a:pt x="912" y="215"/>
                    </a:cubicBezTo>
                    <a:cubicBezTo>
                      <a:pt x="911" y="215"/>
                      <a:pt x="911" y="215"/>
                      <a:pt x="911" y="215"/>
                    </a:cubicBezTo>
                    <a:cubicBezTo>
                      <a:pt x="912" y="215"/>
                      <a:pt x="912" y="215"/>
                      <a:pt x="912" y="215"/>
                    </a:cubicBezTo>
                    <a:cubicBezTo>
                      <a:pt x="937" y="189"/>
                      <a:pt x="937" y="189"/>
                      <a:pt x="937" y="189"/>
                    </a:cubicBezTo>
                    <a:cubicBezTo>
                      <a:pt x="937" y="190"/>
                      <a:pt x="937" y="190"/>
                      <a:pt x="937" y="190"/>
                    </a:cubicBezTo>
                    <a:cubicBezTo>
                      <a:pt x="937" y="190"/>
                      <a:pt x="938" y="191"/>
                      <a:pt x="939" y="192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14" y="218"/>
                      <a:pt x="914" y="218"/>
                      <a:pt x="914" y="218"/>
                    </a:cubicBezTo>
                    <a:moveTo>
                      <a:pt x="237" y="194"/>
                    </a:move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4" y="166"/>
                      <a:pt x="215" y="165"/>
                      <a:pt x="216" y="164"/>
                    </a:cubicBezTo>
                    <a:cubicBezTo>
                      <a:pt x="217" y="164"/>
                      <a:pt x="217" y="164"/>
                      <a:pt x="217" y="164"/>
                    </a:cubicBezTo>
                    <a:cubicBezTo>
                      <a:pt x="240" y="191"/>
                      <a:pt x="240" y="191"/>
                      <a:pt x="240" y="191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39" y="192"/>
                      <a:pt x="238" y="193"/>
                      <a:pt x="237" y="194"/>
                    </a:cubicBezTo>
                    <a:cubicBezTo>
                      <a:pt x="237" y="194"/>
                      <a:pt x="237" y="194"/>
                      <a:pt x="237" y="194"/>
                    </a:cubicBezTo>
                    <a:moveTo>
                      <a:pt x="868" y="178"/>
                    </a:moveTo>
                    <a:cubicBezTo>
                      <a:pt x="868" y="177"/>
                      <a:pt x="868" y="177"/>
                      <a:pt x="868" y="177"/>
                    </a:cubicBezTo>
                    <a:cubicBezTo>
                      <a:pt x="867" y="177"/>
                      <a:pt x="866" y="176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86" y="146"/>
                      <a:pt x="886" y="146"/>
                      <a:pt x="886" y="146"/>
                    </a:cubicBezTo>
                    <a:cubicBezTo>
                      <a:pt x="887" y="146"/>
                      <a:pt x="887" y="146"/>
                      <a:pt x="887" y="146"/>
                    </a:cubicBezTo>
                    <a:cubicBezTo>
                      <a:pt x="888" y="147"/>
                      <a:pt x="889" y="148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68" y="178"/>
                      <a:pt x="868" y="178"/>
                      <a:pt x="868" y="178"/>
                    </a:cubicBezTo>
                    <a:moveTo>
                      <a:pt x="286" y="157"/>
                    </a:moveTo>
                    <a:cubicBezTo>
                      <a:pt x="266" y="127"/>
                      <a:pt x="266" y="127"/>
                      <a:pt x="266" y="127"/>
                    </a:cubicBezTo>
                    <a:cubicBezTo>
                      <a:pt x="267" y="127"/>
                      <a:pt x="267" y="127"/>
                      <a:pt x="267" y="127"/>
                    </a:cubicBezTo>
                    <a:cubicBezTo>
                      <a:pt x="268" y="126"/>
                      <a:pt x="268" y="125"/>
                      <a:pt x="269" y="125"/>
                    </a:cubicBezTo>
                    <a:cubicBezTo>
                      <a:pt x="270" y="124"/>
                      <a:pt x="270" y="124"/>
                      <a:pt x="270" y="124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8" y="155"/>
                      <a:pt x="288" y="156"/>
                      <a:pt x="287" y="156"/>
                    </a:cubicBezTo>
                    <a:cubicBezTo>
                      <a:pt x="286" y="157"/>
                      <a:pt x="286" y="157"/>
                      <a:pt x="286" y="157"/>
                    </a:cubicBezTo>
                    <a:moveTo>
                      <a:pt x="817" y="143"/>
                    </a:moveTo>
                    <a:cubicBezTo>
                      <a:pt x="816" y="142"/>
                      <a:pt x="816" y="142"/>
                      <a:pt x="816" y="142"/>
                    </a:cubicBezTo>
                    <a:cubicBezTo>
                      <a:pt x="815" y="142"/>
                      <a:pt x="814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31" y="110"/>
                      <a:pt x="831" y="110"/>
                      <a:pt x="831" y="110"/>
                    </a:cubicBezTo>
                    <a:cubicBezTo>
                      <a:pt x="833" y="110"/>
                      <a:pt x="833" y="110"/>
                      <a:pt x="833" y="110"/>
                    </a:cubicBezTo>
                    <a:cubicBezTo>
                      <a:pt x="833" y="111"/>
                      <a:pt x="834" y="111"/>
                      <a:pt x="835" y="112"/>
                    </a:cubicBezTo>
                    <a:cubicBezTo>
                      <a:pt x="835" y="112"/>
                      <a:pt x="835" y="112"/>
                      <a:pt x="835" y="112"/>
                    </a:cubicBezTo>
                    <a:cubicBezTo>
                      <a:pt x="817" y="143"/>
                      <a:pt x="817" y="143"/>
                      <a:pt x="817" y="143"/>
                    </a:cubicBezTo>
                    <a:moveTo>
                      <a:pt x="339" y="126"/>
                    </a:moveTo>
                    <a:cubicBezTo>
                      <a:pt x="339" y="126"/>
                      <a:pt x="339" y="126"/>
                      <a:pt x="339" y="126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5" y="93"/>
                      <a:pt x="326" y="92"/>
                      <a:pt x="327" y="92"/>
                    </a:cubicBezTo>
                    <a:cubicBezTo>
                      <a:pt x="327" y="92"/>
                      <a:pt x="327" y="92"/>
                      <a:pt x="327" y="92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2" y="125"/>
                      <a:pt x="340" y="125"/>
                      <a:pt x="339" y="126"/>
                    </a:cubicBezTo>
                    <a:cubicBezTo>
                      <a:pt x="339" y="126"/>
                      <a:pt x="339" y="126"/>
                      <a:pt x="339" y="126"/>
                    </a:cubicBezTo>
                    <a:moveTo>
                      <a:pt x="758" y="113"/>
                    </a:moveTo>
                    <a:cubicBezTo>
                      <a:pt x="758" y="113"/>
                      <a:pt x="758" y="113"/>
                      <a:pt x="758" y="113"/>
                    </a:cubicBezTo>
                    <a:cubicBezTo>
                      <a:pt x="772" y="80"/>
                      <a:pt x="772" y="80"/>
                      <a:pt x="772" y="80"/>
                    </a:cubicBezTo>
                    <a:cubicBezTo>
                      <a:pt x="773" y="80"/>
                      <a:pt x="773" y="80"/>
                      <a:pt x="773" y="80"/>
                    </a:cubicBezTo>
                    <a:cubicBezTo>
                      <a:pt x="774" y="81"/>
                      <a:pt x="775" y="81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1" y="114"/>
                      <a:pt x="759" y="114"/>
                      <a:pt x="758" y="113"/>
                    </a:cubicBezTo>
                    <a:cubicBezTo>
                      <a:pt x="758" y="113"/>
                      <a:pt x="758" y="113"/>
                      <a:pt x="758" y="113"/>
                    </a:cubicBezTo>
                    <a:moveTo>
                      <a:pt x="396" y="102"/>
                    </a:moveTo>
                    <a:cubicBezTo>
                      <a:pt x="384" y="68"/>
                      <a:pt x="384" y="68"/>
                      <a:pt x="384" y="68"/>
                    </a:cubicBezTo>
                    <a:cubicBezTo>
                      <a:pt x="384" y="68"/>
                      <a:pt x="384" y="68"/>
                      <a:pt x="384" y="68"/>
                    </a:cubicBezTo>
                    <a:cubicBezTo>
                      <a:pt x="385" y="67"/>
                      <a:pt x="387" y="67"/>
                      <a:pt x="388" y="67"/>
                    </a:cubicBezTo>
                    <a:cubicBezTo>
                      <a:pt x="388" y="66"/>
                      <a:pt x="388" y="66"/>
                      <a:pt x="388" y="66"/>
                    </a:cubicBezTo>
                    <a:cubicBezTo>
                      <a:pt x="388" y="67"/>
                      <a:pt x="388" y="67"/>
                      <a:pt x="388" y="67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399" y="101"/>
                      <a:pt x="397" y="101"/>
                      <a:pt x="396" y="102"/>
                    </a:cubicBezTo>
                    <a:cubicBezTo>
                      <a:pt x="396" y="102"/>
                      <a:pt x="396" y="102"/>
                      <a:pt x="396" y="102"/>
                    </a:cubicBezTo>
                    <a:moveTo>
                      <a:pt x="704" y="94"/>
                    </a:moveTo>
                    <a:cubicBezTo>
                      <a:pt x="704" y="94"/>
                      <a:pt x="704" y="94"/>
                      <a:pt x="704" y="94"/>
                    </a:cubicBezTo>
                    <a:cubicBezTo>
                      <a:pt x="702" y="93"/>
                      <a:pt x="701" y="93"/>
                      <a:pt x="700" y="93"/>
                    </a:cubicBezTo>
                    <a:cubicBezTo>
                      <a:pt x="700" y="93"/>
                      <a:pt x="700" y="93"/>
                      <a:pt x="700" y="93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1" y="58"/>
                      <a:pt x="712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04" y="94"/>
                      <a:pt x="704" y="94"/>
                      <a:pt x="704" y="94"/>
                    </a:cubicBezTo>
                    <a:moveTo>
                      <a:pt x="455" y="85"/>
                    </a:moveTo>
                    <a:cubicBezTo>
                      <a:pt x="455" y="85"/>
                      <a:pt x="455" y="85"/>
                      <a:pt x="455" y="85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9" y="50"/>
                      <a:pt x="451" y="49"/>
                      <a:pt x="452" y="49"/>
                    </a:cubicBezTo>
                    <a:cubicBezTo>
                      <a:pt x="452" y="49"/>
                      <a:pt x="452" y="49"/>
                      <a:pt x="452" y="49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8" y="84"/>
                      <a:pt x="457" y="85"/>
                      <a:pt x="455" y="85"/>
                    </a:cubicBezTo>
                    <a:cubicBezTo>
                      <a:pt x="455" y="85"/>
                      <a:pt x="455" y="85"/>
                      <a:pt x="455" y="85"/>
                    </a:cubicBezTo>
                    <a:moveTo>
                      <a:pt x="644" y="80"/>
                    </a:moveTo>
                    <a:cubicBezTo>
                      <a:pt x="643" y="80"/>
                      <a:pt x="643" y="80"/>
                      <a:pt x="643" y="80"/>
                    </a:cubicBezTo>
                    <a:cubicBezTo>
                      <a:pt x="642" y="80"/>
                      <a:pt x="641" y="80"/>
                      <a:pt x="640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7" y="44"/>
                      <a:pt x="648" y="44"/>
                      <a:pt x="649" y="44"/>
                    </a:cubicBezTo>
                    <a:cubicBezTo>
                      <a:pt x="649" y="45"/>
                      <a:pt x="649" y="45"/>
                      <a:pt x="649" y="45"/>
                    </a:cubicBezTo>
                    <a:cubicBezTo>
                      <a:pt x="644" y="80"/>
                      <a:pt x="644" y="80"/>
                      <a:pt x="644" y="80"/>
                    </a:cubicBezTo>
                    <a:moveTo>
                      <a:pt x="516" y="76"/>
                    </a:moveTo>
                    <a:cubicBezTo>
                      <a:pt x="513" y="40"/>
                      <a:pt x="513" y="40"/>
                      <a:pt x="513" y="40"/>
                    </a:cubicBezTo>
                    <a:cubicBezTo>
                      <a:pt x="514" y="40"/>
                      <a:pt x="514" y="40"/>
                      <a:pt x="514" y="40"/>
                    </a:cubicBezTo>
                    <a:cubicBezTo>
                      <a:pt x="515" y="40"/>
                      <a:pt x="516" y="39"/>
                      <a:pt x="517" y="39"/>
                    </a:cubicBezTo>
                    <a:cubicBezTo>
                      <a:pt x="518" y="39"/>
                      <a:pt x="518" y="39"/>
                      <a:pt x="518" y="39"/>
                    </a:cubicBezTo>
                    <a:cubicBezTo>
                      <a:pt x="521" y="75"/>
                      <a:pt x="521" y="75"/>
                      <a:pt x="521" y="75"/>
                    </a:cubicBezTo>
                    <a:cubicBezTo>
                      <a:pt x="520" y="75"/>
                      <a:pt x="520" y="75"/>
                      <a:pt x="520" y="75"/>
                    </a:cubicBezTo>
                    <a:cubicBezTo>
                      <a:pt x="519" y="75"/>
                      <a:pt x="518" y="75"/>
                      <a:pt x="517" y="76"/>
                    </a:cubicBezTo>
                    <a:cubicBezTo>
                      <a:pt x="516" y="76"/>
                      <a:pt x="516" y="76"/>
                      <a:pt x="516" y="76"/>
                    </a:cubicBezTo>
                    <a:moveTo>
                      <a:pt x="582" y="74"/>
                    </a:moveTo>
                    <a:cubicBezTo>
                      <a:pt x="581" y="74"/>
                      <a:pt x="579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81" y="38"/>
                      <a:pt x="582" y="38"/>
                      <a:pt x="583" y="38"/>
                    </a:cubicBezTo>
                    <a:cubicBezTo>
                      <a:pt x="584" y="38"/>
                      <a:pt x="584" y="38"/>
                      <a:pt x="584" y="38"/>
                    </a:cubicBezTo>
                    <a:cubicBezTo>
                      <a:pt x="582" y="74"/>
                      <a:pt x="582" y="74"/>
                      <a:pt x="582" y="74"/>
                    </a:cubicBezTo>
                    <a:cubicBezTo>
                      <a:pt x="582" y="74"/>
                      <a:pt x="582" y="74"/>
                      <a:pt x="582" y="74"/>
                    </a:cubicBezTo>
                    <a:moveTo>
                      <a:pt x="563" y="0"/>
                    </a:moveTo>
                    <a:cubicBezTo>
                      <a:pt x="562" y="0"/>
                      <a:pt x="561" y="0"/>
                      <a:pt x="560" y="0"/>
                    </a:cubicBezTo>
                    <a:cubicBezTo>
                      <a:pt x="552" y="0"/>
                      <a:pt x="543" y="0"/>
                      <a:pt x="534" y="1"/>
                    </a:cubicBezTo>
                    <a:cubicBezTo>
                      <a:pt x="534" y="12"/>
                      <a:pt x="534" y="12"/>
                      <a:pt x="534" y="12"/>
                    </a:cubicBezTo>
                    <a:cubicBezTo>
                      <a:pt x="237" y="27"/>
                      <a:pt x="0" y="273"/>
                      <a:pt x="0" y="574"/>
                    </a:cubicBezTo>
                    <a:cubicBezTo>
                      <a:pt x="94" y="574"/>
                      <a:pt x="94" y="574"/>
                      <a:pt x="94" y="574"/>
                    </a:cubicBezTo>
                    <a:cubicBezTo>
                      <a:pt x="94" y="315"/>
                      <a:pt x="304" y="105"/>
                      <a:pt x="563" y="105"/>
                    </a:cubicBezTo>
                    <a:cubicBezTo>
                      <a:pt x="822" y="105"/>
                      <a:pt x="1031" y="315"/>
                      <a:pt x="1031" y="574"/>
                    </a:cubicBezTo>
                    <a:cubicBezTo>
                      <a:pt x="1031" y="708"/>
                      <a:pt x="975" y="829"/>
                      <a:pt x="884" y="915"/>
                    </a:cubicBezTo>
                    <a:cubicBezTo>
                      <a:pt x="896" y="927"/>
                      <a:pt x="896" y="927"/>
                      <a:pt x="896" y="927"/>
                    </a:cubicBezTo>
                    <a:cubicBezTo>
                      <a:pt x="919" y="952"/>
                      <a:pt x="919" y="952"/>
                      <a:pt x="919" y="952"/>
                    </a:cubicBezTo>
                    <a:cubicBezTo>
                      <a:pt x="949" y="983"/>
                      <a:pt x="949" y="983"/>
                      <a:pt x="949" y="983"/>
                    </a:cubicBezTo>
                    <a:cubicBezTo>
                      <a:pt x="963" y="998"/>
                      <a:pt x="963" y="998"/>
                      <a:pt x="963" y="998"/>
                    </a:cubicBezTo>
                    <a:cubicBezTo>
                      <a:pt x="1075" y="892"/>
                      <a:pt x="1146" y="741"/>
                      <a:pt x="1146" y="574"/>
                    </a:cubicBezTo>
                    <a:cubicBezTo>
                      <a:pt x="1146" y="563"/>
                      <a:pt x="1145" y="553"/>
                      <a:pt x="1145" y="542"/>
                    </a:cubicBezTo>
                    <a:cubicBezTo>
                      <a:pt x="1124" y="543"/>
                      <a:pt x="1124" y="543"/>
                      <a:pt x="1124" y="543"/>
                    </a:cubicBezTo>
                    <a:cubicBezTo>
                      <a:pt x="1117" y="411"/>
                      <a:pt x="1065" y="292"/>
                      <a:pt x="982" y="199"/>
                    </a:cubicBezTo>
                    <a:cubicBezTo>
                      <a:pt x="991" y="192"/>
                      <a:pt x="991" y="192"/>
                      <a:pt x="991" y="192"/>
                    </a:cubicBezTo>
                    <a:cubicBezTo>
                      <a:pt x="886" y="74"/>
                      <a:pt x="733" y="0"/>
                      <a:pt x="563" y="0"/>
                    </a:cubicBezTo>
                  </a:path>
                </a:pathLst>
              </a:custGeom>
              <a:solidFill>
                <a:srgbClr val="3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9" name="Freeform 62">
                <a:extLst>
                  <a:ext uri="{FF2B5EF4-FFF2-40B4-BE49-F238E27FC236}">
                    <a16:creationId xmlns:a16="http://schemas.microsoft.com/office/drawing/2014/main" id="{E38786D1-63D5-264C-B12A-4AF605F31D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9187" y="2651124"/>
                <a:ext cx="1404937" cy="1471613"/>
              </a:xfrm>
              <a:custGeom>
                <a:avLst/>
                <a:gdLst>
                  <a:gd name="T0" fmla="*/ 427 w 440"/>
                  <a:gd name="T1" fmla="*/ 249 h 456"/>
                  <a:gd name="T2" fmla="*/ 424 w 440"/>
                  <a:gd name="T3" fmla="*/ 186 h 456"/>
                  <a:gd name="T4" fmla="*/ 353 w 440"/>
                  <a:gd name="T5" fmla="*/ 71 h 456"/>
                  <a:gd name="T6" fmla="*/ 361 w 440"/>
                  <a:gd name="T7" fmla="*/ 61 h 456"/>
                  <a:gd name="T8" fmla="*/ 292 w 440"/>
                  <a:gd name="T9" fmla="*/ 24 h 456"/>
                  <a:gd name="T10" fmla="*/ 82 w 440"/>
                  <a:gd name="T11" fmla="*/ 69 h 456"/>
                  <a:gd name="T12" fmla="*/ 16 w 440"/>
                  <a:gd name="T13" fmla="*/ 273 h 456"/>
                  <a:gd name="T14" fmla="*/ 160 w 440"/>
                  <a:gd name="T15" fmla="*/ 432 h 456"/>
                  <a:gd name="T16" fmla="*/ 370 w 440"/>
                  <a:gd name="T17" fmla="*/ 387 h 456"/>
                  <a:gd name="T18" fmla="*/ 440 w 440"/>
                  <a:gd name="T19" fmla="*/ 250 h 456"/>
                  <a:gd name="T20" fmla="*/ 427 w 440"/>
                  <a:gd name="T21" fmla="*/ 249 h 456"/>
                  <a:gd name="T22" fmla="*/ 353 w 440"/>
                  <a:gd name="T23" fmla="*/ 368 h 456"/>
                  <a:gd name="T24" fmla="*/ 298 w 440"/>
                  <a:gd name="T25" fmla="*/ 402 h 456"/>
                  <a:gd name="T26" fmla="*/ 302 w 440"/>
                  <a:gd name="T27" fmla="*/ 412 h 456"/>
                  <a:gd name="T28" fmla="*/ 165 w 440"/>
                  <a:gd name="T29" fmla="*/ 417 h 456"/>
                  <a:gd name="T30" fmla="*/ 32 w 440"/>
                  <a:gd name="T31" fmla="*/ 269 h 456"/>
                  <a:gd name="T32" fmla="*/ 28 w 440"/>
                  <a:gd name="T33" fmla="*/ 241 h 456"/>
                  <a:gd name="T34" fmla="*/ 38 w 440"/>
                  <a:gd name="T35" fmla="*/ 240 h 456"/>
                  <a:gd name="T36" fmla="*/ 100 w 440"/>
                  <a:gd name="T37" fmla="*/ 88 h 456"/>
                  <a:gd name="T38" fmla="*/ 169 w 440"/>
                  <a:gd name="T39" fmla="*/ 48 h 456"/>
                  <a:gd name="T40" fmla="*/ 166 w 440"/>
                  <a:gd name="T41" fmla="*/ 38 h 456"/>
                  <a:gd name="T42" fmla="*/ 199 w 440"/>
                  <a:gd name="T43" fmla="*/ 31 h 456"/>
                  <a:gd name="T44" fmla="*/ 200 w 440"/>
                  <a:gd name="T45" fmla="*/ 41 h 456"/>
                  <a:gd name="T46" fmla="*/ 233 w 440"/>
                  <a:gd name="T47" fmla="*/ 39 h 456"/>
                  <a:gd name="T48" fmla="*/ 233 w 440"/>
                  <a:gd name="T49" fmla="*/ 29 h 456"/>
                  <a:gd name="T50" fmla="*/ 287 w 440"/>
                  <a:gd name="T51" fmla="*/ 38 h 456"/>
                  <a:gd name="T52" fmla="*/ 296 w 440"/>
                  <a:gd name="T53" fmla="*/ 41 h 456"/>
                  <a:gd name="T54" fmla="*/ 292 w 440"/>
                  <a:gd name="T55" fmla="*/ 51 h 456"/>
                  <a:gd name="T56" fmla="*/ 411 w 440"/>
                  <a:gd name="T57" fmla="*/ 188 h 456"/>
                  <a:gd name="T58" fmla="*/ 353 w 440"/>
                  <a:gd name="T59" fmla="*/ 368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0" h="456">
                    <a:moveTo>
                      <a:pt x="427" y="249"/>
                    </a:moveTo>
                    <a:cubicBezTo>
                      <a:pt x="429" y="228"/>
                      <a:pt x="428" y="207"/>
                      <a:pt x="424" y="186"/>
                    </a:cubicBezTo>
                    <a:cubicBezTo>
                      <a:pt x="414" y="140"/>
                      <a:pt x="388" y="99"/>
                      <a:pt x="353" y="71"/>
                    </a:cubicBezTo>
                    <a:cubicBezTo>
                      <a:pt x="361" y="61"/>
                      <a:pt x="361" y="61"/>
                      <a:pt x="361" y="61"/>
                    </a:cubicBezTo>
                    <a:cubicBezTo>
                      <a:pt x="341" y="44"/>
                      <a:pt x="318" y="32"/>
                      <a:pt x="292" y="24"/>
                    </a:cubicBezTo>
                    <a:cubicBezTo>
                      <a:pt x="219" y="0"/>
                      <a:pt x="139" y="17"/>
                      <a:pt x="82" y="69"/>
                    </a:cubicBezTo>
                    <a:cubicBezTo>
                      <a:pt x="25" y="120"/>
                      <a:pt x="0" y="198"/>
                      <a:pt x="16" y="273"/>
                    </a:cubicBezTo>
                    <a:cubicBezTo>
                      <a:pt x="32" y="348"/>
                      <a:pt x="87" y="408"/>
                      <a:pt x="160" y="432"/>
                    </a:cubicBezTo>
                    <a:cubicBezTo>
                      <a:pt x="233" y="456"/>
                      <a:pt x="313" y="439"/>
                      <a:pt x="370" y="387"/>
                    </a:cubicBezTo>
                    <a:cubicBezTo>
                      <a:pt x="410" y="351"/>
                      <a:pt x="434" y="302"/>
                      <a:pt x="440" y="250"/>
                    </a:cubicBezTo>
                    <a:lnTo>
                      <a:pt x="427" y="249"/>
                    </a:lnTo>
                    <a:close/>
                    <a:moveTo>
                      <a:pt x="353" y="368"/>
                    </a:moveTo>
                    <a:cubicBezTo>
                      <a:pt x="336" y="383"/>
                      <a:pt x="318" y="394"/>
                      <a:pt x="298" y="402"/>
                    </a:cubicBezTo>
                    <a:cubicBezTo>
                      <a:pt x="302" y="412"/>
                      <a:pt x="302" y="412"/>
                      <a:pt x="302" y="412"/>
                    </a:cubicBezTo>
                    <a:cubicBezTo>
                      <a:pt x="259" y="430"/>
                      <a:pt x="210" y="432"/>
                      <a:pt x="165" y="417"/>
                    </a:cubicBezTo>
                    <a:cubicBezTo>
                      <a:pt x="97" y="395"/>
                      <a:pt x="46" y="339"/>
                      <a:pt x="32" y="269"/>
                    </a:cubicBezTo>
                    <a:cubicBezTo>
                      <a:pt x="29" y="260"/>
                      <a:pt x="28" y="250"/>
                      <a:pt x="28" y="241"/>
                    </a:cubicBezTo>
                    <a:cubicBezTo>
                      <a:pt x="38" y="240"/>
                      <a:pt x="38" y="240"/>
                      <a:pt x="38" y="240"/>
                    </a:cubicBezTo>
                    <a:cubicBezTo>
                      <a:pt x="34" y="183"/>
                      <a:pt x="56" y="127"/>
                      <a:pt x="100" y="88"/>
                    </a:cubicBezTo>
                    <a:cubicBezTo>
                      <a:pt x="120" y="69"/>
                      <a:pt x="144" y="56"/>
                      <a:pt x="169" y="48"/>
                    </a:cubicBezTo>
                    <a:cubicBezTo>
                      <a:pt x="166" y="38"/>
                      <a:pt x="166" y="38"/>
                      <a:pt x="166" y="38"/>
                    </a:cubicBezTo>
                    <a:cubicBezTo>
                      <a:pt x="177" y="35"/>
                      <a:pt x="188" y="32"/>
                      <a:pt x="199" y="31"/>
                    </a:cubicBezTo>
                    <a:cubicBezTo>
                      <a:pt x="200" y="41"/>
                      <a:pt x="200" y="41"/>
                      <a:pt x="200" y="41"/>
                    </a:cubicBezTo>
                    <a:cubicBezTo>
                      <a:pt x="211" y="39"/>
                      <a:pt x="222" y="39"/>
                      <a:pt x="233" y="39"/>
                    </a:cubicBezTo>
                    <a:cubicBezTo>
                      <a:pt x="233" y="29"/>
                      <a:pt x="233" y="29"/>
                      <a:pt x="233" y="29"/>
                    </a:cubicBezTo>
                    <a:cubicBezTo>
                      <a:pt x="251" y="30"/>
                      <a:pt x="270" y="33"/>
                      <a:pt x="287" y="38"/>
                    </a:cubicBezTo>
                    <a:cubicBezTo>
                      <a:pt x="290" y="39"/>
                      <a:pt x="293" y="40"/>
                      <a:pt x="296" y="41"/>
                    </a:cubicBezTo>
                    <a:cubicBezTo>
                      <a:pt x="292" y="51"/>
                      <a:pt x="292" y="51"/>
                      <a:pt x="292" y="51"/>
                    </a:cubicBezTo>
                    <a:cubicBezTo>
                      <a:pt x="352" y="73"/>
                      <a:pt x="397" y="125"/>
                      <a:pt x="411" y="188"/>
                    </a:cubicBezTo>
                    <a:cubicBezTo>
                      <a:pt x="425" y="254"/>
                      <a:pt x="403" y="323"/>
                      <a:pt x="353" y="36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63">
                <a:extLst>
                  <a:ext uri="{FF2B5EF4-FFF2-40B4-BE49-F238E27FC236}">
                    <a16:creationId xmlns:a16="http://schemas.microsoft.com/office/drawing/2014/main" id="{8C7C8C02-0F85-984A-B241-5E103431FB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3038" y="1357313"/>
                <a:ext cx="4078288" cy="4130675"/>
              </a:xfrm>
              <a:custGeom>
                <a:avLst/>
                <a:gdLst>
                  <a:gd name="T0" fmla="*/ 1277 w 1277"/>
                  <a:gd name="T1" fmla="*/ 643 h 1280"/>
                  <a:gd name="T2" fmla="*/ 1101 w 1277"/>
                  <a:gd name="T3" fmla="*/ 212 h 1280"/>
                  <a:gd name="T4" fmla="*/ 1113 w 1277"/>
                  <a:gd name="T5" fmla="*/ 200 h 1280"/>
                  <a:gd name="T6" fmla="*/ 1146 w 1277"/>
                  <a:gd name="T7" fmla="*/ 168 h 1280"/>
                  <a:gd name="T8" fmla="*/ 1147 w 1277"/>
                  <a:gd name="T9" fmla="*/ 148 h 1280"/>
                  <a:gd name="T10" fmla="*/ 1099 w 1277"/>
                  <a:gd name="T11" fmla="*/ 106 h 1280"/>
                  <a:gd name="T12" fmla="*/ 1086 w 1277"/>
                  <a:gd name="T13" fmla="*/ 104 h 1280"/>
                  <a:gd name="T14" fmla="*/ 1040 w 1277"/>
                  <a:gd name="T15" fmla="*/ 123 h 1280"/>
                  <a:gd name="T16" fmla="*/ 665 w 1277"/>
                  <a:gd name="T17" fmla="*/ 0 h 1280"/>
                  <a:gd name="T18" fmla="*/ 664 w 1277"/>
                  <a:gd name="T19" fmla="*/ 28 h 1280"/>
                  <a:gd name="T20" fmla="*/ 662 w 1277"/>
                  <a:gd name="T21" fmla="*/ 28 h 1280"/>
                  <a:gd name="T22" fmla="*/ 285 w 1277"/>
                  <a:gd name="T23" fmla="*/ 156 h 1280"/>
                  <a:gd name="T24" fmla="*/ 268 w 1277"/>
                  <a:gd name="T25" fmla="*/ 134 h 1280"/>
                  <a:gd name="T26" fmla="*/ 104 w 1277"/>
                  <a:gd name="T27" fmla="*/ 323 h 1280"/>
                  <a:gd name="T28" fmla="*/ 112 w 1277"/>
                  <a:gd name="T29" fmla="*/ 365 h 1280"/>
                  <a:gd name="T30" fmla="*/ 46 w 1277"/>
                  <a:gd name="T31" fmla="*/ 643 h 1280"/>
                  <a:gd name="T32" fmla="*/ 65 w 1277"/>
                  <a:gd name="T33" fmla="*/ 792 h 1280"/>
                  <a:gd name="T34" fmla="*/ 0 w 1277"/>
                  <a:gd name="T35" fmla="*/ 799 h 1280"/>
                  <a:gd name="T36" fmla="*/ 37 w 1277"/>
                  <a:gd name="T37" fmla="*/ 911 h 1280"/>
                  <a:gd name="T38" fmla="*/ 78 w 1277"/>
                  <a:gd name="T39" fmla="*/ 914 h 1280"/>
                  <a:gd name="T40" fmla="*/ 368 w 1277"/>
                  <a:gd name="T41" fmla="*/ 1215 h 1280"/>
                  <a:gd name="T42" fmla="*/ 381 w 1277"/>
                  <a:gd name="T43" fmla="*/ 1190 h 1280"/>
                  <a:gd name="T44" fmla="*/ 662 w 1277"/>
                  <a:gd name="T45" fmla="*/ 1258 h 1280"/>
                  <a:gd name="T46" fmla="*/ 744 w 1277"/>
                  <a:gd name="T47" fmla="*/ 1253 h 1280"/>
                  <a:gd name="T48" fmla="*/ 746 w 1277"/>
                  <a:gd name="T49" fmla="*/ 1270 h 1280"/>
                  <a:gd name="T50" fmla="*/ 758 w 1277"/>
                  <a:gd name="T51" fmla="*/ 1279 h 1280"/>
                  <a:gd name="T52" fmla="*/ 1021 w 1277"/>
                  <a:gd name="T53" fmla="*/ 1176 h 1280"/>
                  <a:gd name="T54" fmla="*/ 1042 w 1277"/>
                  <a:gd name="T55" fmla="*/ 1161 h 1280"/>
                  <a:gd name="T56" fmla="*/ 1033 w 1277"/>
                  <a:gd name="T57" fmla="*/ 1134 h 1280"/>
                  <a:gd name="T58" fmla="*/ 1277 w 1277"/>
                  <a:gd name="T59" fmla="*/ 643 h 1280"/>
                  <a:gd name="T60" fmla="*/ 662 w 1277"/>
                  <a:gd name="T61" fmla="*/ 1241 h 1280"/>
                  <a:gd name="T62" fmla="*/ 64 w 1277"/>
                  <a:gd name="T63" fmla="*/ 643 h 1280"/>
                  <a:gd name="T64" fmla="*/ 662 w 1277"/>
                  <a:gd name="T65" fmla="*/ 45 h 1280"/>
                  <a:gd name="T66" fmla="*/ 1259 w 1277"/>
                  <a:gd name="T67" fmla="*/ 643 h 1280"/>
                  <a:gd name="T68" fmla="*/ 662 w 1277"/>
                  <a:gd name="T69" fmla="*/ 1241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7" h="1280">
                    <a:moveTo>
                      <a:pt x="1277" y="643"/>
                    </a:moveTo>
                    <a:cubicBezTo>
                      <a:pt x="1277" y="475"/>
                      <a:pt x="1210" y="323"/>
                      <a:pt x="1101" y="212"/>
                    </a:cubicBezTo>
                    <a:cubicBezTo>
                      <a:pt x="1113" y="200"/>
                      <a:pt x="1113" y="200"/>
                      <a:pt x="1113" y="200"/>
                    </a:cubicBezTo>
                    <a:cubicBezTo>
                      <a:pt x="1146" y="168"/>
                      <a:pt x="1146" y="168"/>
                      <a:pt x="1146" y="168"/>
                    </a:cubicBezTo>
                    <a:cubicBezTo>
                      <a:pt x="1152" y="163"/>
                      <a:pt x="1152" y="154"/>
                      <a:pt x="1147" y="148"/>
                    </a:cubicBezTo>
                    <a:cubicBezTo>
                      <a:pt x="1129" y="130"/>
                      <a:pt x="1121" y="122"/>
                      <a:pt x="1099" y="106"/>
                    </a:cubicBezTo>
                    <a:cubicBezTo>
                      <a:pt x="1095" y="103"/>
                      <a:pt x="1090" y="102"/>
                      <a:pt x="1086" y="104"/>
                    </a:cubicBezTo>
                    <a:cubicBezTo>
                      <a:pt x="1040" y="123"/>
                      <a:pt x="1040" y="123"/>
                      <a:pt x="1040" y="123"/>
                    </a:cubicBezTo>
                    <a:cubicBezTo>
                      <a:pt x="934" y="46"/>
                      <a:pt x="805" y="0"/>
                      <a:pt x="665" y="0"/>
                    </a:cubicBezTo>
                    <a:cubicBezTo>
                      <a:pt x="664" y="28"/>
                      <a:pt x="664" y="28"/>
                      <a:pt x="664" y="28"/>
                    </a:cubicBezTo>
                    <a:cubicBezTo>
                      <a:pt x="664" y="28"/>
                      <a:pt x="663" y="28"/>
                      <a:pt x="662" y="28"/>
                    </a:cubicBezTo>
                    <a:cubicBezTo>
                      <a:pt x="520" y="28"/>
                      <a:pt x="389" y="75"/>
                      <a:pt x="285" y="156"/>
                    </a:cubicBezTo>
                    <a:cubicBezTo>
                      <a:pt x="268" y="134"/>
                      <a:pt x="268" y="134"/>
                      <a:pt x="268" y="134"/>
                    </a:cubicBezTo>
                    <a:cubicBezTo>
                      <a:pt x="203" y="184"/>
                      <a:pt x="147" y="248"/>
                      <a:pt x="104" y="323"/>
                    </a:cubicBezTo>
                    <a:cubicBezTo>
                      <a:pt x="99" y="331"/>
                      <a:pt x="107" y="352"/>
                      <a:pt x="112" y="365"/>
                    </a:cubicBezTo>
                    <a:cubicBezTo>
                      <a:pt x="70" y="448"/>
                      <a:pt x="46" y="543"/>
                      <a:pt x="46" y="643"/>
                    </a:cubicBezTo>
                    <a:cubicBezTo>
                      <a:pt x="46" y="694"/>
                      <a:pt x="53" y="744"/>
                      <a:pt x="65" y="792"/>
                    </a:cubicBezTo>
                    <a:cubicBezTo>
                      <a:pt x="0" y="799"/>
                      <a:pt x="0" y="799"/>
                      <a:pt x="0" y="799"/>
                    </a:cubicBezTo>
                    <a:cubicBezTo>
                      <a:pt x="9" y="834"/>
                      <a:pt x="23" y="878"/>
                      <a:pt x="37" y="911"/>
                    </a:cubicBezTo>
                    <a:cubicBezTo>
                      <a:pt x="39" y="916"/>
                      <a:pt x="59" y="916"/>
                      <a:pt x="78" y="914"/>
                    </a:cubicBezTo>
                    <a:cubicBezTo>
                      <a:pt x="137" y="1039"/>
                      <a:pt x="236" y="1147"/>
                      <a:pt x="368" y="1215"/>
                    </a:cubicBezTo>
                    <a:cubicBezTo>
                      <a:pt x="381" y="1190"/>
                      <a:pt x="381" y="1190"/>
                      <a:pt x="381" y="1190"/>
                    </a:cubicBezTo>
                    <a:cubicBezTo>
                      <a:pt x="465" y="1234"/>
                      <a:pt x="560" y="1258"/>
                      <a:pt x="662" y="1258"/>
                    </a:cubicBezTo>
                    <a:cubicBezTo>
                      <a:pt x="689" y="1258"/>
                      <a:pt x="717" y="1256"/>
                      <a:pt x="744" y="1253"/>
                    </a:cubicBezTo>
                    <a:cubicBezTo>
                      <a:pt x="746" y="1270"/>
                      <a:pt x="746" y="1270"/>
                      <a:pt x="746" y="1270"/>
                    </a:cubicBezTo>
                    <a:cubicBezTo>
                      <a:pt x="747" y="1276"/>
                      <a:pt x="752" y="1280"/>
                      <a:pt x="758" y="1279"/>
                    </a:cubicBezTo>
                    <a:cubicBezTo>
                      <a:pt x="849" y="1265"/>
                      <a:pt x="939" y="1231"/>
                      <a:pt x="1021" y="1176"/>
                    </a:cubicBezTo>
                    <a:cubicBezTo>
                      <a:pt x="1031" y="1169"/>
                      <a:pt x="1032" y="1169"/>
                      <a:pt x="1042" y="1161"/>
                    </a:cubicBezTo>
                    <a:cubicBezTo>
                      <a:pt x="1033" y="1134"/>
                      <a:pt x="1033" y="1134"/>
                      <a:pt x="1033" y="1134"/>
                    </a:cubicBezTo>
                    <a:cubicBezTo>
                      <a:pt x="1181" y="1021"/>
                      <a:pt x="1277" y="843"/>
                      <a:pt x="1277" y="643"/>
                    </a:cubicBezTo>
                    <a:close/>
                    <a:moveTo>
                      <a:pt x="662" y="1241"/>
                    </a:moveTo>
                    <a:cubicBezTo>
                      <a:pt x="331" y="1241"/>
                      <a:pt x="64" y="973"/>
                      <a:pt x="64" y="643"/>
                    </a:cubicBezTo>
                    <a:cubicBezTo>
                      <a:pt x="64" y="313"/>
                      <a:pt x="331" y="45"/>
                      <a:pt x="662" y="45"/>
                    </a:cubicBezTo>
                    <a:cubicBezTo>
                      <a:pt x="992" y="45"/>
                      <a:pt x="1259" y="313"/>
                      <a:pt x="1259" y="643"/>
                    </a:cubicBezTo>
                    <a:cubicBezTo>
                      <a:pt x="1259" y="973"/>
                      <a:pt x="992" y="1241"/>
                      <a:pt x="662" y="12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sp>
        <p:nvSpPr>
          <p:cNvPr id="63" name="椭圆 117">
            <a:extLst>
              <a:ext uri="{FF2B5EF4-FFF2-40B4-BE49-F238E27FC236}">
                <a16:creationId xmlns:a16="http://schemas.microsoft.com/office/drawing/2014/main" id="{07F347CA-1295-F147-8947-C3087DB9E3DD}"/>
              </a:ext>
            </a:extLst>
          </p:cNvPr>
          <p:cNvSpPr/>
          <p:nvPr/>
        </p:nvSpPr>
        <p:spPr>
          <a:xfrm>
            <a:off x="5131585" y="2188605"/>
            <a:ext cx="4770224" cy="6924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13"/>
          </a:p>
        </p:txBody>
      </p:sp>
      <p:sp>
        <p:nvSpPr>
          <p:cNvPr id="64" name="圆角矩形 185">
            <a:extLst>
              <a:ext uri="{FF2B5EF4-FFF2-40B4-BE49-F238E27FC236}">
                <a16:creationId xmlns:a16="http://schemas.microsoft.com/office/drawing/2014/main" id="{82AFEDCB-BD63-2245-80CB-5AF3E81D1FBE}"/>
              </a:ext>
            </a:extLst>
          </p:cNvPr>
          <p:cNvSpPr/>
          <p:nvPr/>
        </p:nvSpPr>
        <p:spPr>
          <a:xfrm>
            <a:off x="6731682" y="6165824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186">
            <a:extLst>
              <a:ext uri="{FF2B5EF4-FFF2-40B4-BE49-F238E27FC236}">
                <a16:creationId xmlns:a16="http://schemas.microsoft.com/office/drawing/2014/main" id="{15327602-C6C0-CC46-94EF-19DAC8444743}"/>
              </a:ext>
            </a:extLst>
          </p:cNvPr>
          <p:cNvSpPr/>
          <p:nvPr/>
        </p:nvSpPr>
        <p:spPr>
          <a:xfrm>
            <a:off x="7247131" y="6170082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187">
            <a:extLst>
              <a:ext uri="{FF2B5EF4-FFF2-40B4-BE49-F238E27FC236}">
                <a16:creationId xmlns:a16="http://schemas.microsoft.com/office/drawing/2014/main" id="{551B3DAD-02E5-4741-93E0-A86B8FD71851}"/>
              </a:ext>
            </a:extLst>
          </p:cNvPr>
          <p:cNvSpPr/>
          <p:nvPr/>
        </p:nvSpPr>
        <p:spPr>
          <a:xfrm>
            <a:off x="7768753" y="6165824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188">
            <a:extLst>
              <a:ext uri="{FF2B5EF4-FFF2-40B4-BE49-F238E27FC236}">
                <a16:creationId xmlns:a16="http://schemas.microsoft.com/office/drawing/2014/main" id="{18AB4408-E200-F74B-AAF7-73E02E4FB4F8}"/>
              </a:ext>
            </a:extLst>
          </p:cNvPr>
          <p:cNvSpPr/>
          <p:nvPr/>
        </p:nvSpPr>
        <p:spPr>
          <a:xfrm>
            <a:off x="8282170" y="6160557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189">
            <a:extLst>
              <a:ext uri="{FF2B5EF4-FFF2-40B4-BE49-F238E27FC236}">
                <a16:creationId xmlns:a16="http://schemas.microsoft.com/office/drawing/2014/main" id="{F3DC31FA-F082-8149-8108-01F6A82C42DD}"/>
              </a:ext>
            </a:extLst>
          </p:cNvPr>
          <p:cNvSpPr/>
          <p:nvPr/>
        </p:nvSpPr>
        <p:spPr>
          <a:xfrm>
            <a:off x="8799476" y="6160557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9D3D3-7CF3-404C-9F97-A63EDF672845}"/>
              </a:ext>
            </a:extLst>
          </p:cNvPr>
          <p:cNvSpPr txBox="1"/>
          <p:nvPr/>
        </p:nvSpPr>
        <p:spPr>
          <a:xfrm>
            <a:off x="6599575" y="3130690"/>
            <a:ext cx="24739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77"/>
              </a:rPr>
              <a:t>Rating doesn’t affect Gross Profit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2CAF86-98AD-8B46-86CB-3AE75DA6B249}"/>
              </a:ext>
            </a:extLst>
          </p:cNvPr>
          <p:cNvGrpSpPr/>
          <p:nvPr/>
        </p:nvGrpSpPr>
        <p:grpSpPr>
          <a:xfrm>
            <a:off x="9287401" y="1791120"/>
            <a:ext cx="797107" cy="857260"/>
            <a:chOff x="7916934" y="993069"/>
            <a:chExt cx="797107" cy="857260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AA09E1-BE05-F640-B4D1-1514840D57B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916934" y="993069"/>
              <a:ext cx="797107" cy="85726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solidFill>
              <a:srgbClr val="B2E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C6A8413F-6608-4D49-95C7-18634A6BEFC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167007" y="1262088"/>
              <a:ext cx="296962" cy="177961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168F44C6-3DC8-DD42-B62B-3291B8D618B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111978" y="1203575"/>
              <a:ext cx="407020" cy="43555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8E4AAEDB-8381-D245-99BB-0160917003E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117187" y="1209115"/>
              <a:ext cx="396600" cy="425168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07CEDCF4-B1E6-D640-B0F2-E8F8C075687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051739" y="1138831"/>
              <a:ext cx="527498" cy="565736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id="{CAFF4C75-6580-5E41-8E49-2E6F9E5691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64438" y="1205653"/>
              <a:ext cx="110709" cy="217431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7D598A2C-B317-4243-B663-6B3F4E5A9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55936" y="1616625"/>
              <a:ext cx="136433" cy="72015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98C323DA-82C9-0046-AB3A-98C6732CDC8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165704" y="1622857"/>
              <a:ext cx="119501" cy="5712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5CFE2648-C547-8547-AD3D-20899A56E7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68527" y="1449743"/>
              <a:ext cx="92801" cy="173114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solidFill>
              <a:srgbClr val="00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9D55FEB3-9FC6-3840-BBC6-2431FF99363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024387" y="1108709"/>
              <a:ext cx="582201" cy="626326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799D7AEA-CCBA-2046-A6B6-4A5C196C47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48772" y="1664405"/>
              <a:ext cx="34841" cy="3254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4CFFE032-A535-4B4E-860D-21B76F366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21420" y="1641900"/>
              <a:ext cx="33864" cy="34623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23AFEBBE-AD72-9742-9BF6-05CCAF589A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6348" y="1616625"/>
              <a:ext cx="33539" cy="36700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2437430B-8B93-0D44-98F2-086710B9D8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74857" y="1588581"/>
              <a:ext cx="31910" cy="37393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AE7ED3E4-BAFD-454A-A11C-3D73837832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6948" y="1558113"/>
              <a:ext cx="29631" cy="3808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9445741B-1F71-FA4E-B1B1-74432ABD82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42621" y="1525913"/>
              <a:ext cx="27677" cy="3808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E64227B2-ECF0-624A-B146-8827F07813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31550" y="1491983"/>
              <a:ext cx="24747" cy="37393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8FBEEAE-9F4D-D64C-B042-ECEDE2107B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26341" y="1457014"/>
              <a:ext cx="20839" cy="36354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B3C78506-2D75-6947-AF20-A53DD0CD3C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24387" y="1409927"/>
              <a:ext cx="16932" cy="4639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D8937D06-369A-8A40-95C3-EDFD7C2D8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24387" y="1372534"/>
              <a:ext cx="18886" cy="34969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1">
              <a:extLst>
                <a:ext uri="{FF2B5EF4-FFF2-40B4-BE49-F238E27FC236}">
                  <a16:creationId xmlns:a16="http://schemas.microsoft.com/office/drawing/2014/main" id="{FB603AD2-5405-7A43-BC2D-E50D13F23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28294" y="1335834"/>
              <a:ext cx="22142" cy="36700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42">
              <a:extLst>
                <a:ext uri="{FF2B5EF4-FFF2-40B4-BE49-F238E27FC236}">
                  <a16:creationId xmlns:a16="http://schemas.microsoft.com/office/drawing/2014/main" id="{DEBBD686-F6CC-8048-BDB5-530F93D345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36109" y="1299827"/>
              <a:ext cx="24747" cy="3808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C84D49BE-A45B-6244-ADF5-2AA740FC1C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47831" y="1266243"/>
              <a:ext cx="28329" cy="3808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44">
              <a:extLst>
                <a:ext uri="{FF2B5EF4-FFF2-40B4-BE49-F238E27FC236}">
                  <a16:creationId xmlns:a16="http://schemas.microsoft.com/office/drawing/2014/main" id="{BCF0FF06-AC9F-5948-80A8-EB1F24E3A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63786" y="1235082"/>
              <a:ext cx="30608" cy="37393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45">
              <a:extLst>
                <a:ext uri="{FF2B5EF4-FFF2-40B4-BE49-F238E27FC236}">
                  <a16:creationId xmlns:a16="http://schemas.microsoft.com/office/drawing/2014/main" id="{E85A2697-F39F-EB45-A32C-659D57D121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2672" y="1206345"/>
              <a:ext cx="32562" cy="36700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1F4FBC7F-210B-B54E-9702-F13A993B82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05465" y="1180378"/>
              <a:ext cx="34190" cy="36008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4C0FAA72-0B57-C249-B00C-B5A8E58044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79598" y="1169645"/>
              <a:ext cx="34190" cy="3531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F99A4076-5506-6E43-8355-8219A88E9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31189" y="1158566"/>
              <a:ext cx="35167" cy="33584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27DEF892-423F-D14A-B1CA-83134F7A97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1920" y="1149218"/>
              <a:ext cx="34841" cy="33238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0">
              <a:extLst>
                <a:ext uri="{FF2B5EF4-FFF2-40B4-BE49-F238E27FC236}">
                  <a16:creationId xmlns:a16="http://schemas.microsoft.com/office/drawing/2014/main" id="{D8F42E23-7DAA-9B4E-9672-DD7EFFFA60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59843" y="1140216"/>
              <a:ext cx="35492" cy="30814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619937BE-E77F-E541-90A2-C61EE856F0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21964" y="1133291"/>
              <a:ext cx="35492" cy="29429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35F2888E-A488-F241-886C-20641A385E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90777" y="1125328"/>
              <a:ext cx="34515" cy="29083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182CE484-5D62-F542-B748-DD1CB89AD3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91030" y="1120480"/>
              <a:ext cx="34841" cy="26660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E28FADFF-289F-0244-87A8-B914DE9E6B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22687" y="1114248"/>
              <a:ext cx="34841" cy="26660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565FE4A3-B54F-8C43-AB84-80A5EDB776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58469" y="1112171"/>
              <a:ext cx="34515" cy="23890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78D4B260-5617-E947-A26A-914607D9C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56876" y="1110094"/>
              <a:ext cx="33539" cy="21812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57">
              <a:extLst>
                <a:ext uri="{FF2B5EF4-FFF2-40B4-BE49-F238E27FC236}">
                  <a16:creationId xmlns:a16="http://schemas.microsoft.com/office/drawing/2014/main" id="{46790F4D-9AAA-D74F-959D-C15DDB73F2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25581" y="1108709"/>
              <a:ext cx="32887" cy="20428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58">
              <a:extLst>
                <a:ext uri="{FF2B5EF4-FFF2-40B4-BE49-F238E27FC236}">
                  <a16:creationId xmlns:a16="http://schemas.microsoft.com/office/drawing/2014/main" id="{6A79BE94-0634-114A-A794-0C4F2806D3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91717" y="1108709"/>
              <a:ext cx="31910" cy="17311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A36F251C-FD00-C74C-A00E-2A24E49D11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28766" y="1202190"/>
              <a:ext cx="83683" cy="390545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7D56BE57-32E4-8D4C-8AE9-E288D4BF9D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63281" y="1457706"/>
              <a:ext cx="58611" cy="140569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1">
              <a:extLst>
                <a:ext uri="{FF2B5EF4-FFF2-40B4-BE49-F238E27FC236}">
                  <a16:creationId xmlns:a16="http://schemas.microsoft.com/office/drawing/2014/main" id="{A023766F-454D-9148-8F09-3616FDFE9D1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933214" y="1017651"/>
              <a:ext cx="750870" cy="702497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solidFill>
              <a:srgbClr val="3C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57" name="Freeform 62">
              <a:extLst>
                <a:ext uri="{FF2B5EF4-FFF2-40B4-BE49-F238E27FC236}">
                  <a16:creationId xmlns:a16="http://schemas.microsoft.com/office/drawing/2014/main" id="{A4994035-D233-044F-AF13-33A7DD6A0D2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174345" y="1251354"/>
              <a:ext cx="288170" cy="32095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12C649-4F72-4066-8DCE-4B091C96CCC4}"/>
              </a:ext>
            </a:extLst>
          </p:cNvPr>
          <p:cNvSpPr txBox="1"/>
          <p:nvPr/>
        </p:nvSpPr>
        <p:spPr>
          <a:xfrm>
            <a:off x="558799" y="650880"/>
            <a:ext cx="658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Result3: Interesting Fact for further investigation </a:t>
            </a:r>
          </a:p>
        </p:txBody>
      </p:sp>
    </p:spTree>
    <p:extLst>
      <p:ext uri="{BB962C8B-B14F-4D97-AF65-F5344CB8AC3E}">
        <p14:creationId xmlns:p14="http://schemas.microsoft.com/office/powerpoint/2010/main" val="309955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3.75E-6 0.480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48055 L 3.75E-6 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3" grpId="2" animBg="1"/>
      <p:bldP spid="63" grpId="3" animBg="1"/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1166</TotalTime>
  <Words>232</Words>
  <Application>Microsoft Office PowerPoint</Application>
  <PresentationFormat>Widescreen</PresentationFormat>
  <Paragraphs>46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맑은 고딕</vt:lpstr>
      <vt:lpstr>宋体</vt:lpstr>
      <vt:lpstr>华文细黑</vt:lpstr>
      <vt:lpstr>冬青黑体简体中文 W6</vt:lpstr>
      <vt:lpstr>Arial</vt:lpstr>
      <vt:lpstr>Britannic Bold</vt:lpstr>
      <vt:lpstr>Calibri</vt:lpstr>
      <vt:lpstr>Tw Cen MT</vt:lpstr>
      <vt:lpstr>Droplet</vt:lpstr>
      <vt:lpstr>Imdb vs. Rotten tomatoes</vt:lpstr>
      <vt:lpstr>PowerPoint Presentation</vt:lpstr>
      <vt:lpstr>Example of Codes</vt:lpstr>
      <vt:lpstr>Starting Question: Are there differences b/w imdb and rotten-tomato rating for both critic and audience?</vt:lpstr>
      <vt:lpstr>Hypothesis Testing &amp; Correlation</vt:lpstr>
      <vt:lpstr>Shiny</vt:lpstr>
      <vt:lpstr>PowerPoint Presentation</vt:lpstr>
      <vt:lpstr>PowerPoint Presentation</vt:lpstr>
      <vt:lpstr>PowerPoint Presentation</vt:lpstr>
      <vt:lpstr>4 Things to improve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vs. Rottentomato</dc:title>
  <dc:creator>Nutchaphol Chaivorapongsa</dc:creator>
  <cp:lastModifiedBy>Nutchaphol Chaivorapongsa</cp:lastModifiedBy>
  <cp:revision>26</cp:revision>
  <dcterms:created xsi:type="dcterms:W3CDTF">2018-10-31T18:50:58Z</dcterms:created>
  <dcterms:modified xsi:type="dcterms:W3CDTF">2018-11-01T16:21:54Z</dcterms:modified>
</cp:coreProperties>
</file>