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13" r:id="rId6"/>
    <p:sldId id="314" r:id="rId7"/>
    <p:sldId id="321" r:id="rId8"/>
    <p:sldId id="317" r:id="rId9"/>
    <p:sldId id="318" r:id="rId10"/>
    <p:sldId id="319" r:id="rId11"/>
    <p:sldId id="320" r:id="rId12"/>
    <p:sldId id="31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E65"/>
    <a:srgbClr val="687FA0"/>
    <a:srgbClr val="946854"/>
    <a:srgbClr val="E4E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>
        <p:scale>
          <a:sx n="125" d="100"/>
          <a:sy n="125" d="100"/>
        </p:scale>
        <p:origin x="-1584" y="-4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C0CA-F55C-4C8E-81F6-C9FFD1F76A37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4594-A325-49B7-A211-097DD53D4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9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A967-E079-471C-BBE7-9CEE71E6D6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8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1A5F-7E85-4AE8-B721-51B20F2357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2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4594-A325-49B7-A211-097DD53D46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4594-A325-49B7-A211-097DD53D46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4594-A325-49B7-A211-097DD53D46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4594-A325-49B7-A211-097DD53D46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4594-A325-49B7-A211-097DD53D46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12" Type="http://schemas.microsoft.com/office/2007/relationships/hdphoto" Target="../media/hdphoto5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microsoft.com/office/2007/relationships/hdphoto" Target="../media/hdphoto5.wdp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024529"/>
            <a:ext cx="9144000" cy="4118970"/>
          </a:xfrm>
          <a:custGeom>
            <a:avLst/>
            <a:gdLst/>
            <a:ahLst/>
            <a:cxnLst/>
            <a:rect l="l" t="t" r="r" b="b"/>
            <a:pathLst>
              <a:path w="9144000" h="4118970">
                <a:moveTo>
                  <a:pt x="9144000" y="0"/>
                </a:moveTo>
                <a:lnTo>
                  <a:pt x="9144000" y="4118970"/>
                </a:lnTo>
                <a:lnTo>
                  <a:pt x="0" y="4118970"/>
                </a:lnTo>
                <a:lnTo>
                  <a:pt x="0" y="32034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05354" y="1500014"/>
            <a:ext cx="3438092" cy="2232248"/>
          </a:xfrm>
          <a:prstGeom prst="rect">
            <a:avLst/>
          </a:pr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15"/>
          <p:cNvSpPr/>
          <p:nvPr/>
        </p:nvSpPr>
        <p:spPr>
          <a:xfrm>
            <a:off x="0" y="260923"/>
            <a:ext cx="9144000" cy="4227934"/>
          </a:xfrm>
          <a:custGeom>
            <a:avLst/>
            <a:gdLst/>
            <a:ahLst/>
            <a:cxnLst/>
            <a:rect l="l" t="t" r="r" b="b"/>
            <a:pathLst>
              <a:path w="9144000" h="4227934">
                <a:moveTo>
                  <a:pt x="0" y="0"/>
                </a:moveTo>
                <a:lnTo>
                  <a:pt x="9144000" y="0"/>
                </a:lnTo>
                <a:lnTo>
                  <a:pt x="9144000" y="1024529"/>
                </a:lnTo>
                <a:lnTo>
                  <a:pt x="0" y="4227934"/>
                </a:lnTo>
                <a:close/>
              </a:path>
            </a:pathLst>
          </a:cu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4227934"/>
          </a:xfrm>
          <a:custGeom>
            <a:avLst/>
            <a:gdLst/>
            <a:ahLst/>
            <a:cxnLst/>
            <a:rect l="l" t="t" r="r" b="b"/>
            <a:pathLst>
              <a:path w="9144000" h="4227934">
                <a:moveTo>
                  <a:pt x="0" y="0"/>
                </a:moveTo>
                <a:lnTo>
                  <a:pt x="9144000" y="0"/>
                </a:lnTo>
                <a:lnTo>
                  <a:pt x="9144000" y="1024529"/>
                </a:lnTo>
                <a:lnTo>
                  <a:pt x="0" y="4227934"/>
                </a:lnTo>
                <a:close/>
              </a:path>
            </a:pathLst>
          </a:cu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43808" y="1347614"/>
            <a:ext cx="3456384" cy="2232248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엘리스의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 악몽 </a:t>
            </a:r>
            <a:endParaRPr lang="en-US" altLang="ko-KR" sz="2000" b="1" dirty="0" smtClean="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/>
                </a:solidFill>
                <a:latin typeface="+mn-ea"/>
              </a:rPr>
              <a:t>그리드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</a:rPr>
              <a:t> 스테이지 </a:t>
            </a:r>
            <a:r>
              <a:rPr lang="ko-KR" altLang="en-US" sz="2000" b="1" dirty="0" err="1" smtClean="0">
                <a:solidFill>
                  <a:schemeClr val="tx2"/>
                </a:solidFill>
                <a:latin typeface="+mn-ea"/>
              </a:rPr>
              <a:t>클리어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2000" b="1" dirty="0" smtClean="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chemeClr val="tx2"/>
                </a:solidFill>
                <a:latin typeface="+mn-ea"/>
              </a:rPr>
              <a:t>방식</a:t>
            </a:r>
            <a:endParaRPr lang="ko-KR" altLang="en-US" sz="2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740" y="3726631"/>
            <a:ext cx="107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3F4E65"/>
                </a:solidFill>
                <a:latin typeface="+mj-ea"/>
                <a:ea typeface="+mj-ea"/>
              </a:rPr>
              <a:t>2020.08.25</a:t>
            </a:r>
          </a:p>
          <a:p>
            <a:pPr algn="r"/>
            <a:r>
              <a:rPr lang="ko-KR" altLang="en-US" sz="1200" b="1" dirty="0" smtClean="0">
                <a:solidFill>
                  <a:srgbClr val="3F4E65"/>
                </a:solidFill>
                <a:latin typeface="+mj-ea"/>
                <a:ea typeface="+mj-ea"/>
              </a:rPr>
              <a:t>강동호</a:t>
            </a:r>
            <a:endParaRPr lang="ko-KR" altLang="en-US" sz="1200" b="1" dirty="0">
              <a:solidFill>
                <a:srgbClr val="3F4E6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29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827582" y="868156"/>
            <a:ext cx="7488834" cy="39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4864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4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번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2347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</a:rPr>
              <a:t>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338" y="868156"/>
            <a:ext cx="7495078" cy="39358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pic>
        <p:nvPicPr>
          <p:cNvPr id="31" name="Picture 2" descr="C:\Users\S2-04\Desktop\삭제금지\00. 앨리스의 악몽 이미지 파일\04. 각 스테이지 보스 일러스트\전투 이미지\05. 주샤와(물)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3926" y="1347614"/>
            <a:ext cx="976306" cy="18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201613055_박정욱_6주차_마법공 제작 - ☆이펙트 과제 발할라 - 청강 ..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Picture 2" descr="C:\Users\S2-04\Desktop\삭제금지\00. 앨리스의 악몽 이미지 파일\07. 기타 이미지 파일\엘리스 인 게임 이미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16708"/>
            <a:ext cx="494527" cy="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화재 개념 불꽃 아이콘으로 표시합니다. 절연 및 평면 그림 로열티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11217" r="13582" b="11217"/>
          <a:stretch/>
        </p:blipFill>
        <p:spPr bwMode="auto">
          <a:xfrm rot="17368124">
            <a:off x="5391419" y="1566924"/>
            <a:ext cx="842798" cy="8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2-04\Desktop\삭제금지\00. 앨리스의 악몽 이미지 파일\03. 각 스테이지 구성요소 이미지 파일\06. 5스테이지 이미지 파일\불구술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76" y="1927850"/>
            <a:ext cx="315549" cy="3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779912" y="1800266"/>
            <a:ext cx="1734217" cy="619942"/>
          </a:xfrm>
          <a:custGeom>
            <a:avLst/>
            <a:gdLst>
              <a:gd name="connsiteX0" fmla="*/ 0 w 1437037"/>
              <a:gd name="connsiteY0" fmla="*/ 94887 h 379549"/>
              <a:gd name="connsiteX1" fmla="*/ 1247263 w 1437037"/>
              <a:gd name="connsiteY1" fmla="*/ 94887 h 379549"/>
              <a:gd name="connsiteX2" fmla="*/ 1247263 w 1437037"/>
              <a:gd name="connsiteY2" fmla="*/ 0 h 379549"/>
              <a:gd name="connsiteX3" fmla="*/ 1437037 w 1437037"/>
              <a:gd name="connsiteY3" fmla="*/ 189775 h 379549"/>
              <a:gd name="connsiteX4" fmla="*/ 1247263 w 1437037"/>
              <a:gd name="connsiteY4" fmla="*/ 379549 h 379549"/>
              <a:gd name="connsiteX5" fmla="*/ 1247263 w 1437037"/>
              <a:gd name="connsiteY5" fmla="*/ 284662 h 379549"/>
              <a:gd name="connsiteX6" fmla="*/ 0 w 1437037"/>
              <a:gd name="connsiteY6" fmla="*/ 284662 h 379549"/>
              <a:gd name="connsiteX7" fmla="*/ 0 w 1437037"/>
              <a:gd name="connsiteY7" fmla="*/ 94887 h 379549"/>
              <a:gd name="connsiteX0" fmla="*/ 137160 w 1574197"/>
              <a:gd name="connsiteY0" fmla="*/ 94887 h 543742"/>
              <a:gd name="connsiteX1" fmla="*/ 1384423 w 1574197"/>
              <a:gd name="connsiteY1" fmla="*/ 94887 h 543742"/>
              <a:gd name="connsiteX2" fmla="*/ 1384423 w 1574197"/>
              <a:gd name="connsiteY2" fmla="*/ 0 h 543742"/>
              <a:gd name="connsiteX3" fmla="*/ 1574197 w 1574197"/>
              <a:gd name="connsiteY3" fmla="*/ 189775 h 543742"/>
              <a:gd name="connsiteX4" fmla="*/ 1384423 w 1574197"/>
              <a:gd name="connsiteY4" fmla="*/ 379549 h 543742"/>
              <a:gd name="connsiteX5" fmla="*/ 1384423 w 1574197"/>
              <a:gd name="connsiteY5" fmla="*/ 284662 h 543742"/>
              <a:gd name="connsiteX6" fmla="*/ 0 w 1574197"/>
              <a:gd name="connsiteY6" fmla="*/ 543742 h 543742"/>
              <a:gd name="connsiteX7" fmla="*/ 137160 w 1574197"/>
              <a:gd name="connsiteY7" fmla="*/ 9488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475887 h 619942"/>
              <a:gd name="connsiteX1" fmla="*/ 1491103 w 1680877"/>
              <a:gd name="connsiteY1" fmla="*/ 17108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3608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3608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2846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30143 w 1680877"/>
              <a:gd name="connsiteY4" fmla="*/ 432889 h 619942"/>
              <a:gd name="connsiteX5" fmla="*/ 1491103 w 1680877"/>
              <a:gd name="connsiteY5" fmla="*/ 2846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4217" h="619942">
                <a:moveTo>
                  <a:pt x="0" y="475887"/>
                </a:moveTo>
                <a:cubicBezTo>
                  <a:pt x="466554" y="140607"/>
                  <a:pt x="849289" y="72027"/>
                  <a:pt x="1491103" y="72027"/>
                </a:cubicBezTo>
                <a:lnTo>
                  <a:pt x="1513963" y="0"/>
                </a:lnTo>
                <a:lnTo>
                  <a:pt x="1734217" y="304075"/>
                </a:lnTo>
                <a:lnTo>
                  <a:pt x="1430143" y="432889"/>
                </a:lnTo>
                <a:lnTo>
                  <a:pt x="1491103" y="284662"/>
                </a:lnTo>
                <a:cubicBezTo>
                  <a:pt x="1098209" y="203382"/>
                  <a:pt x="598634" y="312602"/>
                  <a:pt x="106680" y="619942"/>
                </a:cubicBezTo>
                <a:lnTo>
                  <a:pt x="0" y="4758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/>
          </a:p>
        </p:txBody>
      </p:sp>
      <p:grpSp>
        <p:nvGrpSpPr>
          <p:cNvPr id="20" name="그룹 19"/>
          <p:cNvGrpSpPr/>
          <p:nvPr/>
        </p:nvGrpSpPr>
        <p:grpSpPr>
          <a:xfrm>
            <a:off x="7354540" y="3797758"/>
            <a:ext cx="816005" cy="841371"/>
            <a:chOff x="5916235" y="2776888"/>
            <a:chExt cx="453206" cy="467294"/>
          </a:xfrm>
        </p:grpSpPr>
        <p:sp>
          <p:nvSpPr>
            <p:cNvPr id="21" name="타원 20"/>
            <p:cNvSpPr/>
            <p:nvPr/>
          </p:nvSpPr>
          <p:spPr>
            <a:xfrm>
              <a:off x="5916235" y="2776888"/>
              <a:ext cx="453206" cy="467294"/>
            </a:xfrm>
            <a:prstGeom prst="ellipse">
              <a:avLst/>
            </a:prstGeom>
            <a:gradFill flip="none" rotWithShape="1">
              <a:gsLst>
                <a:gs pos="75000">
                  <a:schemeClr val="bg1">
                    <a:alpha val="20000"/>
                  </a:schemeClr>
                </a:gs>
                <a:gs pos="25000">
                  <a:schemeClr val="bg1">
                    <a:alpha val="60000"/>
                  </a:schemeClr>
                </a:gs>
                <a:gs pos="2000">
                  <a:schemeClr val="bg1">
                    <a:alpha val="70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solidFill>
                <a:srgbClr val="998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4" descr="Touch Gesture Icons on Behance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6022" b="85912" l="12611" r="34813">
                          <a14:backgroundMark x1="14920" y1="68508" x2="15453" y2="72928"/>
                          <a14:backgroundMark x1="16519" y1="72652" x2="17762" y2="74448"/>
                          <a14:backgroundMark x1="19893" y1="69337" x2="20782" y2="69751"/>
                          <a14:backgroundMark x1="21137" y1="70718" x2="21137" y2="70718"/>
                          <a14:backgroundMark x1="21314" y1="70580" x2="20782" y2="70994"/>
                          <a14:backgroundMark x1="17407" y1="69199" x2="19183" y2="69613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6" t="66547" r="65114" b="14398"/>
            <a:stretch/>
          </p:blipFill>
          <p:spPr bwMode="auto">
            <a:xfrm>
              <a:off x="5948262" y="2776888"/>
              <a:ext cx="389152" cy="43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" descr="소스 이미지 보기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109" b="87793" l="20313" r="79590">
                        <a14:foregroundMark x1="34277" y1="33887" x2="34277" y2="33887"/>
                        <a14:foregroundMark x1="39453" y1="25781" x2="39453" y2="25781"/>
                        <a14:foregroundMark x1="47168" y1="21777" x2="47168" y2="21777"/>
                        <a14:foregroundMark x1="57520" y1="26172" x2="57520" y2="26172"/>
                        <a14:foregroundMark x1="61816" y1="33691" x2="61816" y2="33691"/>
                        <a14:foregroundMark x1="48828" y1="31543" x2="48828" y2="31543"/>
                        <a14:foregroundMark x1="47656" y1="30957" x2="47656" y2="30957"/>
                        <a14:foregroundMark x1="50293" y1="31152" x2="50293" y2="31152"/>
                        <a14:foregroundMark x1="64453" y1="50879" x2="64453" y2="50879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14179" r="23785" b="14179"/>
          <a:stretch/>
        </p:blipFill>
        <p:spPr bwMode="auto">
          <a:xfrm>
            <a:off x="7444501" y="4095512"/>
            <a:ext cx="704410" cy="9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 설명선 24"/>
          <p:cNvSpPr/>
          <p:nvPr/>
        </p:nvSpPr>
        <p:spPr>
          <a:xfrm>
            <a:off x="899592" y="1472704"/>
            <a:ext cx="2736304" cy="686900"/>
          </a:xfrm>
          <a:prstGeom prst="wedgeRectCallout">
            <a:avLst>
              <a:gd name="adj1" fmla="val 31350"/>
              <a:gd name="adj2" fmla="val 102933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구슬을 지니고 있을 때 </a:t>
            </a:r>
            <a:r>
              <a:rPr lang="ko-KR" altLang="en-US" sz="900" b="1" dirty="0" err="1" smtClean="0"/>
              <a:t>그리드의</a:t>
            </a:r>
            <a:r>
              <a:rPr lang="ko-KR" altLang="en-US" sz="900" b="1" dirty="0" smtClean="0"/>
              <a:t> </a:t>
            </a:r>
            <a:r>
              <a:rPr lang="ko-KR" altLang="en-US" sz="900" b="1" dirty="0" smtClean="0"/>
              <a:t>일정 범위 내에서 </a:t>
            </a:r>
            <a:r>
              <a:rPr lang="ko-KR" altLang="en-US" sz="900" b="1" dirty="0" smtClean="0"/>
              <a:t>행동 버튼 터치 시 </a:t>
            </a:r>
            <a:r>
              <a:rPr lang="ko-KR" altLang="en-US" sz="900" b="1" dirty="0" err="1" smtClean="0"/>
              <a:t>그리드를</a:t>
            </a:r>
            <a:r>
              <a:rPr lang="ko-KR" altLang="en-US" sz="900" b="1" dirty="0" smtClean="0"/>
              <a:t> </a:t>
            </a:r>
            <a:r>
              <a:rPr lang="ko-KR" altLang="en-US" sz="900" b="1" dirty="0" smtClean="0"/>
              <a:t>타깃으로 </a:t>
            </a:r>
            <a:r>
              <a:rPr lang="ko-KR" altLang="en-US" sz="900" b="1" dirty="0" smtClean="0"/>
              <a:t>하여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구슬을 </a:t>
            </a:r>
            <a:r>
              <a:rPr lang="ko-KR" altLang="en-US" sz="900" b="1" dirty="0" smtClean="0"/>
              <a:t>투척한다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45" name="사각형 설명선 44"/>
          <p:cNvSpPr/>
          <p:nvPr/>
        </p:nvSpPr>
        <p:spPr>
          <a:xfrm>
            <a:off x="3779912" y="3363838"/>
            <a:ext cx="2938698" cy="686900"/>
          </a:xfrm>
          <a:prstGeom prst="wedgeRectCallout">
            <a:avLst>
              <a:gd name="adj1" fmla="val 25471"/>
              <a:gd name="adj2" fmla="val -178837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4</a:t>
            </a:r>
            <a:r>
              <a:rPr lang="en-US" altLang="ko-KR" sz="900" b="1" dirty="0" smtClean="0"/>
              <a:t>. </a:t>
            </a:r>
            <a:r>
              <a:rPr lang="ko-KR" altLang="en-US" sz="900" b="1" dirty="0" err="1" smtClean="0"/>
              <a:t>그리드에게</a:t>
            </a:r>
            <a:r>
              <a:rPr lang="ko-KR" altLang="en-US" sz="900" b="1" dirty="0" smtClean="0"/>
              <a:t> </a:t>
            </a:r>
            <a:r>
              <a:rPr lang="ko-KR" altLang="en-US" sz="900" b="1" dirty="0" smtClean="0"/>
              <a:t>던진</a:t>
            </a:r>
            <a:r>
              <a:rPr lang="ko-KR" altLang="en-US" sz="900" b="1" dirty="0" smtClean="0"/>
              <a:t> 구슬의 속성이 </a:t>
            </a:r>
            <a:r>
              <a:rPr lang="ko-KR" altLang="en-US" sz="900" b="1" dirty="0" err="1" smtClean="0"/>
              <a:t>그리드의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속성과 상반될 시</a:t>
            </a:r>
            <a:r>
              <a:rPr lang="en-US" altLang="ko-KR" sz="900" b="1" dirty="0"/>
              <a:t> </a:t>
            </a:r>
            <a:r>
              <a:rPr lang="ko-KR" altLang="en-US" sz="900" b="1" dirty="0" smtClean="0"/>
              <a:t>높은 </a:t>
            </a:r>
            <a:r>
              <a:rPr lang="ko-KR" altLang="en-US" sz="900" b="1" dirty="0" err="1" smtClean="0"/>
              <a:t>데미지를</a:t>
            </a:r>
            <a:r>
              <a:rPr lang="ko-KR" altLang="en-US" sz="900" b="1" dirty="0" smtClean="0"/>
              <a:t> 줄 수 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250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827582" y="868156"/>
            <a:ext cx="7488834" cy="39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821338" y="868156"/>
            <a:ext cx="7495078" cy="39358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4864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5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번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2347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</a:rPr>
              <a:t>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89546" y="1347614"/>
            <a:ext cx="970686" cy="1857902"/>
            <a:chOff x="5912543" y="1393501"/>
            <a:chExt cx="970686" cy="1857902"/>
          </a:xfrm>
        </p:grpSpPr>
        <p:pic>
          <p:nvPicPr>
            <p:cNvPr id="53" name="Picture 3" descr="C:\Users\S2-04\Desktop\삭제금지\00. 앨리스의 악몽 이미지 파일\04. 각 스테이지 보스 일러스트\전투 이미지\05. 주샤와(불)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543" y="1393501"/>
              <a:ext cx="970686" cy="185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6093541" y="1946221"/>
              <a:ext cx="741819" cy="855672"/>
              <a:chOff x="6771436" y="2260243"/>
              <a:chExt cx="741819" cy="855672"/>
            </a:xfrm>
          </p:grpSpPr>
          <p:sp>
            <p:nvSpPr>
              <p:cNvPr id="34" name="직사각형 1"/>
              <p:cNvSpPr/>
              <p:nvPr/>
            </p:nvSpPr>
            <p:spPr>
              <a:xfrm>
                <a:off x="7161642" y="2908244"/>
                <a:ext cx="218670" cy="207671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576064">
                    <a:moveTo>
                      <a:pt x="180020" y="0"/>
                    </a:moveTo>
                    <a:lnTo>
                      <a:pt x="396044" y="0"/>
                    </a:lnTo>
                    <a:lnTo>
                      <a:pt x="396044" y="180020"/>
                    </a:lnTo>
                    <a:lnTo>
                      <a:pt x="576064" y="180020"/>
                    </a:lnTo>
                    <a:lnTo>
                      <a:pt x="576064" y="396044"/>
                    </a:lnTo>
                    <a:lnTo>
                      <a:pt x="396044" y="396044"/>
                    </a:lnTo>
                    <a:lnTo>
                      <a:pt x="396044" y="576064"/>
                    </a:lnTo>
                    <a:lnTo>
                      <a:pt x="180020" y="576064"/>
                    </a:lnTo>
                    <a:lnTo>
                      <a:pt x="180020" y="396044"/>
                    </a:lnTo>
                    <a:lnTo>
                      <a:pt x="0" y="396044"/>
                    </a:lnTo>
                    <a:lnTo>
                      <a:pt x="0" y="180020"/>
                    </a:lnTo>
                    <a:lnTo>
                      <a:pt x="180020" y="18002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1"/>
              <p:cNvSpPr/>
              <p:nvPr/>
            </p:nvSpPr>
            <p:spPr>
              <a:xfrm>
                <a:off x="6771436" y="2521470"/>
                <a:ext cx="218670" cy="207671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576064">
                    <a:moveTo>
                      <a:pt x="180020" y="0"/>
                    </a:moveTo>
                    <a:lnTo>
                      <a:pt x="396044" y="0"/>
                    </a:lnTo>
                    <a:lnTo>
                      <a:pt x="396044" y="180020"/>
                    </a:lnTo>
                    <a:lnTo>
                      <a:pt x="576064" y="180020"/>
                    </a:lnTo>
                    <a:lnTo>
                      <a:pt x="576064" y="396044"/>
                    </a:lnTo>
                    <a:lnTo>
                      <a:pt x="396044" y="396044"/>
                    </a:lnTo>
                    <a:lnTo>
                      <a:pt x="396044" y="576064"/>
                    </a:lnTo>
                    <a:lnTo>
                      <a:pt x="180020" y="576064"/>
                    </a:lnTo>
                    <a:lnTo>
                      <a:pt x="180020" y="396044"/>
                    </a:lnTo>
                    <a:lnTo>
                      <a:pt x="0" y="396044"/>
                    </a:lnTo>
                    <a:lnTo>
                      <a:pt x="0" y="180020"/>
                    </a:lnTo>
                    <a:lnTo>
                      <a:pt x="180020" y="18002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1"/>
              <p:cNvSpPr/>
              <p:nvPr/>
            </p:nvSpPr>
            <p:spPr>
              <a:xfrm>
                <a:off x="7294585" y="2260243"/>
                <a:ext cx="218670" cy="207671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576064">
                    <a:moveTo>
                      <a:pt x="180020" y="0"/>
                    </a:moveTo>
                    <a:lnTo>
                      <a:pt x="396044" y="0"/>
                    </a:lnTo>
                    <a:lnTo>
                      <a:pt x="396044" y="180020"/>
                    </a:lnTo>
                    <a:lnTo>
                      <a:pt x="576064" y="180020"/>
                    </a:lnTo>
                    <a:lnTo>
                      <a:pt x="576064" y="396044"/>
                    </a:lnTo>
                    <a:lnTo>
                      <a:pt x="396044" y="396044"/>
                    </a:lnTo>
                    <a:lnTo>
                      <a:pt x="396044" y="576064"/>
                    </a:lnTo>
                    <a:lnTo>
                      <a:pt x="180020" y="576064"/>
                    </a:lnTo>
                    <a:lnTo>
                      <a:pt x="180020" y="396044"/>
                    </a:lnTo>
                    <a:lnTo>
                      <a:pt x="0" y="396044"/>
                    </a:lnTo>
                    <a:lnTo>
                      <a:pt x="0" y="180020"/>
                    </a:lnTo>
                    <a:lnTo>
                      <a:pt x="180020" y="18002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사각형 설명선 31"/>
          <p:cNvSpPr/>
          <p:nvPr/>
        </p:nvSpPr>
        <p:spPr>
          <a:xfrm>
            <a:off x="3892745" y="2673904"/>
            <a:ext cx="1920073" cy="618319"/>
          </a:xfrm>
          <a:prstGeom prst="wedgeRectCallout">
            <a:avLst>
              <a:gd name="adj1" fmla="val 65232"/>
              <a:gd name="adj2" fmla="val -84318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5. </a:t>
            </a:r>
            <a:r>
              <a:rPr lang="ko-KR" altLang="en-US" sz="900" b="1" dirty="0" smtClean="0"/>
              <a:t>같은 </a:t>
            </a:r>
            <a:r>
              <a:rPr lang="ko-KR" altLang="en-US" sz="900" b="1" dirty="0"/>
              <a:t>속성의 </a:t>
            </a:r>
            <a:r>
              <a:rPr lang="ko-KR" altLang="en-US" sz="900" b="1" dirty="0" smtClean="0"/>
              <a:t>구슬을 맞은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그리드는</a:t>
            </a:r>
            <a:r>
              <a:rPr lang="ko-KR" altLang="en-US" sz="900" b="1" dirty="0" smtClean="0"/>
              <a:t> 체력을 </a:t>
            </a:r>
            <a:r>
              <a:rPr lang="ko-KR" altLang="en-US" sz="900" b="1" dirty="0"/>
              <a:t>회복한다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pic>
        <p:nvPicPr>
          <p:cNvPr id="20" name="Picture 2" descr="C:\Users\S2-04\Desktop\삭제금지\00. 앨리스의 악몽 이미지 파일\07. 기타 이미지 파일\엘리스 인 게임 이미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16708"/>
            <a:ext cx="494527" cy="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화재 개념 불꽃 아이콘으로 표시합니다. 절연 및 평면 그림 로열티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11217" r="13582" b="11217"/>
          <a:stretch/>
        </p:blipFill>
        <p:spPr bwMode="auto">
          <a:xfrm rot="17368124">
            <a:off x="5391419" y="1566924"/>
            <a:ext cx="842798" cy="8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2-04\Desktop\삭제금지\00. 앨리스의 악몽 이미지 파일\03. 각 스테이지 구성요소 이미지 파일\06. 5스테이지 이미지 파일\불구술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76" y="1927850"/>
            <a:ext cx="315549" cy="3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"/>
          <p:cNvSpPr/>
          <p:nvPr/>
        </p:nvSpPr>
        <p:spPr>
          <a:xfrm>
            <a:off x="3779912" y="1800266"/>
            <a:ext cx="1734217" cy="619942"/>
          </a:xfrm>
          <a:custGeom>
            <a:avLst/>
            <a:gdLst>
              <a:gd name="connsiteX0" fmla="*/ 0 w 1437037"/>
              <a:gd name="connsiteY0" fmla="*/ 94887 h 379549"/>
              <a:gd name="connsiteX1" fmla="*/ 1247263 w 1437037"/>
              <a:gd name="connsiteY1" fmla="*/ 94887 h 379549"/>
              <a:gd name="connsiteX2" fmla="*/ 1247263 w 1437037"/>
              <a:gd name="connsiteY2" fmla="*/ 0 h 379549"/>
              <a:gd name="connsiteX3" fmla="*/ 1437037 w 1437037"/>
              <a:gd name="connsiteY3" fmla="*/ 189775 h 379549"/>
              <a:gd name="connsiteX4" fmla="*/ 1247263 w 1437037"/>
              <a:gd name="connsiteY4" fmla="*/ 379549 h 379549"/>
              <a:gd name="connsiteX5" fmla="*/ 1247263 w 1437037"/>
              <a:gd name="connsiteY5" fmla="*/ 284662 h 379549"/>
              <a:gd name="connsiteX6" fmla="*/ 0 w 1437037"/>
              <a:gd name="connsiteY6" fmla="*/ 284662 h 379549"/>
              <a:gd name="connsiteX7" fmla="*/ 0 w 1437037"/>
              <a:gd name="connsiteY7" fmla="*/ 94887 h 379549"/>
              <a:gd name="connsiteX0" fmla="*/ 137160 w 1574197"/>
              <a:gd name="connsiteY0" fmla="*/ 94887 h 543742"/>
              <a:gd name="connsiteX1" fmla="*/ 1384423 w 1574197"/>
              <a:gd name="connsiteY1" fmla="*/ 94887 h 543742"/>
              <a:gd name="connsiteX2" fmla="*/ 1384423 w 1574197"/>
              <a:gd name="connsiteY2" fmla="*/ 0 h 543742"/>
              <a:gd name="connsiteX3" fmla="*/ 1574197 w 1574197"/>
              <a:gd name="connsiteY3" fmla="*/ 189775 h 543742"/>
              <a:gd name="connsiteX4" fmla="*/ 1384423 w 1574197"/>
              <a:gd name="connsiteY4" fmla="*/ 379549 h 543742"/>
              <a:gd name="connsiteX5" fmla="*/ 1384423 w 1574197"/>
              <a:gd name="connsiteY5" fmla="*/ 284662 h 543742"/>
              <a:gd name="connsiteX6" fmla="*/ 0 w 1574197"/>
              <a:gd name="connsiteY6" fmla="*/ 543742 h 543742"/>
              <a:gd name="connsiteX7" fmla="*/ 137160 w 1574197"/>
              <a:gd name="connsiteY7" fmla="*/ 9488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6920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6920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399687 h 543742"/>
              <a:gd name="connsiteX1" fmla="*/ 1491103 w 1680877"/>
              <a:gd name="connsiteY1" fmla="*/ 94887 h 543742"/>
              <a:gd name="connsiteX2" fmla="*/ 1491103 w 1680877"/>
              <a:gd name="connsiteY2" fmla="*/ 0 h 543742"/>
              <a:gd name="connsiteX3" fmla="*/ 1680877 w 1680877"/>
              <a:gd name="connsiteY3" fmla="*/ 189775 h 543742"/>
              <a:gd name="connsiteX4" fmla="*/ 1491103 w 1680877"/>
              <a:gd name="connsiteY4" fmla="*/ 379549 h 543742"/>
              <a:gd name="connsiteX5" fmla="*/ 1491103 w 1680877"/>
              <a:gd name="connsiteY5" fmla="*/ 284662 h 543742"/>
              <a:gd name="connsiteX6" fmla="*/ 106680 w 1680877"/>
              <a:gd name="connsiteY6" fmla="*/ 543742 h 543742"/>
              <a:gd name="connsiteX7" fmla="*/ 0 w 1680877"/>
              <a:gd name="connsiteY7" fmla="*/ 399687 h 543742"/>
              <a:gd name="connsiteX0" fmla="*/ 0 w 1680877"/>
              <a:gd name="connsiteY0" fmla="*/ 475887 h 619942"/>
              <a:gd name="connsiteX1" fmla="*/ 1491103 w 1680877"/>
              <a:gd name="connsiteY1" fmla="*/ 17108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3608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3608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91103 w 1680877"/>
              <a:gd name="connsiteY4" fmla="*/ 455749 h 619942"/>
              <a:gd name="connsiteX5" fmla="*/ 1491103 w 1680877"/>
              <a:gd name="connsiteY5" fmla="*/ 2846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680877"/>
              <a:gd name="connsiteY0" fmla="*/ 475887 h 619942"/>
              <a:gd name="connsiteX1" fmla="*/ 1491103 w 1680877"/>
              <a:gd name="connsiteY1" fmla="*/ 72027 h 619942"/>
              <a:gd name="connsiteX2" fmla="*/ 1513963 w 1680877"/>
              <a:gd name="connsiteY2" fmla="*/ 0 h 619942"/>
              <a:gd name="connsiteX3" fmla="*/ 1680877 w 1680877"/>
              <a:gd name="connsiteY3" fmla="*/ 265975 h 619942"/>
              <a:gd name="connsiteX4" fmla="*/ 1430143 w 1680877"/>
              <a:gd name="connsiteY4" fmla="*/ 432889 h 619942"/>
              <a:gd name="connsiteX5" fmla="*/ 1491103 w 1680877"/>
              <a:gd name="connsiteY5" fmla="*/ 284662 h 619942"/>
              <a:gd name="connsiteX6" fmla="*/ 106680 w 1680877"/>
              <a:gd name="connsiteY6" fmla="*/ 619942 h 619942"/>
              <a:gd name="connsiteX7" fmla="*/ 0 w 168087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  <a:gd name="connsiteX0" fmla="*/ 0 w 1734217"/>
              <a:gd name="connsiteY0" fmla="*/ 475887 h 619942"/>
              <a:gd name="connsiteX1" fmla="*/ 1491103 w 1734217"/>
              <a:gd name="connsiteY1" fmla="*/ 72027 h 619942"/>
              <a:gd name="connsiteX2" fmla="*/ 1513963 w 1734217"/>
              <a:gd name="connsiteY2" fmla="*/ 0 h 619942"/>
              <a:gd name="connsiteX3" fmla="*/ 1734217 w 1734217"/>
              <a:gd name="connsiteY3" fmla="*/ 304075 h 619942"/>
              <a:gd name="connsiteX4" fmla="*/ 1430143 w 1734217"/>
              <a:gd name="connsiteY4" fmla="*/ 432889 h 619942"/>
              <a:gd name="connsiteX5" fmla="*/ 1491103 w 1734217"/>
              <a:gd name="connsiteY5" fmla="*/ 284662 h 619942"/>
              <a:gd name="connsiteX6" fmla="*/ 106680 w 1734217"/>
              <a:gd name="connsiteY6" fmla="*/ 619942 h 619942"/>
              <a:gd name="connsiteX7" fmla="*/ 0 w 1734217"/>
              <a:gd name="connsiteY7" fmla="*/ 475887 h 61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4217" h="619942">
                <a:moveTo>
                  <a:pt x="0" y="475887"/>
                </a:moveTo>
                <a:cubicBezTo>
                  <a:pt x="466554" y="140607"/>
                  <a:pt x="849289" y="72027"/>
                  <a:pt x="1491103" y="72027"/>
                </a:cubicBezTo>
                <a:lnTo>
                  <a:pt x="1513963" y="0"/>
                </a:lnTo>
                <a:lnTo>
                  <a:pt x="1734217" y="304075"/>
                </a:lnTo>
                <a:lnTo>
                  <a:pt x="1430143" y="432889"/>
                </a:lnTo>
                <a:lnTo>
                  <a:pt x="1491103" y="284662"/>
                </a:lnTo>
                <a:cubicBezTo>
                  <a:pt x="1098209" y="203382"/>
                  <a:pt x="598634" y="312602"/>
                  <a:pt x="106680" y="619942"/>
                </a:cubicBezTo>
                <a:lnTo>
                  <a:pt x="0" y="475887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0028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9832" y="23870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감사합니다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8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04408" y="0"/>
            <a:ext cx="503959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4104409" cy="5143500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9249" y="2198141"/>
            <a:ext cx="2550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3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420706" y="2059325"/>
            <a:ext cx="32871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55976" y="2111246"/>
            <a:ext cx="47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4E65"/>
                </a:solidFill>
                <a:latin typeface="+mj-ea"/>
              </a:rPr>
              <a:t>1. </a:t>
            </a:r>
            <a:r>
              <a:rPr lang="ko-KR" altLang="en-US" b="1" dirty="0" smtClean="0">
                <a:solidFill>
                  <a:srgbClr val="3F4E65"/>
                </a:solidFill>
                <a:latin typeface="+mj-ea"/>
              </a:rPr>
              <a:t>문서 설명</a:t>
            </a:r>
            <a:endParaRPr lang="en-US" altLang="ko-KR" b="1" dirty="0">
              <a:solidFill>
                <a:srgbClr val="3F4E65"/>
              </a:solidFill>
              <a:latin typeface="+mj-ea"/>
            </a:endParaRPr>
          </a:p>
          <a:p>
            <a:endParaRPr lang="en-US" altLang="ko-KR" sz="800" b="1" dirty="0">
              <a:solidFill>
                <a:srgbClr val="3F4E65"/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rgbClr val="3F4E65"/>
                </a:solidFill>
                <a:latin typeface="+mj-ea"/>
              </a:rPr>
              <a:t>2. </a:t>
            </a:r>
            <a:r>
              <a:rPr lang="ko-KR" altLang="en-US" b="1" dirty="0" err="1" smtClean="0">
                <a:solidFill>
                  <a:srgbClr val="3F4E65"/>
                </a:solidFill>
                <a:latin typeface="+mj-ea"/>
              </a:rPr>
              <a:t>그리드</a:t>
            </a:r>
            <a:r>
              <a:rPr lang="ko-KR" altLang="en-US" b="1" dirty="0" smtClean="0">
                <a:solidFill>
                  <a:srgbClr val="3F4E65"/>
                </a:solidFill>
                <a:latin typeface="+mj-ea"/>
              </a:rPr>
              <a:t> 스테이지 </a:t>
            </a:r>
            <a:r>
              <a:rPr lang="ko-KR" altLang="en-US" b="1" dirty="0" err="1" smtClean="0">
                <a:solidFill>
                  <a:srgbClr val="3F4E65"/>
                </a:solidFill>
                <a:latin typeface="+mj-ea"/>
              </a:rPr>
              <a:t>클리어</a:t>
            </a:r>
            <a:r>
              <a:rPr lang="ko-KR" altLang="en-US" b="1" dirty="0" smtClean="0">
                <a:solidFill>
                  <a:srgbClr val="3F4E65"/>
                </a:solidFill>
                <a:latin typeface="+mj-ea"/>
              </a:rPr>
              <a:t> 방식</a:t>
            </a:r>
            <a:endParaRPr lang="en-US" altLang="ko-KR" sz="800" b="1" dirty="0" smtClean="0">
              <a:solidFill>
                <a:srgbClr val="3F4E65"/>
              </a:solidFill>
              <a:latin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420706" y="2931790"/>
            <a:ext cx="32871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71430" y="1131592"/>
            <a:ext cx="5436874" cy="2880318"/>
            <a:chOff x="2838500" y="2080579"/>
            <a:chExt cx="3843808" cy="1287143"/>
          </a:xfrm>
          <a:solidFill>
            <a:srgbClr val="687FA0"/>
          </a:solidFill>
        </p:grpSpPr>
        <p:sp>
          <p:nvSpPr>
            <p:cNvPr id="36" name="순서도: 판단 35"/>
            <p:cNvSpPr/>
            <p:nvPr/>
          </p:nvSpPr>
          <p:spPr>
            <a:xfrm>
              <a:off x="5084440" y="2179590"/>
              <a:ext cx="1597868" cy="1089121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판단 36"/>
            <p:cNvSpPr/>
            <p:nvPr/>
          </p:nvSpPr>
          <p:spPr>
            <a:xfrm>
              <a:off x="2838500" y="2229096"/>
              <a:ext cx="1597868" cy="990110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판단 37"/>
            <p:cNvSpPr/>
            <p:nvPr/>
          </p:nvSpPr>
          <p:spPr>
            <a:xfrm>
              <a:off x="3572272" y="2080579"/>
              <a:ext cx="2304256" cy="1287143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95736" y="1563638"/>
            <a:ext cx="4824536" cy="2016224"/>
            <a:chOff x="2686100" y="1943316"/>
            <a:chExt cx="3843808" cy="1256868"/>
          </a:xfrm>
        </p:grpSpPr>
        <p:sp>
          <p:nvSpPr>
            <p:cNvPr id="40" name="순서도: 판단 39"/>
            <p:cNvSpPr/>
            <p:nvPr/>
          </p:nvSpPr>
          <p:spPr>
            <a:xfrm>
              <a:off x="4932040" y="2139702"/>
              <a:ext cx="1597868" cy="864096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판단 40"/>
            <p:cNvSpPr/>
            <p:nvPr/>
          </p:nvSpPr>
          <p:spPr>
            <a:xfrm>
              <a:off x="2686100" y="2139702"/>
              <a:ext cx="1597868" cy="864096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3419872" y="1943316"/>
              <a:ext cx="2304256" cy="1256868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 flipH="1">
            <a:off x="2483768" y="231014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삐에로</a:t>
            </a:r>
            <a:r>
              <a:rPr lang="ko-KR" altLang="en-US" sz="2800" b="1" dirty="0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1" dirty="0" err="1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맵</a:t>
            </a:r>
            <a:r>
              <a:rPr lang="ko-KR" altLang="en-US" sz="2800" b="1" dirty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1" dirty="0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디자인</a:t>
            </a:r>
            <a:endParaRPr lang="ko-KR" altLang="en-US" sz="2800" b="1" dirty="0">
              <a:solidFill>
                <a:srgbClr val="3F4E6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988" y="2859782"/>
            <a:ext cx="9144000" cy="2283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2616138"/>
            <a:ext cx="9144000" cy="459668"/>
          </a:xfrm>
          <a:prstGeom prst="rect">
            <a:avLst/>
          </a:pr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9144000" cy="2859782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148608" y="1500014"/>
            <a:ext cx="3151584" cy="2232248"/>
          </a:xfrm>
          <a:prstGeom prst="rect">
            <a:avLst/>
          </a:pr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87824" y="1347614"/>
            <a:ext cx="3168352" cy="2232248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  <a:latin typeface="+mj-ea"/>
              </a:rPr>
              <a:t>문서 설명</a:t>
            </a:r>
            <a:endParaRPr lang="en-US" altLang="ko-KR" sz="20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2411758" y="1088296"/>
            <a:ext cx="4320482" cy="241955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463427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380" y="124873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2"/>
                </a:solidFill>
                <a:latin typeface="+mj-ea"/>
              </a:rPr>
              <a:t>문서 설명</a:t>
            </a:r>
            <a:endParaRPr lang="en-US" altLang="ko-KR" sz="11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63610" y="3795886"/>
            <a:ext cx="5616780" cy="996756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해당 문서는 </a:t>
            </a:r>
            <a:r>
              <a:rPr lang="en-US" altLang="ko-KR" sz="1200" b="1"/>
              <a:t>5</a:t>
            </a:r>
            <a:r>
              <a:rPr lang="ko-KR" altLang="en-US" sz="1200" b="1" smtClean="0"/>
              <a:t>스테이지 </a:t>
            </a:r>
            <a:r>
              <a:rPr lang="ko-KR" altLang="en-US" sz="1200" b="1" dirty="0" smtClean="0"/>
              <a:t>진행 중 해당 스테이지를 </a:t>
            </a:r>
            <a:r>
              <a:rPr lang="ko-KR" altLang="en-US" sz="1200" b="1" dirty="0" err="1" smtClean="0"/>
              <a:t>클리어</a:t>
            </a:r>
            <a:r>
              <a:rPr lang="ko-KR" altLang="en-US" sz="1200" b="1" dirty="0" smtClean="0"/>
              <a:t> 하기 위한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방법을 설명하는 문서이다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pic>
        <p:nvPicPr>
          <p:cNvPr id="40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2570988" y="1260530"/>
            <a:ext cx="4002024" cy="21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S2-04\Desktop\삭제금지\00. 앨리스의 악몽 이미지 파일\04. 각 스테이지 보스 일러스트\전투 이미지\05. 주샤와(불)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0195" y="1816119"/>
            <a:ext cx="503609" cy="9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71430" y="1131592"/>
            <a:ext cx="5436874" cy="2880318"/>
            <a:chOff x="2838500" y="2080579"/>
            <a:chExt cx="3843808" cy="1287143"/>
          </a:xfrm>
          <a:solidFill>
            <a:srgbClr val="687FA0"/>
          </a:solidFill>
        </p:grpSpPr>
        <p:sp>
          <p:nvSpPr>
            <p:cNvPr id="36" name="순서도: 판단 35"/>
            <p:cNvSpPr/>
            <p:nvPr/>
          </p:nvSpPr>
          <p:spPr>
            <a:xfrm>
              <a:off x="5084440" y="2179590"/>
              <a:ext cx="1597868" cy="1089121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판단 36"/>
            <p:cNvSpPr/>
            <p:nvPr/>
          </p:nvSpPr>
          <p:spPr>
            <a:xfrm>
              <a:off x="2838500" y="2229096"/>
              <a:ext cx="1597868" cy="990110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판단 37"/>
            <p:cNvSpPr/>
            <p:nvPr/>
          </p:nvSpPr>
          <p:spPr>
            <a:xfrm>
              <a:off x="3572272" y="2080579"/>
              <a:ext cx="2304256" cy="1287143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95736" y="1563638"/>
            <a:ext cx="4824536" cy="2016224"/>
            <a:chOff x="2686100" y="1943316"/>
            <a:chExt cx="3843808" cy="1256868"/>
          </a:xfrm>
        </p:grpSpPr>
        <p:sp>
          <p:nvSpPr>
            <p:cNvPr id="40" name="순서도: 판단 39"/>
            <p:cNvSpPr/>
            <p:nvPr/>
          </p:nvSpPr>
          <p:spPr>
            <a:xfrm>
              <a:off x="4932040" y="2139702"/>
              <a:ext cx="1597868" cy="864096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판단 40"/>
            <p:cNvSpPr/>
            <p:nvPr/>
          </p:nvSpPr>
          <p:spPr>
            <a:xfrm>
              <a:off x="2686100" y="2139702"/>
              <a:ext cx="1597868" cy="864096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3419872" y="1943316"/>
              <a:ext cx="2304256" cy="1256868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 flipH="1">
            <a:off x="2483768" y="231014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삐에로</a:t>
            </a:r>
            <a:r>
              <a:rPr lang="ko-KR" altLang="en-US" sz="2800" b="1" dirty="0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1" dirty="0" err="1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맵</a:t>
            </a:r>
            <a:r>
              <a:rPr lang="ko-KR" altLang="en-US" sz="2800" b="1" dirty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1" dirty="0" smtClean="0">
                <a:solidFill>
                  <a:srgbClr val="3F4E65"/>
                </a:solidFill>
                <a:latin typeface="HY견고딕" pitchFamily="18" charset="-127"/>
                <a:ea typeface="HY견고딕" pitchFamily="18" charset="-127"/>
              </a:rPr>
              <a:t>디자인</a:t>
            </a:r>
            <a:endParaRPr lang="ko-KR" altLang="en-US" sz="2800" b="1" dirty="0">
              <a:solidFill>
                <a:srgbClr val="3F4E6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988" y="2859782"/>
            <a:ext cx="9144000" cy="2283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2616138"/>
            <a:ext cx="9144000" cy="459668"/>
          </a:xfrm>
          <a:prstGeom prst="rect">
            <a:avLst/>
          </a:pr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9144000" cy="2859782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148608" y="1500014"/>
            <a:ext cx="3151584" cy="2232248"/>
          </a:xfrm>
          <a:prstGeom prst="rect">
            <a:avLst/>
          </a:prstGeom>
          <a:solidFill>
            <a:srgbClr val="687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87824" y="1347614"/>
            <a:ext cx="3168352" cy="2232248"/>
          </a:xfrm>
          <a:prstGeom prst="rect">
            <a:avLst/>
          </a:prstGeom>
          <a:solidFill>
            <a:srgbClr val="3F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2"/>
                </a:solidFill>
                <a:latin typeface="+mn-ea"/>
              </a:rPr>
              <a:t>그리</a:t>
            </a:r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드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</a:rPr>
              <a:t> 스테이지</a:t>
            </a:r>
            <a:endParaRPr lang="en-US" altLang="ko-KR" sz="2000" b="1" dirty="0" smtClean="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/>
                </a:solidFill>
                <a:latin typeface="+mn-ea"/>
              </a:rPr>
              <a:t>클리어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</a:rPr>
              <a:t> 방식</a:t>
            </a:r>
            <a:endParaRPr lang="ko-KR" altLang="en-US" sz="20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0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398852" y="2856140"/>
            <a:ext cx="2736304" cy="163672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/>
          </a:p>
        </p:txBody>
      </p:sp>
      <p:pic>
        <p:nvPicPr>
          <p:cNvPr id="11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" t="441" r="423" b="-67"/>
          <a:stretch/>
        </p:blipFill>
        <p:spPr bwMode="auto">
          <a:xfrm>
            <a:off x="5506862" y="2962497"/>
            <a:ext cx="2519469" cy="142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8432" y="891036"/>
            <a:ext cx="3306293" cy="360306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347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r>
              <a:rPr lang="en-US" altLang="ko-KR" sz="1600" b="1" dirty="0" smtClean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solidFill>
                  <a:schemeClr val="tx2"/>
                </a:solidFill>
                <a:latin typeface="+mj-ea"/>
                <a:ea typeface="+mj-ea"/>
              </a:rPr>
              <a:t>보스 정보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42742"/>
              </p:ext>
            </p:extLst>
          </p:nvPr>
        </p:nvGraphicFramePr>
        <p:xfrm>
          <a:off x="5076056" y="882747"/>
          <a:ext cx="3384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보스 이름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78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보스 </a:t>
                      </a:r>
                      <a:r>
                        <a:rPr lang="ko-KR" altLang="en-US" sz="800" b="1" dirty="0" err="1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컨셉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명의 인간형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몬스터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한쪽은 붉고 당당하며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한쪽은 푸르고 의기소침한 모습이다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78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엘리스와의</a:t>
                      </a:r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쌍둥이 삼촌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78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스테이지 이름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후회해도 돌아오지 않는 순간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78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방식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약점 속성으로 공격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787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6317" y="4615899"/>
            <a:ext cx="1869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보</a:t>
            </a:r>
            <a:r>
              <a:rPr lang="ko-KR" altLang="en-US" sz="1100" b="1" dirty="0">
                <a:solidFill>
                  <a:schemeClr val="tx2"/>
                </a:solidFill>
                <a:latin typeface="+mn-ea"/>
              </a:rPr>
              <a:t>스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 이미지</a:t>
            </a:r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2066" y="4615899"/>
            <a:ext cx="1869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(5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스테이지 </a:t>
            </a:r>
            <a:r>
              <a:rPr lang="ko-KR" altLang="en-US" sz="1100" b="1" dirty="0" err="1" smtClean="0">
                <a:solidFill>
                  <a:schemeClr val="tx2"/>
                </a:solidFill>
                <a:latin typeface="+mn-ea"/>
              </a:rPr>
              <a:t>맵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 이미지</a:t>
            </a:r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2" name="Picture 2" descr="C:\Users\S2-04\Desktop\삭제금지\00. 앨리스의 악몽 이미지 파일\04. 각 스테이지 보스 일러스트\각 보스 붉은 눈\05. 그리드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570" y="1086112"/>
            <a:ext cx="2790015" cy="32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827582" y="868156"/>
            <a:ext cx="7488834" cy="39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27582" y="868156"/>
            <a:ext cx="7488834" cy="39358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4864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번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2347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</a:rPr>
              <a:t>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338" y="868156"/>
            <a:ext cx="7495078" cy="39358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3347864" y="1812388"/>
            <a:ext cx="2448272" cy="1911490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3" descr="C:\Users\S2-04\Desktop\삭제금지\00. 앨리스의 악몽 이미지 파일\04. 각 스테이지 보스 일러스트\전투 이미지\05. 주샤와(불)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7640" y="1935212"/>
            <a:ext cx="870344" cy="16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2-04\Desktop\삭제금지\00. 앨리스의 악몽 이미지 파일\04. 각 스테이지 보스 일러스트\전투 이미지\05. 주샤와(물)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1947170"/>
            <a:ext cx="864096" cy="1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 설명선 24"/>
          <p:cNvSpPr/>
          <p:nvPr/>
        </p:nvSpPr>
        <p:spPr>
          <a:xfrm>
            <a:off x="971600" y="1338503"/>
            <a:ext cx="2664297" cy="801199"/>
          </a:xfrm>
          <a:prstGeom prst="wedgeRectCallout">
            <a:avLst>
              <a:gd name="adj1" fmla="val 59045"/>
              <a:gd name="adj2" fmla="val 80428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그리드는</a:t>
            </a:r>
            <a:r>
              <a:rPr lang="ko-KR" altLang="en-US" sz="900" b="1" dirty="0" smtClean="0"/>
              <a:t> </a:t>
            </a:r>
            <a:r>
              <a:rPr lang="ko-KR" altLang="en-US" sz="900" b="1" dirty="0"/>
              <a:t>일정시간마다 </a:t>
            </a:r>
            <a:r>
              <a:rPr lang="ko-KR" altLang="en-US" sz="900" b="1" dirty="0" smtClean="0"/>
              <a:t>속성과 </a:t>
            </a:r>
            <a:r>
              <a:rPr lang="ko-KR" altLang="en-US" sz="900" b="1" dirty="0"/>
              <a:t>외형이 변한다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각 속성의 </a:t>
            </a:r>
            <a:r>
              <a:rPr lang="ko-KR" altLang="en-US" sz="900" b="1" dirty="0" err="1" smtClean="0"/>
              <a:t>그리드는</a:t>
            </a:r>
            <a:r>
              <a:rPr lang="ko-KR" altLang="en-US" sz="900" b="1" dirty="0" smtClean="0"/>
              <a:t> 서로 다른 </a:t>
            </a:r>
            <a:r>
              <a:rPr lang="ko-KR" altLang="en-US" sz="900" b="1" dirty="0" err="1" smtClean="0"/>
              <a:t>스킬과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아이템을 가지고 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33" name="사각형 설명선 32"/>
          <p:cNvSpPr/>
          <p:nvPr/>
        </p:nvSpPr>
        <p:spPr>
          <a:xfrm>
            <a:off x="5508104" y="3363838"/>
            <a:ext cx="2664297" cy="801199"/>
          </a:xfrm>
          <a:prstGeom prst="wedgeRectCallout">
            <a:avLst>
              <a:gd name="adj1" fmla="val -64413"/>
              <a:gd name="adj2" fmla="val -54308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그리드에게</a:t>
            </a:r>
            <a:r>
              <a:rPr lang="ko-KR" altLang="en-US" sz="900" b="1" dirty="0" smtClean="0"/>
              <a:t> 남은 </a:t>
            </a:r>
            <a:r>
              <a:rPr lang="ko-KR" altLang="en-US" sz="900" b="1" dirty="0" err="1" smtClean="0"/>
              <a:t>체력량에</a:t>
            </a:r>
            <a:r>
              <a:rPr lang="ko-KR" altLang="en-US" sz="900" b="1" dirty="0" smtClean="0"/>
              <a:t> 따라 변신 주기가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빨라진다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3760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827582" y="868156"/>
            <a:ext cx="7488834" cy="39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S2-04\Desktop\삭제금지\00. 앨리스의 악몽 이미지 파일\07. 기타 이미지 파일\엘리스 인 게임 이미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16" y="2225501"/>
            <a:ext cx="494527" cy="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4864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sz="1100" b="1" dirty="0" smtClean="0">
                <a:solidFill>
                  <a:schemeClr val="tx2"/>
                </a:solidFill>
                <a:latin typeface="+mn-ea"/>
              </a:rPr>
              <a:t>번</a:t>
            </a:r>
            <a:endParaRPr lang="ko-KR" altLang="en-US" sz="11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2347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</a:rPr>
              <a:t>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1403648" y="1621925"/>
            <a:ext cx="1421944" cy="501976"/>
          </a:xfrm>
          <a:prstGeom prst="wedgeRectCallout">
            <a:avLst>
              <a:gd name="adj1" fmla="val 66713"/>
              <a:gd name="adj2" fmla="val 109157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2-1. </a:t>
            </a:r>
            <a:r>
              <a:rPr lang="ko-KR" altLang="en-US" sz="900" b="1" dirty="0" smtClean="0">
                <a:latin typeface="+mn-ea"/>
              </a:rPr>
              <a:t>토끼인형이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ko-KR" altLang="en-US" sz="900" b="1" dirty="0" err="1" smtClean="0">
                <a:latin typeface="+mn-ea"/>
              </a:rPr>
              <a:t>주샤와를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타격한다</a:t>
            </a:r>
            <a:r>
              <a:rPr lang="en-US" altLang="ko-KR" sz="900" b="1" dirty="0">
                <a:latin typeface="+mn-ea"/>
              </a:rPr>
              <a:t>.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5" name="Picture 3" descr="C:\Users\user\Desktop\강동호\06. 엘리스의 악몽 작업 문서\03. 앨리스의 악몽 참고 문서\인게임 스샷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875" b="72917" l="67500" r="76771">
                        <a14:foregroundMark x1="68854" y1="63542" x2="68854" y2="63542"/>
                        <a14:foregroundMark x1="69063" y1="63750" x2="69896" y2="65000"/>
                        <a14:foregroundMark x1="70833" y1="69375" x2="70833" y2="69375"/>
                        <a14:backgroundMark x1="69271" y1="65417" x2="69271" y2="65417"/>
                        <a14:backgroundMark x1="69583" y1="63750" x2="69583" y2="63750"/>
                        <a14:backgroundMark x1="69167" y1="64583" x2="69167" y2="64583"/>
                        <a14:backgroundMark x1="69375" y1="64583" x2="69479" y2="64792"/>
                        <a14:backgroundMark x1="69271" y1="63750" x2="69271" y2="63750"/>
                        <a14:backgroundMark x1="69063" y1="64167" x2="69063" y2="6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724" t="47087" r="23683" b="28685"/>
          <a:stretch/>
        </p:blipFill>
        <p:spPr bwMode="auto">
          <a:xfrm flipH="1">
            <a:off x="2902556" y="2384070"/>
            <a:ext cx="432048" cy="6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1338" y="868156"/>
            <a:ext cx="7495078" cy="39358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36" name="왼쪽 화살표 35"/>
          <p:cNvSpPr/>
          <p:nvPr/>
        </p:nvSpPr>
        <p:spPr>
          <a:xfrm flipH="1">
            <a:off x="3615039" y="2508577"/>
            <a:ext cx="1907676" cy="360040"/>
          </a:xfrm>
          <a:prstGeom prst="leftArrow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/>
          </a:p>
        </p:txBody>
      </p:sp>
      <p:sp>
        <p:nvSpPr>
          <p:cNvPr id="40" name="사각형 설명선 39"/>
          <p:cNvSpPr/>
          <p:nvPr/>
        </p:nvSpPr>
        <p:spPr>
          <a:xfrm>
            <a:off x="4288960" y="1599753"/>
            <a:ext cx="1810175" cy="500588"/>
          </a:xfrm>
          <a:prstGeom prst="wedgeRectCallout">
            <a:avLst>
              <a:gd name="adj1" fmla="val 81403"/>
              <a:gd name="adj2" fmla="val 52401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2. </a:t>
            </a:r>
            <a:r>
              <a:rPr lang="ko-KR" altLang="en-US" sz="900" b="1" dirty="0">
                <a:latin typeface="+mn-ea"/>
              </a:rPr>
              <a:t>토끼에게 타격 받은 </a:t>
            </a:r>
            <a:r>
              <a:rPr lang="ko-KR" altLang="en-US" sz="900" b="1" dirty="0" smtClean="0">
                <a:latin typeface="+mn-ea"/>
              </a:rPr>
              <a:t>불의 </a:t>
            </a:r>
            <a:r>
              <a:rPr lang="ko-KR" altLang="en-US" sz="900" b="1" dirty="0" err="1" smtClean="0">
                <a:latin typeface="+mn-ea"/>
              </a:rPr>
              <a:t>그리드는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불</a:t>
            </a:r>
            <a:r>
              <a:rPr lang="ko-KR" altLang="en-US" sz="900" b="1" dirty="0" smtClean="0">
                <a:latin typeface="+mn-ea"/>
              </a:rPr>
              <a:t>의 </a:t>
            </a:r>
            <a:r>
              <a:rPr lang="ko-KR" altLang="en-US" sz="900" b="1" dirty="0">
                <a:latin typeface="+mn-ea"/>
              </a:rPr>
              <a:t>구슬을 </a:t>
            </a:r>
            <a:r>
              <a:rPr lang="ko-KR" altLang="en-US" sz="900" b="1" dirty="0" err="1">
                <a:latin typeface="+mn-ea"/>
              </a:rPr>
              <a:t>드랍한다</a:t>
            </a:r>
            <a:r>
              <a:rPr lang="en-US" altLang="ko-KR" sz="900" b="1" dirty="0">
                <a:latin typeface="+mn-ea"/>
              </a:rPr>
              <a:t>.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2051" name="Picture 3" descr="C:\Users\S2-04\Desktop\삭제금지\00. 앨리스의 악몽 이미지 파일\04. 각 스테이지 보스 일러스트\전투 이미지\05. 주샤와(불)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9345" y="1413778"/>
            <a:ext cx="1013885" cy="19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650609" y="2294978"/>
            <a:ext cx="1441671" cy="670526"/>
            <a:chOff x="5398358" y="1902036"/>
            <a:chExt cx="1656759" cy="770564"/>
          </a:xfrm>
        </p:grpSpPr>
        <p:pic>
          <p:nvPicPr>
            <p:cNvPr id="38" name="Picture 2" descr="소스 이미지 보기"/>
            <p:cNvPicPr>
              <a:picLocks noChangeAspect="1" noChangeArrowheads="1"/>
            </p:cNvPicPr>
            <p:nvPr/>
          </p:nvPicPr>
          <p:blipFill rotWithShape="1">
            <a:blip r:embed="rId7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70" b="89985" l="9903" r="89774">
                          <a14:foregroundMark x1="26157" y1="35550" x2="26157" y2="35550"/>
                          <a14:foregroundMark x1="67922" y1="21101" x2="67922" y2="211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6200000">
              <a:off x="5530726" y="1892160"/>
              <a:ext cx="648072" cy="912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소스 이미지 보기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336" b="68652" l="19211" r="83593"/>
                      </a14:imgEffect>
                      <a14:imgEffect>
                        <a14:brightnessContrast bright="20000" contrast="-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7" t="19673" r="18655" b="31654"/>
            <a:stretch/>
          </p:blipFill>
          <p:spPr bwMode="auto">
            <a:xfrm rot="1870350">
              <a:off x="5991134" y="1902036"/>
              <a:ext cx="1063983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왼쪽 화살표 33"/>
          <p:cNvSpPr/>
          <p:nvPr/>
        </p:nvSpPr>
        <p:spPr>
          <a:xfrm rot="19296636">
            <a:off x="6398161" y="3120958"/>
            <a:ext cx="438010" cy="242915"/>
          </a:xfrm>
          <a:prstGeom prst="leftArrow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/>
          </a:p>
        </p:txBody>
      </p:sp>
      <p:pic>
        <p:nvPicPr>
          <p:cNvPr id="1027" name="Picture 3" descr="C:\Users\S2-04\Desktop\삭제금지\00. 앨리스의 악몽 이미지 파일\03. 각 스테이지 구성요소 이미지 파일\06. 5스테이지 이미지 파일\불구술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65" y="3354361"/>
            <a:ext cx="369396" cy="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 설명선 19"/>
          <p:cNvSpPr/>
          <p:nvPr/>
        </p:nvSpPr>
        <p:spPr>
          <a:xfrm>
            <a:off x="3007536" y="3354361"/>
            <a:ext cx="2183475" cy="657549"/>
          </a:xfrm>
          <a:prstGeom prst="wedgeRectCallout">
            <a:avLst>
              <a:gd name="adj1" fmla="val 84771"/>
              <a:gd name="adj2" fmla="val -22187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+mn-ea"/>
              </a:rPr>
              <a:t>이때 토끼에게 </a:t>
            </a:r>
            <a:r>
              <a:rPr lang="ko-KR" altLang="en-US" sz="900" b="1" dirty="0">
                <a:latin typeface="+mn-ea"/>
              </a:rPr>
              <a:t>타격 받은 </a:t>
            </a:r>
            <a:r>
              <a:rPr lang="ko-KR" altLang="en-US" sz="900" b="1" dirty="0" err="1" smtClean="0">
                <a:latin typeface="+mn-ea"/>
              </a:rPr>
              <a:t>그리드가</a:t>
            </a:r>
            <a:r>
              <a:rPr lang="ko-KR" altLang="en-US" sz="900" b="1" dirty="0" smtClean="0">
                <a:latin typeface="+mn-ea"/>
              </a:rPr>
              <a:t>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ko-KR" altLang="en-US" sz="900" b="1" dirty="0" smtClean="0">
                <a:latin typeface="+mn-ea"/>
              </a:rPr>
              <a:t>물 속성이라면 물의 </a:t>
            </a:r>
            <a:r>
              <a:rPr lang="ko-KR" altLang="en-US" sz="900" b="1" dirty="0">
                <a:latin typeface="+mn-ea"/>
              </a:rPr>
              <a:t>구슬을 </a:t>
            </a:r>
            <a:r>
              <a:rPr lang="ko-KR" altLang="en-US" sz="900" b="1" dirty="0" err="1">
                <a:latin typeface="+mn-ea"/>
              </a:rPr>
              <a:t>드랍한다</a:t>
            </a:r>
            <a:r>
              <a:rPr lang="en-US" altLang="ko-KR" sz="900" b="1" dirty="0">
                <a:latin typeface="+mn-ea"/>
              </a:rPr>
              <a:t>.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39752" y="3354361"/>
            <a:ext cx="667783" cy="65754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latin typeface="+mn-ea"/>
            </a:endParaRPr>
          </a:p>
        </p:txBody>
      </p:sp>
      <p:pic>
        <p:nvPicPr>
          <p:cNvPr id="1026" name="Picture 2" descr="C:\Users\S2-04\Desktop\삭제금지\00. 앨리스의 악몽 이미지 파일\03. 각 스테이지 구성요소 이미지 파일\06. 5스테이지 이미지 파일\물구술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45" y="3498178"/>
            <a:ext cx="369396" cy="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2-04\Desktop\삭제금지\00. 앨리스의 악몽 이미지 파일\02. 엘리스의 악몽 스테이지 맵 파일\5스테이지 PSD 파일\그리드 스테이지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86" t="16633" r="14286" b="16633"/>
          <a:stretch/>
        </p:blipFill>
        <p:spPr bwMode="auto">
          <a:xfrm>
            <a:off x="827582" y="868156"/>
            <a:ext cx="7488834" cy="39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79512" y="462032"/>
            <a:ext cx="8640960" cy="0"/>
          </a:xfrm>
          <a:prstGeom prst="line">
            <a:avLst/>
          </a:prstGeom>
          <a:ln w="1651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48645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sz="1100" b="1" dirty="0">
                <a:solidFill>
                  <a:schemeClr val="tx2"/>
                </a:solidFill>
                <a:latin typeface="+mn-ea"/>
              </a:rPr>
              <a:t>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2347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그리드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</a:rPr>
              <a:t>스테이지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+mj-ea"/>
                <a:ea typeface="+mj-ea"/>
              </a:rPr>
              <a:t>클리어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 방식</a:t>
            </a:r>
            <a:endParaRPr lang="ko-KR" altLang="en-US" sz="1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338" y="868156"/>
            <a:ext cx="7495078" cy="39358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45" name="사각형 설명선 44"/>
          <p:cNvSpPr/>
          <p:nvPr/>
        </p:nvSpPr>
        <p:spPr>
          <a:xfrm>
            <a:off x="3059832" y="3115190"/>
            <a:ext cx="2230758" cy="686900"/>
          </a:xfrm>
          <a:prstGeom prst="wedgeRectCallout">
            <a:avLst>
              <a:gd name="adj1" fmla="val 68474"/>
              <a:gd name="adj2" fmla="val 13077"/>
            </a:avLst>
          </a:pr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3. </a:t>
            </a:r>
            <a:r>
              <a:rPr lang="ko-KR" altLang="en-US" sz="900" b="1" dirty="0" err="1"/>
              <a:t>드랍된</a:t>
            </a:r>
            <a:r>
              <a:rPr lang="ko-KR" altLang="en-US" sz="900" b="1" dirty="0"/>
              <a:t> </a:t>
            </a:r>
            <a:r>
              <a:rPr lang="ko-KR" altLang="en-US" sz="900" b="1" dirty="0" smtClean="0"/>
              <a:t>구슬의 근처에서 행동 </a:t>
            </a:r>
            <a:r>
              <a:rPr lang="ko-KR" altLang="en-US" sz="900" b="1" dirty="0"/>
              <a:t>버튼 터치 시 </a:t>
            </a:r>
            <a:r>
              <a:rPr lang="ko-KR" altLang="en-US" sz="900" b="1" dirty="0" smtClean="0"/>
              <a:t>구</a:t>
            </a:r>
            <a:r>
              <a:rPr lang="ko-KR" altLang="en-US" sz="900" b="1" dirty="0"/>
              <a:t>슬</a:t>
            </a:r>
            <a:r>
              <a:rPr lang="ko-KR" altLang="en-US" sz="900" b="1" dirty="0" smtClean="0"/>
              <a:t>을 </a:t>
            </a:r>
            <a:r>
              <a:rPr lang="ko-KR" altLang="en-US" sz="900" b="1" dirty="0"/>
              <a:t>획득한다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7354540" y="3797758"/>
            <a:ext cx="816005" cy="841371"/>
            <a:chOff x="5916235" y="2776888"/>
            <a:chExt cx="453206" cy="467294"/>
          </a:xfrm>
        </p:grpSpPr>
        <p:sp>
          <p:nvSpPr>
            <p:cNvPr id="48" name="타원 47"/>
            <p:cNvSpPr/>
            <p:nvPr/>
          </p:nvSpPr>
          <p:spPr>
            <a:xfrm>
              <a:off x="5916235" y="2776888"/>
              <a:ext cx="453206" cy="467294"/>
            </a:xfrm>
            <a:prstGeom prst="ellipse">
              <a:avLst/>
            </a:prstGeom>
            <a:gradFill flip="none" rotWithShape="1">
              <a:gsLst>
                <a:gs pos="75000">
                  <a:schemeClr val="bg1">
                    <a:alpha val="20000"/>
                  </a:schemeClr>
                </a:gs>
                <a:gs pos="25000">
                  <a:schemeClr val="bg1">
                    <a:alpha val="60000"/>
                  </a:schemeClr>
                </a:gs>
                <a:gs pos="2000">
                  <a:schemeClr val="bg1">
                    <a:alpha val="70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solidFill>
                <a:srgbClr val="998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4" descr="Touch Gesture Icons on Behance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022" b="85912" l="12611" r="34813">
                          <a14:backgroundMark x1="14920" y1="68508" x2="15453" y2="72928"/>
                          <a14:backgroundMark x1="16519" y1="72652" x2="17762" y2="74448"/>
                          <a14:backgroundMark x1="19893" y1="69337" x2="20782" y2="69751"/>
                          <a14:backgroundMark x1="21137" y1="70718" x2="21137" y2="70718"/>
                          <a14:backgroundMark x1="21314" y1="70580" x2="20782" y2="70994"/>
                          <a14:backgroundMark x1="17407" y1="69199" x2="19183" y2="69613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6" t="66547" r="65114" b="14398"/>
            <a:stretch/>
          </p:blipFill>
          <p:spPr bwMode="auto">
            <a:xfrm>
              <a:off x="5948262" y="2776888"/>
              <a:ext cx="389152" cy="43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2" descr="소스 이미지 보기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109" b="87793" l="20313" r="79590">
                        <a14:foregroundMark x1="34277" y1="33887" x2="34277" y2="33887"/>
                        <a14:foregroundMark x1="39453" y1="25781" x2="39453" y2="25781"/>
                        <a14:foregroundMark x1="47168" y1="21777" x2="47168" y2="21777"/>
                        <a14:foregroundMark x1="57520" y1="26172" x2="57520" y2="26172"/>
                        <a14:foregroundMark x1="61816" y1="33691" x2="61816" y2="33691"/>
                        <a14:foregroundMark x1="48828" y1="31543" x2="48828" y2="31543"/>
                        <a14:foregroundMark x1="47656" y1="30957" x2="47656" y2="30957"/>
                        <a14:foregroundMark x1="50293" y1="31152" x2="50293" y2="31152"/>
                        <a14:foregroundMark x1="64453" y1="50879" x2="64453" y2="50879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14179" r="23785" b="14179"/>
          <a:stretch/>
        </p:blipFill>
        <p:spPr bwMode="auto">
          <a:xfrm>
            <a:off x="7444501" y="4095512"/>
            <a:ext cx="704410" cy="9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원형 화살표 1"/>
          <p:cNvSpPr/>
          <p:nvPr/>
        </p:nvSpPr>
        <p:spPr>
          <a:xfrm rot="12823656" flipH="1">
            <a:off x="2052178" y="2928814"/>
            <a:ext cx="3400485" cy="1607254"/>
          </a:xfrm>
          <a:custGeom>
            <a:avLst/>
            <a:gdLst>
              <a:gd name="connsiteX0" fmla="*/ 157906 w 2774591"/>
              <a:gd name="connsiteY0" fmla="*/ 1263246 h 2526492"/>
              <a:gd name="connsiteX1" fmla="*/ 1229059 w 2774591"/>
              <a:gd name="connsiteY1" fmla="*/ 167100 h 2526492"/>
              <a:gd name="connsiteX2" fmla="*/ 2555470 w 2774591"/>
              <a:gd name="connsiteY2" fmla="*/ 918798 h 2526492"/>
              <a:gd name="connsiteX3" fmla="*/ 2701270 w 2774591"/>
              <a:gd name="connsiteY3" fmla="*/ 918797 h 2526492"/>
              <a:gd name="connsiteX4" fmla="*/ 2458780 w 2774591"/>
              <a:gd name="connsiteY4" fmla="*/ 1263246 h 2526492"/>
              <a:gd name="connsiteX5" fmla="*/ 2069647 w 2774591"/>
              <a:gd name="connsiteY5" fmla="*/ 918797 h 2526492"/>
              <a:gd name="connsiteX6" fmla="*/ 2209347 w 2774591"/>
              <a:gd name="connsiteY6" fmla="*/ 918797 h 2526492"/>
              <a:gd name="connsiteX7" fmla="*/ 1230913 w 2774591"/>
              <a:gd name="connsiteY7" fmla="*/ 485370 h 2526492"/>
              <a:gd name="connsiteX8" fmla="*/ 473718 w 2774591"/>
              <a:gd name="connsiteY8" fmla="*/ 1263246 h 2526492"/>
              <a:gd name="connsiteX9" fmla="*/ 157906 w 2774591"/>
              <a:gd name="connsiteY9" fmla="*/ 1263246 h 2526492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41333 w 3611690"/>
              <a:gd name="connsiteY7" fmla="*/ 401822 h 1179698"/>
              <a:gd name="connsiteX8" fmla="*/ 1384138 w 3611690"/>
              <a:gd name="connsiteY8" fmla="*/ 1179698 h 1179698"/>
              <a:gd name="connsiteX9" fmla="*/ 0 w 3611690"/>
              <a:gd name="connsiteY9" fmla="*/ 394286 h 1179698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41333 w 3611690"/>
              <a:gd name="connsiteY7" fmla="*/ 401822 h 1179698"/>
              <a:gd name="connsiteX8" fmla="*/ 193775 w 3611690"/>
              <a:gd name="connsiteY8" fmla="*/ 455009 h 1179698"/>
              <a:gd name="connsiteX9" fmla="*/ 0 w 3611690"/>
              <a:gd name="connsiteY9" fmla="*/ 394286 h 1179698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30809 w 3611690"/>
              <a:gd name="connsiteY7" fmla="*/ 327126 h 1179698"/>
              <a:gd name="connsiteX8" fmla="*/ 193775 w 3611690"/>
              <a:gd name="connsiteY8" fmla="*/ 455009 h 1179698"/>
              <a:gd name="connsiteX9" fmla="*/ 0 w 3611690"/>
              <a:gd name="connsiteY9" fmla="*/ 394286 h 1179698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30809 w 3611690"/>
              <a:gd name="connsiteY7" fmla="*/ 327126 h 1179698"/>
              <a:gd name="connsiteX8" fmla="*/ 193775 w 3611690"/>
              <a:gd name="connsiteY8" fmla="*/ 455009 h 1179698"/>
              <a:gd name="connsiteX9" fmla="*/ 0 w 3611690"/>
              <a:gd name="connsiteY9" fmla="*/ 394286 h 1179698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30809 w 3611690"/>
              <a:gd name="connsiteY7" fmla="*/ 327126 h 1179698"/>
              <a:gd name="connsiteX8" fmla="*/ 193775 w 3611690"/>
              <a:gd name="connsiteY8" fmla="*/ 455009 h 1179698"/>
              <a:gd name="connsiteX9" fmla="*/ 0 w 3611690"/>
              <a:gd name="connsiteY9" fmla="*/ 394286 h 1179698"/>
              <a:gd name="connsiteX0" fmla="*/ 0 w 3611690"/>
              <a:gd name="connsiteY0" fmla="*/ 394286 h 1179698"/>
              <a:gd name="connsiteX1" fmla="*/ 2139479 w 3611690"/>
              <a:gd name="connsiteY1" fmla="*/ 83552 h 1179698"/>
              <a:gd name="connsiteX2" fmla="*/ 3465890 w 3611690"/>
              <a:gd name="connsiteY2" fmla="*/ 835250 h 1179698"/>
              <a:gd name="connsiteX3" fmla="*/ 3611690 w 3611690"/>
              <a:gd name="connsiteY3" fmla="*/ 835249 h 1179698"/>
              <a:gd name="connsiteX4" fmla="*/ 3369200 w 3611690"/>
              <a:gd name="connsiteY4" fmla="*/ 1179698 h 1179698"/>
              <a:gd name="connsiteX5" fmla="*/ 2980067 w 3611690"/>
              <a:gd name="connsiteY5" fmla="*/ 835249 h 1179698"/>
              <a:gd name="connsiteX6" fmla="*/ 3119767 w 3611690"/>
              <a:gd name="connsiteY6" fmla="*/ 835249 h 1179698"/>
              <a:gd name="connsiteX7" fmla="*/ 2130809 w 3611690"/>
              <a:gd name="connsiteY7" fmla="*/ 327126 h 1179698"/>
              <a:gd name="connsiteX8" fmla="*/ 193775 w 3611690"/>
              <a:gd name="connsiteY8" fmla="*/ 455009 h 1179698"/>
              <a:gd name="connsiteX9" fmla="*/ 0 w 3611690"/>
              <a:gd name="connsiteY9" fmla="*/ 394286 h 1179698"/>
              <a:gd name="connsiteX0" fmla="*/ 0 w 3611690"/>
              <a:gd name="connsiteY0" fmla="*/ 394286 h 1436170"/>
              <a:gd name="connsiteX1" fmla="*/ 2139479 w 3611690"/>
              <a:gd name="connsiteY1" fmla="*/ 83552 h 1436170"/>
              <a:gd name="connsiteX2" fmla="*/ 3465890 w 3611690"/>
              <a:gd name="connsiteY2" fmla="*/ 835250 h 1436170"/>
              <a:gd name="connsiteX3" fmla="*/ 3611690 w 3611690"/>
              <a:gd name="connsiteY3" fmla="*/ 835249 h 1436170"/>
              <a:gd name="connsiteX4" fmla="*/ 3595780 w 3611690"/>
              <a:gd name="connsiteY4" fmla="*/ 1436170 h 1436170"/>
              <a:gd name="connsiteX5" fmla="*/ 2980067 w 3611690"/>
              <a:gd name="connsiteY5" fmla="*/ 835249 h 1436170"/>
              <a:gd name="connsiteX6" fmla="*/ 3119767 w 3611690"/>
              <a:gd name="connsiteY6" fmla="*/ 835249 h 1436170"/>
              <a:gd name="connsiteX7" fmla="*/ 2130809 w 3611690"/>
              <a:gd name="connsiteY7" fmla="*/ 327126 h 1436170"/>
              <a:gd name="connsiteX8" fmla="*/ 193775 w 3611690"/>
              <a:gd name="connsiteY8" fmla="*/ 455009 h 1436170"/>
              <a:gd name="connsiteX9" fmla="*/ 0 w 3611690"/>
              <a:gd name="connsiteY9" fmla="*/ 394286 h 1436170"/>
              <a:gd name="connsiteX0" fmla="*/ 0 w 3611690"/>
              <a:gd name="connsiteY0" fmla="*/ 394286 h 1436170"/>
              <a:gd name="connsiteX1" fmla="*/ 2139479 w 3611690"/>
              <a:gd name="connsiteY1" fmla="*/ 83552 h 1436170"/>
              <a:gd name="connsiteX2" fmla="*/ 3465890 w 3611690"/>
              <a:gd name="connsiteY2" fmla="*/ 835250 h 1436170"/>
              <a:gd name="connsiteX3" fmla="*/ 3611690 w 3611690"/>
              <a:gd name="connsiteY3" fmla="*/ 835249 h 1436170"/>
              <a:gd name="connsiteX4" fmla="*/ 3595780 w 3611690"/>
              <a:gd name="connsiteY4" fmla="*/ 1436170 h 1436170"/>
              <a:gd name="connsiteX5" fmla="*/ 2980067 w 3611690"/>
              <a:gd name="connsiteY5" fmla="*/ 835249 h 1436170"/>
              <a:gd name="connsiteX6" fmla="*/ 3119767 w 3611690"/>
              <a:gd name="connsiteY6" fmla="*/ 835249 h 1436170"/>
              <a:gd name="connsiteX7" fmla="*/ 2130809 w 3611690"/>
              <a:gd name="connsiteY7" fmla="*/ 327126 h 1436170"/>
              <a:gd name="connsiteX8" fmla="*/ 722220 w 3611690"/>
              <a:gd name="connsiteY8" fmla="*/ 652631 h 1436170"/>
              <a:gd name="connsiteX9" fmla="*/ 0 w 3611690"/>
              <a:gd name="connsiteY9" fmla="*/ 394286 h 1436170"/>
              <a:gd name="connsiteX0" fmla="*/ 0 w 3093768"/>
              <a:gd name="connsiteY0" fmla="*/ 468448 h 1387406"/>
              <a:gd name="connsiteX1" fmla="*/ 1621557 w 3093768"/>
              <a:gd name="connsiteY1" fmla="*/ 34788 h 1387406"/>
              <a:gd name="connsiteX2" fmla="*/ 2947968 w 3093768"/>
              <a:gd name="connsiteY2" fmla="*/ 786486 h 1387406"/>
              <a:gd name="connsiteX3" fmla="*/ 3093768 w 3093768"/>
              <a:gd name="connsiteY3" fmla="*/ 786485 h 1387406"/>
              <a:gd name="connsiteX4" fmla="*/ 3077858 w 3093768"/>
              <a:gd name="connsiteY4" fmla="*/ 1387406 h 1387406"/>
              <a:gd name="connsiteX5" fmla="*/ 2462145 w 3093768"/>
              <a:gd name="connsiteY5" fmla="*/ 786485 h 1387406"/>
              <a:gd name="connsiteX6" fmla="*/ 2601845 w 3093768"/>
              <a:gd name="connsiteY6" fmla="*/ 786485 h 1387406"/>
              <a:gd name="connsiteX7" fmla="*/ 1612887 w 3093768"/>
              <a:gd name="connsiteY7" fmla="*/ 278362 h 1387406"/>
              <a:gd name="connsiteX8" fmla="*/ 204298 w 3093768"/>
              <a:gd name="connsiteY8" fmla="*/ 603867 h 1387406"/>
              <a:gd name="connsiteX9" fmla="*/ 0 w 3093768"/>
              <a:gd name="connsiteY9" fmla="*/ 468448 h 1387406"/>
              <a:gd name="connsiteX0" fmla="*/ 0 w 3093768"/>
              <a:gd name="connsiteY0" fmla="*/ 468448 h 1387406"/>
              <a:gd name="connsiteX1" fmla="*/ 1621557 w 3093768"/>
              <a:gd name="connsiteY1" fmla="*/ 34788 h 1387406"/>
              <a:gd name="connsiteX2" fmla="*/ 2947968 w 3093768"/>
              <a:gd name="connsiteY2" fmla="*/ 786486 h 1387406"/>
              <a:gd name="connsiteX3" fmla="*/ 3093768 w 3093768"/>
              <a:gd name="connsiteY3" fmla="*/ 786485 h 1387406"/>
              <a:gd name="connsiteX4" fmla="*/ 3077858 w 3093768"/>
              <a:gd name="connsiteY4" fmla="*/ 1387406 h 1387406"/>
              <a:gd name="connsiteX5" fmla="*/ 2462145 w 3093768"/>
              <a:gd name="connsiteY5" fmla="*/ 786485 h 1387406"/>
              <a:gd name="connsiteX6" fmla="*/ 2601845 w 3093768"/>
              <a:gd name="connsiteY6" fmla="*/ 786485 h 1387406"/>
              <a:gd name="connsiteX7" fmla="*/ 1612887 w 3093768"/>
              <a:gd name="connsiteY7" fmla="*/ 278362 h 1387406"/>
              <a:gd name="connsiteX8" fmla="*/ 204298 w 3093768"/>
              <a:gd name="connsiteY8" fmla="*/ 603867 h 1387406"/>
              <a:gd name="connsiteX9" fmla="*/ 0 w 3093768"/>
              <a:gd name="connsiteY9" fmla="*/ 468448 h 1387406"/>
              <a:gd name="connsiteX0" fmla="*/ 0 w 3093768"/>
              <a:gd name="connsiteY0" fmla="*/ 453901 h 1372859"/>
              <a:gd name="connsiteX1" fmla="*/ 1621557 w 3093768"/>
              <a:gd name="connsiteY1" fmla="*/ 20241 h 1372859"/>
              <a:gd name="connsiteX2" fmla="*/ 2947968 w 3093768"/>
              <a:gd name="connsiteY2" fmla="*/ 771939 h 1372859"/>
              <a:gd name="connsiteX3" fmla="*/ 3093768 w 3093768"/>
              <a:gd name="connsiteY3" fmla="*/ 771938 h 1372859"/>
              <a:gd name="connsiteX4" fmla="*/ 3077858 w 3093768"/>
              <a:gd name="connsiteY4" fmla="*/ 1372859 h 1372859"/>
              <a:gd name="connsiteX5" fmla="*/ 2462145 w 3093768"/>
              <a:gd name="connsiteY5" fmla="*/ 771938 h 1372859"/>
              <a:gd name="connsiteX6" fmla="*/ 2601845 w 3093768"/>
              <a:gd name="connsiteY6" fmla="*/ 771938 h 1372859"/>
              <a:gd name="connsiteX7" fmla="*/ 1612887 w 3093768"/>
              <a:gd name="connsiteY7" fmla="*/ 263815 h 1372859"/>
              <a:gd name="connsiteX8" fmla="*/ 204298 w 3093768"/>
              <a:gd name="connsiteY8" fmla="*/ 589320 h 1372859"/>
              <a:gd name="connsiteX9" fmla="*/ 0 w 3093768"/>
              <a:gd name="connsiteY9" fmla="*/ 453901 h 1372859"/>
              <a:gd name="connsiteX0" fmla="*/ 0 w 3093768"/>
              <a:gd name="connsiteY0" fmla="*/ 453901 h 1372859"/>
              <a:gd name="connsiteX1" fmla="*/ 1621557 w 3093768"/>
              <a:gd name="connsiteY1" fmla="*/ 20241 h 1372859"/>
              <a:gd name="connsiteX2" fmla="*/ 2947968 w 3093768"/>
              <a:gd name="connsiteY2" fmla="*/ 771939 h 1372859"/>
              <a:gd name="connsiteX3" fmla="*/ 3093768 w 3093768"/>
              <a:gd name="connsiteY3" fmla="*/ 771938 h 1372859"/>
              <a:gd name="connsiteX4" fmla="*/ 3077858 w 3093768"/>
              <a:gd name="connsiteY4" fmla="*/ 1372859 h 1372859"/>
              <a:gd name="connsiteX5" fmla="*/ 2462145 w 3093768"/>
              <a:gd name="connsiteY5" fmla="*/ 771938 h 1372859"/>
              <a:gd name="connsiteX6" fmla="*/ 2601845 w 3093768"/>
              <a:gd name="connsiteY6" fmla="*/ 771938 h 1372859"/>
              <a:gd name="connsiteX7" fmla="*/ 1612887 w 3093768"/>
              <a:gd name="connsiteY7" fmla="*/ 263815 h 1372859"/>
              <a:gd name="connsiteX8" fmla="*/ 204298 w 3093768"/>
              <a:gd name="connsiteY8" fmla="*/ 589320 h 1372859"/>
              <a:gd name="connsiteX9" fmla="*/ 0 w 3093768"/>
              <a:gd name="connsiteY9" fmla="*/ 453901 h 1372859"/>
              <a:gd name="connsiteX0" fmla="*/ 0 w 3093768"/>
              <a:gd name="connsiteY0" fmla="*/ 453901 h 1372859"/>
              <a:gd name="connsiteX1" fmla="*/ 1621557 w 3093768"/>
              <a:gd name="connsiteY1" fmla="*/ 20241 h 1372859"/>
              <a:gd name="connsiteX2" fmla="*/ 2947968 w 3093768"/>
              <a:gd name="connsiteY2" fmla="*/ 771939 h 1372859"/>
              <a:gd name="connsiteX3" fmla="*/ 3093768 w 3093768"/>
              <a:gd name="connsiteY3" fmla="*/ 771938 h 1372859"/>
              <a:gd name="connsiteX4" fmla="*/ 3077858 w 3093768"/>
              <a:gd name="connsiteY4" fmla="*/ 1372859 h 1372859"/>
              <a:gd name="connsiteX5" fmla="*/ 2462145 w 3093768"/>
              <a:gd name="connsiteY5" fmla="*/ 771938 h 1372859"/>
              <a:gd name="connsiteX6" fmla="*/ 2601845 w 3093768"/>
              <a:gd name="connsiteY6" fmla="*/ 771938 h 1372859"/>
              <a:gd name="connsiteX7" fmla="*/ 1612887 w 3093768"/>
              <a:gd name="connsiteY7" fmla="*/ 263815 h 1372859"/>
              <a:gd name="connsiteX8" fmla="*/ 204298 w 3093768"/>
              <a:gd name="connsiteY8" fmla="*/ 589320 h 1372859"/>
              <a:gd name="connsiteX9" fmla="*/ 0 w 3093768"/>
              <a:gd name="connsiteY9" fmla="*/ 453901 h 1372859"/>
              <a:gd name="connsiteX0" fmla="*/ 0 w 3061681"/>
              <a:gd name="connsiteY0" fmla="*/ 421162 h 1382730"/>
              <a:gd name="connsiteX1" fmla="*/ 1589470 w 3061681"/>
              <a:gd name="connsiteY1" fmla="*/ 30112 h 1382730"/>
              <a:gd name="connsiteX2" fmla="*/ 2915881 w 3061681"/>
              <a:gd name="connsiteY2" fmla="*/ 781810 h 1382730"/>
              <a:gd name="connsiteX3" fmla="*/ 3061681 w 3061681"/>
              <a:gd name="connsiteY3" fmla="*/ 781809 h 1382730"/>
              <a:gd name="connsiteX4" fmla="*/ 3045771 w 3061681"/>
              <a:gd name="connsiteY4" fmla="*/ 1382730 h 1382730"/>
              <a:gd name="connsiteX5" fmla="*/ 2430058 w 3061681"/>
              <a:gd name="connsiteY5" fmla="*/ 781809 h 1382730"/>
              <a:gd name="connsiteX6" fmla="*/ 2569758 w 3061681"/>
              <a:gd name="connsiteY6" fmla="*/ 781809 h 1382730"/>
              <a:gd name="connsiteX7" fmla="*/ 1580800 w 3061681"/>
              <a:gd name="connsiteY7" fmla="*/ 273686 h 1382730"/>
              <a:gd name="connsiteX8" fmla="*/ 172211 w 3061681"/>
              <a:gd name="connsiteY8" fmla="*/ 599191 h 1382730"/>
              <a:gd name="connsiteX9" fmla="*/ 0 w 3061681"/>
              <a:gd name="connsiteY9" fmla="*/ 421162 h 1382730"/>
              <a:gd name="connsiteX0" fmla="*/ 0 w 3061681"/>
              <a:gd name="connsiteY0" fmla="*/ 421162 h 1382730"/>
              <a:gd name="connsiteX1" fmla="*/ 1589470 w 3061681"/>
              <a:gd name="connsiteY1" fmla="*/ 30112 h 1382730"/>
              <a:gd name="connsiteX2" fmla="*/ 2915881 w 3061681"/>
              <a:gd name="connsiteY2" fmla="*/ 781810 h 1382730"/>
              <a:gd name="connsiteX3" fmla="*/ 3061681 w 3061681"/>
              <a:gd name="connsiteY3" fmla="*/ 781809 h 1382730"/>
              <a:gd name="connsiteX4" fmla="*/ 3045771 w 3061681"/>
              <a:gd name="connsiteY4" fmla="*/ 1382730 h 1382730"/>
              <a:gd name="connsiteX5" fmla="*/ 2430058 w 3061681"/>
              <a:gd name="connsiteY5" fmla="*/ 781809 h 1382730"/>
              <a:gd name="connsiteX6" fmla="*/ 2569758 w 3061681"/>
              <a:gd name="connsiteY6" fmla="*/ 781809 h 1382730"/>
              <a:gd name="connsiteX7" fmla="*/ 1580800 w 3061681"/>
              <a:gd name="connsiteY7" fmla="*/ 273686 h 1382730"/>
              <a:gd name="connsiteX8" fmla="*/ 172211 w 3061681"/>
              <a:gd name="connsiteY8" fmla="*/ 599191 h 1382730"/>
              <a:gd name="connsiteX9" fmla="*/ 0 w 3061681"/>
              <a:gd name="connsiteY9" fmla="*/ 421162 h 1382730"/>
              <a:gd name="connsiteX0" fmla="*/ 0 w 3061681"/>
              <a:gd name="connsiteY0" fmla="*/ 421162 h 1382730"/>
              <a:gd name="connsiteX1" fmla="*/ 1589470 w 3061681"/>
              <a:gd name="connsiteY1" fmla="*/ 30112 h 1382730"/>
              <a:gd name="connsiteX2" fmla="*/ 2915881 w 3061681"/>
              <a:gd name="connsiteY2" fmla="*/ 781810 h 1382730"/>
              <a:gd name="connsiteX3" fmla="*/ 3061681 w 3061681"/>
              <a:gd name="connsiteY3" fmla="*/ 781809 h 1382730"/>
              <a:gd name="connsiteX4" fmla="*/ 3045771 w 3061681"/>
              <a:gd name="connsiteY4" fmla="*/ 1382730 h 1382730"/>
              <a:gd name="connsiteX5" fmla="*/ 2430058 w 3061681"/>
              <a:gd name="connsiteY5" fmla="*/ 781809 h 1382730"/>
              <a:gd name="connsiteX6" fmla="*/ 2569758 w 3061681"/>
              <a:gd name="connsiteY6" fmla="*/ 781809 h 1382730"/>
              <a:gd name="connsiteX7" fmla="*/ 1580800 w 3061681"/>
              <a:gd name="connsiteY7" fmla="*/ 273686 h 1382730"/>
              <a:gd name="connsiteX8" fmla="*/ 172211 w 3061681"/>
              <a:gd name="connsiteY8" fmla="*/ 599191 h 1382730"/>
              <a:gd name="connsiteX9" fmla="*/ 0 w 3061681"/>
              <a:gd name="connsiteY9" fmla="*/ 421162 h 1382730"/>
              <a:gd name="connsiteX0" fmla="*/ 0 w 3571603"/>
              <a:gd name="connsiteY0" fmla="*/ 421162 h 2141180"/>
              <a:gd name="connsiteX1" fmla="*/ 1589470 w 3571603"/>
              <a:gd name="connsiteY1" fmla="*/ 30112 h 2141180"/>
              <a:gd name="connsiteX2" fmla="*/ 2915881 w 3571603"/>
              <a:gd name="connsiteY2" fmla="*/ 781810 h 2141180"/>
              <a:gd name="connsiteX3" fmla="*/ 3061681 w 3571603"/>
              <a:gd name="connsiteY3" fmla="*/ 781809 h 2141180"/>
              <a:gd name="connsiteX4" fmla="*/ 3571603 w 3571603"/>
              <a:gd name="connsiteY4" fmla="*/ 2141180 h 2141180"/>
              <a:gd name="connsiteX5" fmla="*/ 2430058 w 3571603"/>
              <a:gd name="connsiteY5" fmla="*/ 781809 h 2141180"/>
              <a:gd name="connsiteX6" fmla="*/ 2569758 w 3571603"/>
              <a:gd name="connsiteY6" fmla="*/ 781809 h 2141180"/>
              <a:gd name="connsiteX7" fmla="*/ 1580800 w 3571603"/>
              <a:gd name="connsiteY7" fmla="*/ 273686 h 2141180"/>
              <a:gd name="connsiteX8" fmla="*/ 172211 w 3571603"/>
              <a:gd name="connsiteY8" fmla="*/ 599191 h 2141180"/>
              <a:gd name="connsiteX9" fmla="*/ 0 w 3571603"/>
              <a:gd name="connsiteY9" fmla="*/ 421162 h 2141180"/>
              <a:gd name="connsiteX0" fmla="*/ 0 w 3571603"/>
              <a:gd name="connsiteY0" fmla="*/ 421162 h 2141180"/>
              <a:gd name="connsiteX1" fmla="*/ 1589470 w 3571603"/>
              <a:gd name="connsiteY1" fmla="*/ 30112 h 2141180"/>
              <a:gd name="connsiteX2" fmla="*/ 2915881 w 3571603"/>
              <a:gd name="connsiteY2" fmla="*/ 781810 h 2141180"/>
              <a:gd name="connsiteX3" fmla="*/ 3061681 w 3571603"/>
              <a:gd name="connsiteY3" fmla="*/ 781809 h 2141180"/>
              <a:gd name="connsiteX4" fmla="*/ 3571603 w 3571603"/>
              <a:gd name="connsiteY4" fmla="*/ 2141180 h 2141180"/>
              <a:gd name="connsiteX5" fmla="*/ 3042465 w 3571603"/>
              <a:gd name="connsiteY5" fmla="*/ 1691304 h 2141180"/>
              <a:gd name="connsiteX6" fmla="*/ 2569758 w 3571603"/>
              <a:gd name="connsiteY6" fmla="*/ 781809 h 2141180"/>
              <a:gd name="connsiteX7" fmla="*/ 1580800 w 3571603"/>
              <a:gd name="connsiteY7" fmla="*/ 273686 h 2141180"/>
              <a:gd name="connsiteX8" fmla="*/ 172211 w 3571603"/>
              <a:gd name="connsiteY8" fmla="*/ 599191 h 2141180"/>
              <a:gd name="connsiteX9" fmla="*/ 0 w 3571603"/>
              <a:gd name="connsiteY9" fmla="*/ 421162 h 2141180"/>
              <a:gd name="connsiteX0" fmla="*/ 0 w 3571603"/>
              <a:gd name="connsiteY0" fmla="*/ 421162 h 2141180"/>
              <a:gd name="connsiteX1" fmla="*/ 1589470 w 3571603"/>
              <a:gd name="connsiteY1" fmla="*/ 30112 h 2141180"/>
              <a:gd name="connsiteX2" fmla="*/ 2915881 w 3571603"/>
              <a:gd name="connsiteY2" fmla="*/ 781810 h 2141180"/>
              <a:gd name="connsiteX3" fmla="*/ 3061681 w 3571603"/>
              <a:gd name="connsiteY3" fmla="*/ 781809 h 2141180"/>
              <a:gd name="connsiteX4" fmla="*/ 3571603 w 3571603"/>
              <a:gd name="connsiteY4" fmla="*/ 2141180 h 2141180"/>
              <a:gd name="connsiteX5" fmla="*/ 3042465 w 3571603"/>
              <a:gd name="connsiteY5" fmla="*/ 1691304 h 2141180"/>
              <a:gd name="connsiteX6" fmla="*/ 3203655 w 3571603"/>
              <a:gd name="connsiteY6" fmla="*/ 1612097 h 2141180"/>
              <a:gd name="connsiteX7" fmla="*/ 1580800 w 3571603"/>
              <a:gd name="connsiteY7" fmla="*/ 273686 h 2141180"/>
              <a:gd name="connsiteX8" fmla="*/ 172211 w 3571603"/>
              <a:gd name="connsiteY8" fmla="*/ 599191 h 2141180"/>
              <a:gd name="connsiteX9" fmla="*/ 0 w 3571603"/>
              <a:gd name="connsiteY9" fmla="*/ 421162 h 2141180"/>
              <a:gd name="connsiteX0" fmla="*/ 0 w 3571603"/>
              <a:gd name="connsiteY0" fmla="*/ 421162 h 2141180"/>
              <a:gd name="connsiteX1" fmla="*/ 1589470 w 3571603"/>
              <a:gd name="connsiteY1" fmla="*/ 30112 h 2141180"/>
              <a:gd name="connsiteX2" fmla="*/ 2915881 w 3571603"/>
              <a:gd name="connsiteY2" fmla="*/ 781810 h 2141180"/>
              <a:gd name="connsiteX3" fmla="*/ 3521911 w 3571603"/>
              <a:gd name="connsiteY3" fmla="*/ 1576708 h 2141180"/>
              <a:gd name="connsiteX4" fmla="*/ 3571603 w 3571603"/>
              <a:gd name="connsiteY4" fmla="*/ 2141180 h 2141180"/>
              <a:gd name="connsiteX5" fmla="*/ 3042465 w 3571603"/>
              <a:gd name="connsiteY5" fmla="*/ 1691304 h 2141180"/>
              <a:gd name="connsiteX6" fmla="*/ 3203655 w 3571603"/>
              <a:gd name="connsiteY6" fmla="*/ 1612097 h 2141180"/>
              <a:gd name="connsiteX7" fmla="*/ 1580800 w 3571603"/>
              <a:gd name="connsiteY7" fmla="*/ 273686 h 2141180"/>
              <a:gd name="connsiteX8" fmla="*/ 172211 w 3571603"/>
              <a:gd name="connsiteY8" fmla="*/ 599191 h 2141180"/>
              <a:gd name="connsiteX9" fmla="*/ 0 w 3571603"/>
              <a:gd name="connsiteY9" fmla="*/ 421162 h 2141180"/>
              <a:gd name="connsiteX0" fmla="*/ 0 w 3571603"/>
              <a:gd name="connsiteY0" fmla="*/ 476722 h 2196740"/>
              <a:gd name="connsiteX1" fmla="*/ 1589470 w 3571603"/>
              <a:gd name="connsiteY1" fmla="*/ 85672 h 2196740"/>
              <a:gd name="connsiteX2" fmla="*/ 3365513 w 3571603"/>
              <a:gd name="connsiteY2" fmla="*/ 1595672 h 2196740"/>
              <a:gd name="connsiteX3" fmla="*/ 3521911 w 3571603"/>
              <a:gd name="connsiteY3" fmla="*/ 1632268 h 2196740"/>
              <a:gd name="connsiteX4" fmla="*/ 3571603 w 3571603"/>
              <a:gd name="connsiteY4" fmla="*/ 2196740 h 2196740"/>
              <a:gd name="connsiteX5" fmla="*/ 3042465 w 3571603"/>
              <a:gd name="connsiteY5" fmla="*/ 1746864 h 2196740"/>
              <a:gd name="connsiteX6" fmla="*/ 3203655 w 3571603"/>
              <a:gd name="connsiteY6" fmla="*/ 1667657 h 2196740"/>
              <a:gd name="connsiteX7" fmla="*/ 1580800 w 3571603"/>
              <a:gd name="connsiteY7" fmla="*/ 329246 h 2196740"/>
              <a:gd name="connsiteX8" fmla="*/ 172211 w 3571603"/>
              <a:gd name="connsiteY8" fmla="*/ 654751 h 2196740"/>
              <a:gd name="connsiteX9" fmla="*/ 0 w 3571603"/>
              <a:gd name="connsiteY9" fmla="*/ 476722 h 2196740"/>
              <a:gd name="connsiteX0" fmla="*/ 0 w 3571603"/>
              <a:gd name="connsiteY0" fmla="*/ 424961 h 2144979"/>
              <a:gd name="connsiteX1" fmla="*/ 1589470 w 3571603"/>
              <a:gd name="connsiteY1" fmla="*/ 33911 h 2144979"/>
              <a:gd name="connsiteX2" fmla="*/ 3365513 w 3571603"/>
              <a:gd name="connsiteY2" fmla="*/ 1543911 h 2144979"/>
              <a:gd name="connsiteX3" fmla="*/ 3521911 w 3571603"/>
              <a:gd name="connsiteY3" fmla="*/ 1580507 h 2144979"/>
              <a:gd name="connsiteX4" fmla="*/ 3571603 w 3571603"/>
              <a:gd name="connsiteY4" fmla="*/ 2144979 h 2144979"/>
              <a:gd name="connsiteX5" fmla="*/ 3042465 w 3571603"/>
              <a:gd name="connsiteY5" fmla="*/ 1695103 h 2144979"/>
              <a:gd name="connsiteX6" fmla="*/ 3203655 w 3571603"/>
              <a:gd name="connsiteY6" fmla="*/ 1615896 h 2144979"/>
              <a:gd name="connsiteX7" fmla="*/ 1580800 w 3571603"/>
              <a:gd name="connsiteY7" fmla="*/ 277485 h 2144979"/>
              <a:gd name="connsiteX8" fmla="*/ 172211 w 3571603"/>
              <a:gd name="connsiteY8" fmla="*/ 602990 h 2144979"/>
              <a:gd name="connsiteX9" fmla="*/ 0 w 3571603"/>
              <a:gd name="connsiteY9" fmla="*/ 424961 h 2144979"/>
              <a:gd name="connsiteX0" fmla="*/ 0 w 3571603"/>
              <a:gd name="connsiteY0" fmla="*/ 403366 h 2123384"/>
              <a:gd name="connsiteX1" fmla="*/ 1589470 w 3571603"/>
              <a:gd name="connsiteY1" fmla="*/ 12316 h 2123384"/>
              <a:gd name="connsiteX2" fmla="*/ 3365513 w 3571603"/>
              <a:gd name="connsiteY2" fmla="*/ 1522316 h 2123384"/>
              <a:gd name="connsiteX3" fmla="*/ 3521911 w 3571603"/>
              <a:gd name="connsiteY3" fmla="*/ 1558912 h 2123384"/>
              <a:gd name="connsiteX4" fmla="*/ 3571603 w 3571603"/>
              <a:gd name="connsiteY4" fmla="*/ 2123384 h 2123384"/>
              <a:gd name="connsiteX5" fmla="*/ 3042465 w 3571603"/>
              <a:gd name="connsiteY5" fmla="*/ 1673508 h 2123384"/>
              <a:gd name="connsiteX6" fmla="*/ 3203655 w 3571603"/>
              <a:gd name="connsiteY6" fmla="*/ 1594301 h 2123384"/>
              <a:gd name="connsiteX7" fmla="*/ 1580800 w 3571603"/>
              <a:gd name="connsiteY7" fmla="*/ 255890 h 2123384"/>
              <a:gd name="connsiteX8" fmla="*/ 172211 w 3571603"/>
              <a:gd name="connsiteY8" fmla="*/ 581395 h 2123384"/>
              <a:gd name="connsiteX9" fmla="*/ 0 w 3571603"/>
              <a:gd name="connsiteY9" fmla="*/ 403366 h 2123384"/>
              <a:gd name="connsiteX0" fmla="*/ 0 w 3571603"/>
              <a:gd name="connsiteY0" fmla="*/ 162068 h 1882086"/>
              <a:gd name="connsiteX1" fmla="*/ 3365513 w 3571603"/>
              <a:gd name="connsiteY1" fmla="*/ 1281018 h 1882086"/>
              <a:gd name="connsiteX2" fmla="*/ 3521911 w 3571603"/>
              <a:gd name="connsiteY2" fmla="*/ 1317614 h 1882086"/>
              <a:gd name="connsiteX3" fmla="*/ 3571603 w 3571603"/>
              <a:gd name="connsiteY3" fmla="*/ 1882086 h 1882086"/>
              <a:gd name="connsiteX4" fmla="*/ 3042465 w 3571603"/>
              <a:gd name="connsiteY4" fmla="*/ 1432210 h 1882086"/>
              <a:gd name="connsiteX5" fmla="*/ 3203655 w 3571603"/>
              <a:gd name="connsiteY5" fmla="*/ 1353003 h 1882086"/>
              <a:gd name="connsiteX6" fmla="*/ 1580800 w 3571603"/>
              <a:gd name="connsiteY6" fmla="*/ 14592 h 1882086"/>
              <a:gd name="connsiteX7" fmla="*/ 172211 w 3571603"/>
              <a:gd name="connsiteY7" fmla="*/ 340097 h 1882086"/>
              <a:gd name="connsiteX8" fmla="*/ 0 w 3571603"/>
              <a:gd name="connsiteY8" fmla="*/ 162068 h 1882086"/>
              <a:gd name="connsiteX0" fmla="*/ 0 w 3571603"/>
              <a:gd name="connsiteY0" fmla="*/ 162068 h 1882086"/>
              <a:gd name="connsiteX1" fmla="*/ 3365513 w 3571603"/>
              <a:gd name="connsiteY1" fmla="*/ 1281018 h 1882086"/>
              <a:gd name="connsiteX2" fmla="*/ 3521911 w 3571603"/>
              <a:gd name="connsiteY2" fmla="*/ 1317614 h 1882086"/>
              <a:gd name="connsiteX3" fmla="*/ 3571603 w 3571603"/>
              <a:gd name="connsiteY3" fmla="*/ 1882086 h 1882086"/>
              <a:gd name="connsiteX4" fmla="*/ 3042465 w 3571603"/>
              <a:gd name="connsiteY4" fmla="*/ 1432210 h 1882086"/>
              <a:gd name="connsiteX5" fmla="*/ 3203655 w 3571603"/>
              <a:gd name="connsiteY5" fmla="*/ 1353003 h 1882086"/>
              <a:gd name="connsiteX6" fmla="*/ 1580800 w 3571603"/>
              <a:gd name="connsiteY6" fmla="*/ 14592 h 1882086"/>
              <a:gd name="connsiteX7" fmla="*/ 172211 w 3571603"/>
              <a:gd name="connsiteY7" fmla="*/ 340097 h 1882086"/>
              <a:gd name="connsiteX8" fmla="*/ 0 w 3571603"/>
              <a:gd name="connsiteY8" fmla="*/ 162068 h 1882086"/>
              <a:gd name="connsiteX0" fmla="*/ 0 w 3571603"/>
              <a:gd name="connsiteY0" fmla="*/ 396672 h 2116690"/>
              <a:gd name="connsiteX1" fmla="*/ 3365513 w 3571603"/>
              <a:gd name="connsiteY1" fmla="*/ 1515622 h 2116690"/>
              <a:gd name="connsiteX2" fmla="*/ 3521911 w 3571603"/>
              <a:gd name="connsiteY2" fmla="*/ 1552218 h 2116690"/>
              <a:gd name="connsiteX3" fmla="*/ 3571603 w 3571603"/>
              <a:gd name="connsiteY3" fmla="*/ 2116690 h 2116690"/>
              <a:gd name="connsiteX4" fmla="*/ 3042465 w 3571603"/>
              <a:gd name="connsiteY4" fmla="*/ 1666814 h 2116690"/>
              <a:gd name="connsiteX5" fmla="*/ 3203655 w 3571603"/>
              <a:gd name="connsiteY5" fmla="*/ 1587607 h 2116690"/>
              <a:gd name="connsiteX6" fmla="*/ 1580800 w 3571603"/>
              <a:gd name="connsiteY6" fmla="*/ 249196 h 2116690"/>
              <a:gd name="connsiteX7" fmla="*/ 172211 w 3571603"/>
              <a:gd name="connsiteY7" fmla="*/ 574701 h 2116690"/>
              <a:gd name="connsiteX8" fmla="*/ 0 w 3571603"/>
              <a:gd name="connsiteY8" fmla="*/ 396672 h 2116690"/>
              <a:gd name="connsiteX0" fmla="*/ 0 w 3571603"/>
              <a:gd name="connsiteY0" fmla="*/ 438499 h 2158517"/>
              <a:gd name="connsiteX1" fmla="*/ 3365513 w 3571603"/>
              <a:gd name="connsiteY1" fmla="*/ 1557449 h 2158517"/>
              <a:gd name="connsiteX2" fmla="*/ 3521911 w 3571603"/>
              <a:gd name="connsiteY2" fmla="*/ 1594045 h 2158517"/>
              <a:gd name="connsiteX3" fmla="*/ 3571603 w 3571603"/>
              <a:gd name="connsiteY3" fmla="*/ 2158517 h 2158517"/>
              <a:gd name="connsiteX4" fmla="*/ 3042465 w 3571603"/>
              <a:gd name="connsiteY4" fmla="*/ 1708641 h 2158517"/>
              <a:gd name="connsiteX5" fmla="*/ 3203655 w 3571603"/>
              <a:gd name="connsiteY5" fmla="*/ 1629434 h 2158517"/>
              <a:gd name="connsiteX6" fmla="*/ 1580800 w 3571603"/>
              <a:gd name="connsiteY6" fmla="*/ 291023 h 2158517"/>
              <a:gd name="connsiteX7" fmla="*/ 172211 w 3571603"/>
              <a:gd name="connsiteY7" fmla="*/ 616528 h 2158517"/>
              <a:gd name="connsiteX8" fmla="*/ 0 w 3571603"/>
              <a:gd name="connsiteY8" fmla="*/ 438499 h 2158517"/>
              <a:gd name="connsiteX0" fmla="*/ 0 w 3571603"/>
              <a:gd name="connsiteY0" fmla="*/ 438499 h 2158517"/>
              <a:gd name="connsiteX1" fmla="*/ 3365513 w 3571603"/>
              <a:gd name="connsiteY1" fmla="*/ 1557449 h 2158517"/>
              <a:gd name="connsiteX2" fmla="*/ 3521911 w 3571603"/>
              <a:gd name="connsiteY2" fmla="*/ 1594045 h 2158517"/>
              <a:gd name="connsiteX3" fmla="*/ 3571603 w 3571603"/>
              <a:gd name="connsiteY3" fmla="*/ 2158517 h 2158517"/>
              <a:gd name="connsiteX4" fmla="*/ 3042465 w 3571603"/>
              <a:gd name="connsiteY4" fmla="*/ 1708641 h 2158517"/>
              <a:gd name="connsiteX5" fmla="*/ 3203655 w 3571603"/>
              <a:gd name="connsiteY5" fmla="*/ 1629434 h 2158517"/>
              <a:gd name="connsiteX6" fmla="*/ 172211 w 3571603"/>
              <a:gd name="connsiteY6" fmla="*/ 616528 h 2158517"/>
              <a:gd name="connsiteX7" fmla="*/ 0 w 3571603"/>
              <a:gd name="connsiteY7" fmla="*/ 438499 h 2158517"/>
              <a:gd name="connsiteX0" fmla="*/ 0 w 3571603"/>
              <a:gd name="connsiteY0" fmla="*/ 438499 h 2158517"/>
              <a:gd name="connsiteX1" fmla="*/ 3365513 w 3571603"/>
              <a:gd name="connsiteY1" fmla="*/ 1557449 h 2158517"/>
              <a:gd name="connsiteX2" fmla="*/ 3521911 w 3571603"/>
              <a:gd name="connsiteY2" fmla="*/ 1594045 h 2158517"/>
              <a:gd name="connsiteX3" fmla="*/ 3571603 w 3571603"/>
              <a:gd name="connsiteY3" fmla="*/ 2158517 h 2158517"/>
              <a:gd name="connsiteX4" fmla="*/ 3042465 w 3571603"/>
              <a:gd name="connsiteY4" fmla="*/ 1708641 h 2158517"/>
              <a:gd name="connsiteX5" fmla="*/ 3203655 w 3571603"/>
              <a:gd name="connsiteY5" fmla="*/ 1629434 h 2158517"/>
              <a:gd name="connsiteX6" fmla="*/ 172211 w 3571603"/>
              <a:gd name="connsiteY6" fmla="*/ 616528 h 2158517"/>
              <a:gd name="connsiteX7" fmla="*/ 0 w 3571603"/>
              <a:gd name="connsiteY7" fmla="*/ 438499 h 2158517"/>
              <a:gd name="connsiteX0" fmla="*/ 0 w 3571603"/>
              <a:gd name="connsiteY0" fmla="*/ 438499 h 2158517"/>
              <a:gd name="connsiteX1" fmla="*/ 3365513 w 3571603"/>
              <a:gd name="connsiteY1" fmla="*/ 1557449 h 2158517"/>
              <a:gd name="connsiteX2" fmla="*/ 3521911 w 3571603"/>
              <a:gd name="connsiteY2" fmla="*/ 1594045 h 2158517"/>
              <a:gd name="connsiteX3" fmla="*/ 3571603 w 3571603"/>
              <a:gd name="connsiteY3" fmla="*/ 2158517 h 2158517"/>
              <a:gd name="connsiteX4" fmla="*/ 3042465 w 3571603"/>
              <a:gd name="connsiteY4" fmla="*/ 1708641 h 2158517"/>
              <a:gd name="connsiteX5" fmla="*/ 3203655 w 3571603"/>
              <a:gd name="connsiteY5" fmla="*/ 1629434 h 2158517"/>
              <a:gd name="connsiteX6" fmla="*/ 172211 w 3571603"/>
              <a:gd name="connsiteY6" fmla="*/ 616528 h 2158517"/>
              <a:gd name="connsiteX7" fmla="*/ 0 w 3571603"/>
              <a:gd name="connsiteY7" fmla="*/ 438499 h 2158517"/>
              <a:gd name="connsiteX0" fmla="*/ 0 w 3571603"/>
              <a:gd name="connsiteY0" fmla="*/ 438499 h 2158517"/>
              <a:gd name="connsiteX1" fmla="*/ 3365513 w 3571603"/>
              <a:gd name="connsiteY1" fmla="*/ 1557449 h 2158517"/>
              <a:gd name="connsiteX2" fmla="*/ 3521911 w 3571603"/>
              <a:gd name="connsiteY2" fmla="*/ 1594045 h 2158517"/>
              <a:gd name="connsiteX3" fmla="*/ 3571603 w 3571603"/>
              <a:gd name="connsiteY3" fmla="*/ 2158517 h 2158517"/>
              <a:gd name="connsiteX4" fmla="*/ 3042465 w 3571603"/>
              <a:gd name="connsiteY4" fmla="*/ 1708641 h 2158517"/>
              <a:gd name="connsiteX5" fmla="*/ 3203655 w 3571603"/>
              <a:gd name="connsiteY5" fmla="*/ 1629434 h 2158517"/>
              <a:gd name="connsiteX6" fmla="*/ 172211 w 3571603"/>
              <a:gd name="connsiteY6" fmla="*/ 616528 h 2158517"/>
              <a:gd name="connsiteX7" fmla="*/ 0 w 3571603"/>
              <a:gd name="connsiteY7" fmla="*/ 438499 h 2158517"/>
              <a:gd name="connsiteX0" fmla="*/ 0 w 3571603"/>
              <a:gd name="connsiteY0" fmla="*/ 390024 h 2110042"/>
              <a:gd name="connsiteX1" fmla="*/ 3365513 w 3571603"/>
              <a:gd name="connsiteY1" fmla="*/ 1508974 h 2110042"/>
              <a:gd name="connsiteX2" fmla="*/ 3521911 w 3571603"/>
              <a:gd name="connsiteY2" fmla="*/ 1545570 h 2110042"/>
              <a:gd name="connsiteX3" fmla="*/ 3571603 w 3571603"/>
              <a:gd name="connsiteY3" fmla="*/ 2110042 h 2110042"/>
              <a:gd name="connsiteX4" fmla="*/ 3042465 w 3571603"/>
              <a:gd name="connsiteY4" fmla="*/ 1660166 h 2110042"/>
              <a:gd name="connsiteX5" fmla="*/ 3203655 w 3571603"/>
              <a:gd name="connsiteY5" fmla="*/ 1580959 h 2110042"/>
              <a:gd name="connsiteX6" fmla="*/ 172211 w 3571603"/>
              <a:gd name="connsiteY6" fmla="*/ 568053 h 2110042"/>
              <a:gd name="connsiteX7" fmla="*/ 0 w 3571603"/>
              <a:gd name="connsiteY7" fmla="*/ 390024 h 2110042"/>
              <a:gd name="connsiteX0" fmla="*/ 0 w 3571603"/>
              <a:gd name="connsiteY0" fmla="*/ 382205 h 2102223"/>
              <a:gd name="connsiteX1" fmla="*/ 3338010 w 3571603"/>
              <a:gd name="connsiteY1" fmla="*/ 1537677 h 2102223"/>
              <a:gd name="connsiteX2" fmla="*/ 3521911 w 3571603"/>
              <a:gd name="connsiteY2" fmla="*/ 1537751 h 2102223"/>
              <a:gd name="connsiteX3" fmla="*/ 3571603 w 3571603"/>
              <a:gd name="connsiteY3" fmla="*/ 2102223 h 2102223"/>
              <a:gd name="connsiteX4" fmla="*/ 3042465 w 3571603"/>
              <a:gd name="connsiteY4" fmla="*/ 1652347 h 2102223"/>
              <a:gd name="connsiteX5" fmla="*/ 3203655 w 3571603"/>
              <a:gd name="connsiteY5" fmla="*/ 1573140 h 2102223"/>
              <a:gd name="connsiteX6" fmla="*/ 172211 w 3571603"/>
              <a:gd name="connsiteY6" fmla="*/ 560234 h 2102223"/>
              <a:gd name="connsiteX7" fmla="*/ 0 w 3571603"/>
              <a:gd name="connsiteY7" fmla="*/ 382205 h 2102223"/>
              <a:gd name="connsiteX0" fmla="*/ 0 w 3539665"/>
              <a:gd name="connsiteY0" fmla="*/ 389386 h 2075815"/>
              <a:gd name="connsiteX1" fmla="*/ 3306072 w 3539665"/>
              <a:gd name="connsiteY1" fmla="*/ 1511269 h 2075815"/>
              <a:gd name="connsiteX2" fmla="*/ 3489973 w 3539665"/>
              <a:gd name="connsiteY2" fmla="*/ 1511343 h 2075815"/>
              <a:gd name="connsiteX3" fmla="*/ 3539665 w 3539665"/>
              <a:gd name="connsiteY3" fmla="*/ 2075815 h 2075815"/>
              <a:gd name="connsiteX4" fmla="*/ 3010527 w 3539665"/>
              <a:gd name="connsiteY4" fmla="*/ 1625939 h 2075815"/>
              <a:gd name="connsiteX5" fmla="*/ 3171717 w 3539665"/>
              <a:gd name="connsiteY5" fmla="*/ 1546732 h 2075815"/>
              <a:gd name="connsiteX6" fmla="*/ 140273 w 3539665"/>
              <a:gd name="connsiteY6" fmla="*/ 533826 h 2075815"/>
              <a:gd name="connsiteX7" fmla="*/ 0 w 3539665"/>
              <a:gd name="connsiteY7" fmla="*/ 389386 h 2075815"/>
              <a:gd name="connsiteX0" fmla="*/ 0 w 3659141"/>
              <a:gd name="connsiteY0" fmla="*/ 389386 h 1765150"/>
              <a:gd name="connsiteX1" fmla="*/ 3306072 w 3659141"/>
              <a:gd name="connsiteY1" fmla="*/ 1511269 h 1765150"/>
              <a:gd name="connsiteX2" fmla="*/ 3489973 w 3659141"/>
              <a:gd name="connsiteY2" fmla="*/ 1511343 h 1765150"/>
              <a:gd name="connsiteX3" fmla="*/ 3659141 w 3659141"/>
              <a:gd name="connsiteY3" fmla="*/ 1765150 h 1765150"/>
              <a:gd name="connsiteX4" fmla="*/ 3010527 w 3659141"/>
              <a:gd name="connsiteY4" fmla="*/ 1625939 h 1765150"/>
              <a:gd name="connsiteX5" fmla="*/ 3171717 w 3659141"/>
              <a:gd name="connsiteY5" fmla="*/ 1546732 h 1765150"/>
              <a:gd name="connsiteX6" fmla="*/ 140273 w 3659141"/>
              <a:gd name="connsiteY6" fmla="*/ 533826 h 1765150"/>
              <a:gd name="connsiteX7" fmla="*/ 0 w 3659141"/>
              <a:gd name="connsiteY7" fmla="*/ 389386 h 1765150"/>
              <a:gd name="connsiteX0" fmla="*/ 0 w 3673326"/>
              <a:gd name="connsiteY0" fmla="*/ 389386 h 1765150"/>
              <a:gd name="connsiteX1" fmla="*/ 3306072 w 3673326"/>
              <a:gd name="connsiteY1" fmla="*/ 1511269 h 1765150"/>
              <a:gd name="connsiteX2" fmla="*/ 3673326 w 3673326"/>
              <a:gd name="connsiteY2" fmla="*/ 1267859 h 1765150"/>
              <a:gd name="connsiteX3" fmla="*/ 3659141 w 3673326"/>
              <a:gd name="connsiteY3" fmla="*/ 1765150 h 1765150"/>
              <a:gd name="connsiteX4" fmla="*/ 3010527 w 3673326"/>
              <a:gd name="connsiteY4" fmla="*/ 1625939 h 1765150"/>
              <a:gd name="connsiteX5" fmla="*/ 3171717 w 3673326"/>
              <a:gd name="connsiteY5" fmla="*/ 1546732 h 1765150"/>
              <a:gd name="connsiteX6" fmla="*/ 140273 w 3673326"/>
              <a:gd name="connsiteY6" fmla="*/ 533826 h 1765150"/>
              <a:gd name="connsiteX7" fmla="*/ 0 w 3673326"/>
              <a:gd name="connsiteY7" fmla="*/ 389386 h 1765150"/>
              <a:gd name="connsiteX0" fmla="*/ 0 w 3673326"/>
              <a:gd name="connsiteY0" fmla="*/ 410420 h 1786184"/>
              <a:gd name="connsiteX1" fmla="*/ 3423600 w 3673326"/>
              <a:gd name="connsiteY1" fmla="*/ 1439567 h 1786184"/>
              <a:gd name="connsiteX2" fmla="*/ 3673326 w 3673326"/>
              <a:gd name="connsiteY2" fmla="*/ 1288893 h 1786184"/>
              <a:gd name="connsiteX3" fmla="*/ 3659141 w 3673326"/>
              <a:gd name="connsiteY3" fmla="*/ 1786184 h 1786184"/>
              <a:gd name="connsiteX4" fmla="*/ 3010527 w 3673326"/>
              <a:gd name="connsiteY4" fmla="*/ 1646973 h 1786184"/>
              <a:gd name="connsiteX5" fmla="*/ 3171717 w 3673326"/>
              <a:gd name="connsiteY5" fmla="*/ 1567766 h 1786184"/>
              <a:gd name="connsiteX6" fmla="*/ 140273 w 3673326"/>
              <a:gd name="connsiteY6" fmla="*/ 554860 h 1786184"/>
              <a:gd name="connsiteX7" fmla="*/ 0 w 3673326"/>
              <a:gd name="connsiteY7" fmla="*/ 410420 h 1786184"/>
              <a:gd name="connsiteX0" fmla="*/ 0 w 3673326"/>
              <a:gd name="connsiteY0" fmla="*/ 410420 h 1786184"/>
              <a:gd name="connsiteX1" fmla="*/ 3423600 w 3673326"/>
              <a:gd name="connsiteY1" fmla="*/ 1439567 h 1786184"/>
              <a:gd name="connsiteX2" fmla="*/ 3673326 w 3673326"/>
              <a:gd name="connsiteY2" fmla="*/ 1288893 h 1786184"/>
              <a:gd name="connsiteX3" fmla="*/ 3659141 w 3673326"/>
              <a:gd name="connsiteY3" fmla="*/ 1786184 h 1786184"/>
              <a:gd name="connsiteX4" fmla="*/ 3010527 w 3673326"/>
              <a:gd name="connsiteY4" fmla="*/ 1646973 h 1786184"/>
              <a:gd name="connsiteX5" fmla="*/ 3328849 w 3673326"/>
              <a:gd name="connsiteY5" fmla="*/ 1485775 h 1786184"/>
              <a:gd name="connsiteX6" fmla="*/ 140273 w 3673326"/>
              <a:gd name="connsiteY6" fmla="*/ 554860 h 1786184"/>
              <a:gd name="connsiteX7" fmla="*/ 0 w 3673326"/>
              <a:gd name="connsiteY7" fmla="*/ 410420 h 1786184"/>
              <a:gd name="connsiteX0" fmla="*/ 0 w 3827526"/>
              <a:gd name="connsiteY0" fmla="*/ 410420 h 1786184"/>
              <a:gd name="connsiteX1" fmla="*/ 3423600 w 3827526"/>
              <a:gd name="connsiteY1" fmla="*/ 1439567 h 1786184"/>
              <a:gd name="connsiteX2" fmla="*/ 3827526 w 3827526"/>
              <a:gd name="connsiteY2" fmla="*/ 1147461 h 1786184"/>
              <a:gd name="connsiteX3" fmla="*/ 3659141 w 3827526"/>
              <a:gd name="connsiteY3" fmla="*/ 1786184 h 1786184"/>
              <a:gd name="connsiteX4" fmla="*/ 3010527 w 3827526"/>
              <a:gd name="connsiteY4" fmla="*/ 1646973 h 1786184"/>
              <a:gd name="connsiteX5" fmla="*/ 3328849 w 3827526"/>
              <a:gd name="connsiteY5" fmla="*/ 1485775 h 1786184"/>
              <a:gd name="connsiteX6" fmla="*/ 140273 w 3827526"/>
              <a:gd name="connsiteY6" fmla="*/ 554860 h 1786184"/>
              <a:gd name="connsiteX7" fmla="*/ 0 w 3827526"/>
              <a:gd name="connsiteY7" fmla="*/ 410420 h 1786184"/>
              <a:gd name="connsiteX0" fmla="*/ 0 w 3827526"/>
              <a:gd name="connsiteY0" fmla="*/ 410420 h 1786184"/>
              <a:gd name="connsiteX1" fmla="*/ 3423600 w 3827526"/>
              <a:gd name="connsiteY1" fmla="*/ 1439567 h 1786184"/>
              <a:gd name="connsiteX2" fmla="*/ 3827526 w 3827526"/>
              <a:gd name="connsiteY2" fmla="*/ 1147461 h 1786184"/>
              <a:gd name="connsiteX3" fmla="*/ 3659141 w 3827526"/>
              <a:gd name="connsiteY3" fmla="*/ 1786184 h 1786184"/>
              <a:gd name="connsiteX4" fmla="*/ 3173745 w 3827526"/>
              <a:gd name="connsiteY4" fmla="*/ 1569565 h 1786184"/>
              <a:gd name="connsiteX5" fmla="*/ 3328849 w 3827526"/>
              <a:gd name="connsiteY5" fmla="*/ 1485775 h 1786184"/>
              <a:gd name="connsiteX6" fmla="*/ 140273 w 3827526"/>
              <a:gd name="connsiteY6" fmla="*/ 554860 h 1786184"/>
              <a:gd name="connsiteX7" fmla="*/ 0 w 3827526"/>
              <a:gd name="connsiteY7" fmla="*/ 410420 h 1786184"/>
              <a:gd name="connsiteX0" fmla="*/ 0 w 3827526"/>
              <a:gd name="connsiteY0" fmla="*/ 445420 h 1821184"/>
              <a:gd name="connsiteX1" fmla="*/ 3594556 w 3827526"/>
              <a:gd name="connsiteY1" fmla="*/ 1336214 h 1821184"/>
              <a:gd name="connsiteX2" fmla="*/ 3827526 w 3827526"/>
              <a:gd name="connsiteY2" fmla="*/ 1182461 h 1821184"/>
              <a:gd name="connsiteX3" fmla="*/ 3659141 w 3827526"/>
              <a:gd name="connsiteY3" fmla="*/ 1821184 h 1821184"/>
              <a:gd name="connsiteX4" fmla="*/ 3173745 w 3827526"/>
              <a:gd name="connsiteY4" fmla="*/ 1604565 h 1821184"/>
              <a:gd name="connsiteX5" fmla="*/ 3328849 w 3827526"/>
              <a:gd name="connsiteY5" fmla="*/ 1520775 h 1821184"/>
              <a:gd name="connsiteX6" fmla="*/ 140273 w 3827526"/>
              <a:gd name="connsiteY6" fmla="*/ 589860 h 1821184"/>
              <a:gd name="connsiteX7" fmla="*/ 0 w 3827526"/>
              <a:gd name="connsiteY7" fmla="*/ 445420 h 1821184"/>
              <a:gd name="connsiteX0" fmla="*/ 0 w 3827526"/>
              <a:gd name="connsiteY0" fmla="*/ 445420 h 1821184"/>
              <a:gd name="connsiteX1" fmla="*/ 3594556 w 3827526"/>
              <a:gd name="connsiteY1" fmla="*/ 1336214 h 1821184"/>
              <a:gd name="connsiteX2" fmla="*/ 3827526 w 3827526"/>
              <a:gd name="connsiteY2" fmla="*/ 1182461 h 1821184"/>
              <a:gd name="connsiteX3" fmla="*/ 3659141 w 3827526"/>
              <a:gd name="connsiteY3" fmla="*/ 1821184 h 1821184"/>
              <a:gd name="connsiteX4" fmla="*/ 3173745 w 3827526"/>
              <a:gd name="connsiteY4" fmla="*/ 1604565 h 1821184"/>
              <a:gd name="connsiteX5" fmla="*/ 3455471 w 3827526"/>
              <a:gd name="connsiteY5" fmla="*/ 1453965 h 1821184"/>
              <a:gd name="connsiteX6" fmla="*/ 140273 w 3827526"/>
              <a:gd name="connsiteY6" fmla="*/ 589860 h 1821184"/>
              <a:gd name="connsiteX7" fmla="*/ 0 w 3827526"/>
              <a:gd name="connsiteY7" fmla="*/ 445420 h 1821184"/>
              <a:gd name="connsiteX0" fmla="*/ 0 w 3827526"/>
              <a:gd name="connsiteY0" fmla="*/ 445420 h 1821184"/>
              <a:gd name="connsiteX1" fmla="*/ 3594556 w 3827526"/>
              <a:gd name="connsiteY1" fmla="*/ 1336214 h 1821184"/>
              <a:gd name="connsiteX2" fmla="*/ 3827526 w 3827526"/>
              <a:gd name="connsiteY2" fmla="*/ 1182461 h 1821184"/>
              <a:gd name="connsiteX3" fmla="*/ 3659141 w 3827526"/>
              <a:gd name="connsiteY3" fmla="*/ 1821184 h 1821184"/>
              <a:gd name="connsiteX4" fmla="*/ 3269857 w 3827526"/>
              <a:gd name="connsiteY4" fmla="*/ 1552935 h 1821184"/>
              <a:gd name="connsiteX5" fmla="*/ 3455471 w 3827526"/>
              <a:gd name="connsiteY5" fmla="*/ 1453965 h 1821184"/>
              <a:gd name="connsiteX6" fmla="*/ 140273 w 3827526"/>
              <a:gd name="connsiteY6" fmla="*/ 589860 h 1821184"/>
              <a:gd name="connsiteX7" fmla="*/ 0 w 3827526"/>
              <a:gd name="connsiteY7" fmla="*/ 445420 h 1821184"/>
              <a:gd name="connsiteX0" fmla="*/ 0 w 3827526"/>
              <a:gd name="connsiteY0" fmla="*/ 445420 h 1833580"/>
              <a:gd name="connsiteX1" fmla="*/ 3594556 w 3827526"/>
              <a:gd name="connsiteY1" fmla="*/ 1336214 h 1833580"/>
              <a:gd name="connsiteX2" fmla="*/ 3827526 w 3827526"/>
              <a:gd name="connsiteY2" fmla="*/ 1182461 h 1833580"/>
              <a:gd name="connsiteX3" fmla="*/ 3764273 w 3827526"/>
              <a:gd name="connsiteY3" fmla="*/ 1833580 h 1833580"/>
              <a:gd name="connsiteX4" fmla="*/ 3269857 w 3827526"/>
              <a:gd name="connsiteY4" fmla="*/ 1552935 h 1833580"/>
              <a:gd name="connsiteX5" fmla="*/ 3455471 w 3827526"/>
              <a:gd name="connsiteY5" fmla="*/ 1453965 h 1833580"/>
              <a:gd name="connsiteX6" fmla="*/ 140273 w 3827526"/>
              <a:gd name="connsiteY6" fmla="*/ 589860 h 1833580"/>
              <a:gd name="connsiteX7" fmla="*/ 0 w 3827526"/>
              <a:gd name="connsiteY7" fmla="*/ 445420 h 18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27526" h="1833580">
                <a:moveTo>
                  <a:pt x="0" y="445420"/>
                </a:moveTo>
                <a:cubicBezTo>
                  <a:pt x="1384660" y="-453763"/>
                  <a:pt x="2941034" y="91932"/>
                  <a:pt x="3594556" y="1336214"/>
                </a:cubicBezTo>
                <a:lnTo>
                  <a:pt x="3827526" y="1182461"/>
                </a:lnTo>
                <a:lnTo>
                  <a:pt x="3764273" y="1833580"/>
                </a:lnTo>
                <a:lnTo>
                  <a:pt x="3269857" y="1552935"/>
                </a:lnTo>
                <a:lnTo>
                  <a:pt x="3455471" y="1453965"/>
                </a:lnTo>
                <a:cubicBezTo>
                  <a:pt x="2663918" y="91759"/>
                  <a:pt x="1091936" y="-70377"/>
                  <a:pt x="140273" y="589860"/>
                </a:cubicBezTo>
                <a:cubicBezTo>
                  <a:pt x="45821" y="512157"/>
                  <a:pt x="73110" y="526129"/>
                  <a:pt x="0" y="44542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pic>
        <p:nvPicPr>
          <p:cNvPr id="24" name="Picture 2" descr="C:\Users\S2-04\Desktop\삭제금지\00. 앨리스의 악몽 이미지 파일\07. 기타 이미지 파일\엘리스 인 게임 이미지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16" y="2225501"/>
            <a:ext cx="494527" cy="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2-04\Desktop\삭제금지\00. 앨리스의 악몽 이미지 파일\07. 기타 이미지 파일\엘리스 인 게임 이미지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6" y="3336414"/>
            <a:ext cx="494527" cy="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S2-04\Desktop\삭제금지\00. 앨리스의 악몽 이미지 파일\03. 각 스테이지 구성요소 이미지 파일\06. 5스테이지 이미지 파일\불구술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059" y="3686295"/>
            <a:ext cx="315549" cy="3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S2-04\Desktop\삭제금지\00. 앨리스의 악몽 이미지 파일\04. 각 스테이지 보스 일러스트\전투 이미지\05. 주샤와(불).pn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9345" y="1413778"/>
            <a:ext cx="1013885" cy="19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246</Words>
  <Application>Microsoft Office PowerPoint</Application>
  <PresentationFormat>화면 슬라이드 쇼(16:9)</PresentationFormat>
  <Paragraphs>63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S2-04</cp:lastModifiedBy>
  <cp:revision>198</cp:revision>
  <dcterms:created xsi:type="dcterms:W3CDTF">2006-10-05T04:04:58Z</dcterms:created>
  <dcterms:modified xsi:type="dcterms:W3CDTF">2020-08-28T04:59:27Z</dcterms:modified>
</cp:coreProperties>
</file>