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961"/>
    <a:srgbClr val="FCB738"/>
    <a:srgbClr val="3AB88B"/>
    <a:srgbClr val="34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591050" y="1601470"/>
            <a:ext cx="1304290" cy="586740"/>
          </a:xfrm>
          <a:prstGeom prst="roundRect">
            <a:avLst/>
          </a:prstGeom>
          <a:solidFill>
            <a:srgbClr val="34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813685" y="2851785"/>
            <a:ext cx="1304290" cy="586740"/>
          </a:xfrm>
          <a:prstGeom prst="roundRect">
            <a:avLst/>
          </a:prstGeom>
          <a:solidFill>
            <a:srgbClr val="FCB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View1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368415" y="2851785"/>
            <a:ext cx="1304290" cy="586740"/>
          </a:xfrm>
          <a:prstGeom prst="roundRect">
            <a:avLst/>
          </a:prstGeom>
          <a:solidFill>
            <a:srgbClr val="FCB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View2</a:t>
            </a:r>
            <a:endParaRPr lang="en-US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1795780" y="4072890"/>
            <a:ext cx="1562100" cy="1703070"/>
            <a:chOff x="2828" y="6414"/>
            <a:chExt cx="2460" cy="2682"/>
          </a:xfrm>
        </p:grpSpPr>
        <p:sp>
          <p:nvSpPr>
            <p:cNvPr id="5" name="圆角矩形 4"/>
            <p:cNvSpPr/>
            <p:nvPr/>
          </p:nvSpPr>
          <p:spPr>
            <a:xfrm>
              <a:off x="2916" y="6414"/>
              <a:ext cx="2284" cy="924"/>
            </a:xfrm>
            <a:prstGeom prst="roundRect">
              <a:avLst/>
            </a:prstGeom>
            <a:solidFill>
              <a:srgbClr val="DA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Section1</a:t>
              </a:r>
              <a:endParaRPr lang="en-US" altLang="zh-CN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28" y="8172"/>
              <a:ext cx="2460" cy="924"/>
              <a:chOff x="2828" y="8172"/>
              <a:chExt cx="2460" cy="924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82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C1</a:t>
                </a:r>
                <a:endParaRPr lang="en-US" altLang="zh-CN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14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C2</a:t>
                </a:r>
                <a:endParaRPr lang="en-US" altLang="zh-CN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573780" y="4072890"/>
            <a:ext cx="1562100" cy="1703070"/>
            <a:chOff x="5468" y="6414"/>
            <a:chExt cx="2460" cy="2682"/>
          </a:xfrm>
        </p:grpSpPr>
        <p:sp>
          <p:nvSpPr>
            <p:cNvPr id="6" name="圆角矩形 5"/>
            <p:cNvSpPr/>
            <p:nvPr/>
          </p:nvSpPr>
          <p:spPr>
            <a:xfrm>
              <a:off x="5556" y="6414"/>
              <a:ext cx="2284" cy="924"/>
            </a:xfrm>
            <a:prstGeom prst="roundRect">
              <a:avLst/>
            </a:prstGeom>
            <a:solidFill>
              <a:srgbClr val="DA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Section2</a:t>
              </a:r>
              <a:endParaRPr lang="en-US" altLang="zh-CN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468" y="8172"/>
              <a:ext cx="2460" cy="924"/>
              <a:chOff x="5468" y="8172"/>
              <a:chExt cx="2460" cy="92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46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C3</a:t>
                </a:r>
                <a:endParaRPr lang="en-US" altLang="zh-CN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678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C4</a:t>
                </a:r>
                <a:endParaRPr lang="en-US" altLang="zh-CN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350510" y="4072890"/>
            <a:ext cx="1562100" cy="1703070"/>
            <a:chOff x="8108" y="6414"/>
            <a:chExt cx="2460" cy="2682"/>
          </a:xfrm>
        </p:grpSpPr>
        <p:sp>
          <p:nvSpPr>
            <p:cNvPr id="8" name="圆角矩形 7"/>
            <p:cNvSpPr/>
            <p:nvPr/>
          </p:nvSpPr>
          <p:spPr>
            <a:xfrm>
              <a:off x="8196" y="6414"/>
              <a:ext cx="2284" cy="924"/>
            </a:xfrm>
            <a:prstGeom prst="roundRect">
              <a:avLst/>
            </a:prstGeom>
            <a:solidFill>
              <a:srgbClr val="DA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Section3</a:t>
              </a:r>
              <a:endParaRPr lang="en-US" altLang="zh-CN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108" y="8172"/>
              <a:ext cx="2460" cy="924"/>
              <a:chOff x="8108" y="8172"/>
              <a:chExt cx="2460" cy="92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810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C5</a:t>
                </a:r>
                <a:endParaRPr lang="en-US" altLang="zh-CN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942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C6</a:t>
                </a:r>
                <a:endParaRPr lang="en-US" altLang="zh-CN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128510" y="4072890"/>
            <a:ext cx="1562100" cy="1703070"/>
            <a:chOff x="10748" y="6414"/>
            <a:chExt cx="2460" cy="2682"/>
          </a:xfrm>
        </p:grpSpPr>
        <p:sp>
          <p:nvSpPr>
            <p:cNvPr id="7" name="圆角矩形 6"/>
            <p:cNvSpPr/>
            <p:nvPr/>
          </p:nvSpPr>
          <p:spPr>
            <a:xfrm>
              <a:off x="10836" y="6414"/>
              <a:ext cx="2284" cy="924"/>
            </a:xfrm>
            <a:prstGeom prst="roundRect">
              <a:avLst/>
            </a:prstGeom>
            <a:solidFill>
              <a:srgbClr val="DA5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Section4</a:t>
              </a:r>
              <a:endParaRPr lang="en-US" altLang="zh-CN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748" y="8172"/>
              <a:ext cx="2460" cy="924"/>
              <a:chOff x="10748" y="8172"/>
              <a:chExt cx="2460" cy="92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074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C7</a:t>
                </a:r>
                <a:endParaRPr lang="en-US" altLang="zh-CN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2068" y="8172"/>
                <a:ext cx="1140" cy="924"/>
              </a:xfrm>
              <a:prstGeom prst="roundRect">
                <a:avLst/>
              </a:prstGeom>
              <a:solidFill>
                <a:srgbClr val="3AB8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C8</a:t>
                </a:r>
                <a:endParaRPr lang="en-US" altLang="zh-CN"/>
              </a:p>
            </p:txBody>
          </p:sp>
        </p:grpSp>
      </p:grpSp>
      <p:cxnSp>
        <p:nvCxnSpPr>
          <p:cNvPr id="35" name="肘形连接符 34"/>
          <p:cNvCxnSpPr>
            <a:stCxn id="4" idx="2"/>
            <a:endCxn id="15" idx="0"/>
          </p:cNvCxnSpPr>
          <p:nvPr/>
        </p:nvCxnSpPr>
        <p:spPr>
          <a:xfrm rot="5400000">
            <a:off x="4022725" y="1630680"/>
            <a:ext cx="663575" cy="1777365"/>
          </a:xfrm>
          <a:prstGeom prst="bentConnector3">
            <a:avLst>
              <a:gd name="adj1" fmla="val 50048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2"/>
            <a:endCxn id="16" idx="0"/>
          </p:cNvCxnSpPr>
          <p:nvPr/>
        </p:nvCxnSpPr>
        <p:spPr>
          <a:xfrm rot="5400000" flipV="1">
            <a:off x="5800090" y="1630680"/>
            <a:ext cx="663575" cy="1777365"/>
          </a:xfrm>
          <a:prstGeom prst="bentConnector3">
            <a:avLst>
              <a:gd name="adj1" fmla="val 50048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" idx="2"/>
            <a:endCxn id="5" idx="0"/>
          </p:cNvCxnSpPr>
          <p:nvPr/>
        </p:nvCxnSpPr>
        <p:spPr>
          <a:xfrm rot="5400000">
            <a:off x="2704465" y="3310890"/>
            <a:ext cx="634365" cy="8890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2"/>
            <a:endCxn id="6" idx="0"/>
          </p:cNvCxnSpPr>
          <p:nvPr/>
        </p:nvCxnSpPr>
        <p:spPr>
          <a:xfrm rot="5400000" flipV="1">
            <a:off x="3593465" y="3310890"/>
            <a:ext cx="634365" cy="8890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6" idx="2"/>
            <a:endCxn id="8" idx="0"/>
          </p:cNvCxnSpPr>
          <p:nvPr/>
        </p:nvCxnSpPr>
        <p:spPr>
          <a:xfrm rot="5400000">
            <a:off x="6259195" y="3310890"/>
            <a:ext cx="634365" cy="8890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6" idx="2"/>
            <a:endCxn id="7" idx="0"/>
          </p:cNvCxnSpPr>
          <p:nvPr/>
        </p:nvCxnSpPr>
        <p:spPr>
          <a:xfrm rot="5400000" flipV="1">
            <a:off x="7148195" y="3310890"/>
            <a:ext cx="634365" cy="8890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5" idx="2"/>
            <a:endCxn id="18" idx="0"/>
          </p:cNvCxnSpPr>
          <p:nvPr/>
        </p:nvCxnSpPr>
        <p:spPr>
          <a:xfrm rot="5400000">
            <a:off x="210248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2"/>
            <a:endCxn id="20" idx="0"/>
          </p:cNvCxnSpPr>
          <p:nvPr/>
        </p:nvCxnSpPr>
        <p:spPr>
          <a:xfrm rot="5400000" flipV="1">
            <a:off x="252158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6" idx="2"/>
            <a:endCxn id="21" idx="0"/>
          </p:cNvCxnSpPr>
          <p:nvPr/>
        </p:nvCxnSpPr>
        <p:spPr>
          <a:xfrm rot="5400000">
            <a:off x="388048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6" idx="2"/>
            <a:endCxn id="22" idx="0"/>
          </p:cNvCxnSpPr>
          <p:nvPr/>
        </p:nvCxnSpPr>
        <p:spPr>
          <a:xfrm rot="5400000" flipV="1">
            <a:off x="429958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8" idx="2"/>
            <a:endCxn id="23" idx="0"/>
          </p:cNvCxnSpPr>
          <p:nvPr/>
        </p:nvCxnSpPr>
        <p:spPr>
          <a:xfrm rot="5400000">
            <a:off x="565721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8" idx="2"/>
            <a:endCxn id="24" idx="0"/>
          </p:cNvCxnSpPr>
          <p:nvPr/>
        </p:nvCxnSpPr>
        <p:spPr>
          <a:xfrm rot="5400000" flipV="1">
            <a:off x="607631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7" idx="2"/>
            <a:endCxn id="25" idx="0"/>
          </p:cNvCxnSpPr>
          <p:nvPr/>
        </p:nvCxnSpPr>
        <p:spPr>
          <a:xfrm rot="5400000">
            <a:off x="743521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7" idx="2"/>
            <a:endCxn id="26" idx="0"/>
          </p:cNvCxnSpPr>
          <p:nvPr/>
        </p:nvCxnSpPr>
        <p:spPr>
          <a:xfrm rot="5400000" flipV="1">
            <a:off x="7854315" y="4714875"/>
            <a:ext cx="529590" cy="4191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sunbinbin</dc:creator>
  <cp:lastModifiedBy>sunbinbin</cp:lastModifiedBy>
  <cp:revision>1</cp:revision>
  <dcterms:created xsi:type="dcterms:W3CDTF">2017-03-05T12:18:33Z</dcterms:created>
  <dcterms:modified xsi:type="dcterms:W3CDTF">2017-03-05T12:49:39Z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