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961"/>
    <a:srgbClr val="FCB738"/>
    <a:srgbClr val="3AB88B"/>
    <a:srgbClr val="344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3488690" y="1127760"/>
            <a:ext cx="6894830" cy="4174490"/>
            <a:chOff x="2828" y="2522"/>
            <a:chExt cx="10858" cy="6574"/>
          </a:xfrm>
        </p:grpSpPr>
        <p:sp>
          <p:nvSpPr>
            <p:cNvPr id="4" name="圆角矩形 3"/>
            <p:cNvSpPr/>
            <p:nvPr/>
          </p:nvSpPr>
          <p:spPr>
            <a:xfrm>
              <a:off x="7230" y="2522"/>
              <a:ext cx="2054" cy="924"/>
            </a:xfrm>
            <a:prstGeom prst="roundRect">
              <a:avLst/>
            </a:prstGeom>
            <a:solidFill>
              <a:srgbClr val="3449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App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431" y="4491"/>
              <a:ext cx="2054" cy="924"/>
            </a:xfrm>
            <a:prstGeom prst="roundRect">
              <a:avLst/>
            </a:prstGeom>
            <a:solidFill>
              <a:srgbClr val="FCB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View1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029" y="4491"/>
              <a:ext cx="2054" cy="924"/>
            </a:xfrm>
            <a:prstGeom prst="roundRect">
              <a:avLst/>
            </a:prstGeom>
            <a:solidFill>
              <a:srgbClr val="FCB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View2</a:t>
              </a:r>
              <a:endParaRPr lang="en-US" altLang="zh-CN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828" y="6414"/>
              <a:ext cx="2460" cy="2682"/>
              <a:chOff x="2828" y="6414"/>
              <a:chExt cx="2460" cy="2682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916" y="6414"/>
                <a:ext cx="2284" cy="924"/>
              </a:xfrm>
              <a:prstGeom prst="roundRect">
                <a:avLst/>
              </a:prstGeom>
              <a:solidFill>
                <a:srgbClr val="DA59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Section1</a:t>
                </a:r>
                <a:endParaRPr lang="en-US" altLang="zh-CN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2828" y="8172"/>
                <a:ext cx="2460" cy="924"/>
                <a:chOff x="2828" y="8172"/>
                <a:chExt cx="2460" cy="924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2828" y="8172"/>
                  <a:ext cx="1140" cy="924"/>
                </a:xfrm>
                <a:prstGeom prst="roundRect">
                  <a:avLst/>
                </a:prstGeom>
                <a:solidFill>
                  <a:srgbClr val="3AB8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C1</a:t>
                  </a:r>
                  <a:endParaRPr lang="en-US" altLang="zh-CN"/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4148" y="8172"/>
                  <a:ext cx="1140" cy="924"/>
                </a:xfrm>
                <a:prstGeom prst="roundRect">
                  <a:avLst/>
                </a:prstGeom>
                <a:solidFill>
                  <a:srgbClr val="3AB8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C2</a:t>
                  </a:r>
                  <a:endParaRPr lang="en-US" altLang="zh-CN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5628" y="6414"/>
              <a:ext cx="2460" cy="2682"/>
              <a:chOff x="5468" y="6414"/>
              <a:chExt cx="2460" cy="268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56" y="6414"/>
                <a:ext cx="2284" cy="924"/>
              </a:xfrm>
              <a:prstGeom prst="roundRect">
                <a:avLst/>
              </a:prstGeom>
              <a:solidFill>
                <a:srgbClr val="DA59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Section2</a:t>
                </a:r>
                <a:endParaRPr lang="en-US" altLang="zh-CN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5468" y="8172"/>
                <a:ext cx="2460" cy="924"/>
                <a:chOff x="5468" y="8172"/>
                <a:chExt cx="2460" cy="924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5468" y="8172"/>
                  <a:ext cx="1140" cy="924"/>
                </a:xfrm>
                <a:prstGeom prst="roundRect">
                  <a:avLst/>
                </a:prstGeom>
                <a:solidFill>
                  <a:srgbClr val="3AB8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C3</a:t>
                  </a:r>
                  <a:endParaRPr lang="en-US" altLang="zh-CN"/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6788" y="8172"/>
                  <a:ext cx="1140" cy="924"/>
                </a:xfrm>
                <a:prstGeom prst="roundRect">
                  <a:avLst/>
                </a:prstGeom>
                <a:solidFill>
                  <a:srgbClr val="3AB8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C4</a:t>
                  </a:r>
                  <a:endParaRPr lang="en-US" altLang="zh-CN"/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8426" y="6414"/>
              <a:ext cx="2460" cy="2682"/>
              <a:chOff x="8108" y="6414"/>
              <a:chExt cx="2460" cy="2682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8196" y="6414"/>
                <a:ext cx="2284" cy="924"/>
              </a:xfrm>
              <a:prstGeom prst="roundRect">
                <a:avLst/>
              </a:prstGeom>
              <a:solidFill>
                <a:srgbClr val="DA59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Section3</a:t>
                </a:r>
                <a:endParaRPr lang="en-US" altLang="zh-CN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8108" y="8172"/>
                <a:ext cx="2460" cy="924"/>
                <a:chOff x="8108" y="8172"/>
                <a:chExt cx="2460" cy="924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8108" y="8172"/>
                  <a:ext cx="1140" cy="924"/>
                </a:xfrm>
                <a:prstGeom prst="roundRect">
                  <a:avLst/>
                </a:prstGeom>
                <a:solidFill>
                  <a:srgbClr val="3AB8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C5</a:t>
                  </a:r>
                  <a:endParaRPr lang="en-US" altLang="zh-CN"/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9428" y="8172"/>
                  <a:ext cx="1140" cy="924"/>
                </a:xfrm>
                <a:prstGeom prst="roundRect">
                  <a:avLst/>
                </a:prstGeom>
                <a:solidFill>
                  <a:srgbClr val="3AB8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C6</a:t>
                  </a:r>
                  <a:endParaRPr lang="en-US" altLang="zh-CN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11226" y="6414"/>
              <a:ext cx="2460" cy="2682"/>
              <a:chOff x="10748" y="6414"/>
              <a:chExt cx="2460" cy="2682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0836" y="6414"/>
                <a:ext cx="2284" cy="924"/>
              </a:xfrm>
              <a:prstGeom prst="roundRect">
                <a:avLst/>
              </a:prstGeom>
              <a:solidFill>
                <a:srgbClr val="DA59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Section4</a:t>
                </a:r>
                <a:endParaRPr lang="en-US" altLang="zh-CN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0748" y="8172"/>
                <a:ext cx="2460" cy="924"/>
                <a:chOff x="10748" y="8172"/>
                <a:chExt cx="2460" cy="924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0748" y="8172"/>
                  <a:ext cx="1140" cy="924"/>
                </a:xfrm>
                <a:prstGeom prst="roundRect">
                  <a:avLst/>
                </a:prstGeom>
                <a:solidFill>
                  <a:srgbClr val="3AB8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C7</a:t>
                  </a:r>
                  <a:endParaRPr lang="en-US" altLang="zh-CN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2068" y="8172"/>
                  <a:ext cx="1140" cy="924"/>
                </a:xfrm>
                <a:prstGeom prst="roundRect">
                  <a:avLst/>
                </a:prstGeom>
                <a:solidFill>
                  <a:srgbClr val="3AB8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C8</a:t>
                  </a:r>
                  <a:endParaRPr lang="en-US" altLang="zh-CN"/>
                </a:p>
              </p:txBody>
            </p:sp>
          </p:grpSp>
        </p:grpSp>
        <p:cxnSp>
          <p:nvCxnSpPr>
            <p:cNvPr id="35" name="肘形连接符 34"/>
            <p:cNvCxnSpPr>
              <a:stCxn id="4" idx="2"/>
              <a:endCxn id="15" idx="0"/>
            </p:cNvCxnSpPr>
            <p:nvPr/>
          </p:nvCxnSpPr>
          <p:spPr>
            <a:xfrm rot="5400000">
              <a:off x="6335" y="2568"/>
              <a:ext cx="1045" cy="2799"/>
            </a:xfrm>
            <a:prstGeom prst="bentConnector3">
              <a:avLst>
                <a:gd name="adj1" fmla="val 50048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4" idx="2"/>
              <a:endCxn id="16" idx="0"/>
            </p:cNvCxnSpPr>
            <p:nvPr/>
          </p:nvCxnSpPr>
          <p:spPr>
            <a:xfrm rot="5400000" flipV="1">
              <a:off x="9134" y="2568"/>
              <a:ext cx="1045" cy="2799"/>
            </a:xfrm>
            <a:prstGeom prst="bentConnector3">
              <a:avLst>
                <a:gd name="adj1" fmla="val 50048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5" idx="2"/>
              <a:endCxn id="5" idx="0"/>
            </p:cNvCxnSpPr>
            <p:nvPr/>
          </p:nvCxnSpPr>
          <p:spPr>
            <a:xfrm rot="5400000">
              <a:off x="4259" y="5214"/>
              <a:ext cx="999" cy="1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15" idx="2"/>
              <a:endCxn id="6" idx="0"/>
            </p:cNvCxnSpPr>
            <p:nvPr/>
          </p:nvCxnSpPr>
          <p:spPr>
            <a:xfrm rot="5400000" flipV="1">
              <a:off x="5659" y="5214"/>
              <a:ext cx="999" cy="1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6" idx="2"/>
              <a:endCxn id="8" idx="0"/>
            </p:cNvCxnSpPr>
            <p:nvPr/>
          </p:nvCxnSpPr>
          <p:spPr>
            <a:xfrm rot="5400000">
              <a:off x="9857" y="5214"/>
              <a:ext cx="999" cy="1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16" idx="2"/>
              <a:endCxn id="7" idx="0"/>
            </p:cNvCxnSpPr>
            <p:nvPr/>
          </p:nvCxnSpPr>
          <p:spPr>
            <a:xfrm rot="5400000" flipV="1">
              <a:off x="11257" y="5214"/>
              <a:ext cx="999" cy="1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5" idx="2"/>
              <a:endCxn id="18" idx="0"/>
            </p:cNvCxnSpPr>
            <p:nvPr/>
          </p:nvCxnSpPr>
          <p:spPr>
            <a:xfrm rot="5400000">
              <a:off x="3311" y="7425"/>
              <a:ext cx="834" cy="6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5" idx="2"/>
              <a:endCxn id="20" idx="0"/>
            </p:cNvCxnSpPr>
            <p:nvPr/>
          </p:nvCxnSpPr>
          <p:spPr>
            <a:xfrm rot="5400000" flipV="1">
              <a:off x="3971" y="7425"/>
              <a:ext cx="834" cy="6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6" idx="2"/>
              <a:endCxn id="21" idx="0"/>
            </p:cNvCxnSpPr>
            <p:nvPr/>
          </p:nvCxnSpPr>
          <p:spPr>
            <a:xfrm rot="5400000">
              <a:off x="6111" y="7425"/>
              <a:ext cx="834" cy="6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6" idx="2"/>
              <a:endCxn id="22" idx="0"/>
            </p:cNvCxnSpPr>
            <p:nvPr/>
          </p:nvCxnSpPr>
          <p:spPr>
            <a:xfrm rot="5400000" flipV="1">
              <a:off x="6771" y="7425"/>
              <a:ext cx="834" cy="6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8" idx="2"/>
              <a:endCxn id="23" idx="0"/>
            </p:cNvCxnSpPr>
            <p:nvPr/>
          </p:nvCxnSpPr>
          <p:spPr>
            <a:xfrm rot="5400000">
              <a:off x="8909" y="7425"/>
              <a:ext cx="834" cy="6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8" idx="2"/>
              <a:endCxn id="24" idx="0"/>
            </p:cNvCxnSpPr>
            <p:nvPr/>
          </p:nvCxnSpPr>
          <p:spPr>
            <a:xfrm rot="5400000" flipV="1">
              <a:off x="9569" y="7425"/>
              <a:ext cx="834" cy="6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7" idx="2"/>
              <a:endCxn id="25" idx="0"/>
            </p:cNvCxnSpPr>
            <p:nvPr/>
          </p:nvCxnSpPr>
          <p:spPr>
            <a:xfrm rot="5400000">
              <a:off x="11709" y="7425"/>
              <a:ext cx="834" cy="6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7" idx="2"/>
              <a:endCxn id="26" idx="0"/>
            </p:cNvCxnSpPr>
            <p:nvPr/>
          </p:nvCxnSpPr>
          <p:spPr>
            <a:xfrm rot="5400000" flipV="1">
              <a:off x="12369" y="7425"/>
              <a:ext cx="834" cy="6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/>
          <p:cNvCxnSpPr/>
          <p:nvPr/>
        </p:nvCxnSpPr>
        <p:spPr>
          <a:xfrm flipH="1" flipV="1">
            <a:off x="1858010" y="4318000"/>
            <a:ext cx="8686800" cy="342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858010" y="1179195"/>
            <a:ext cx="136080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usiness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58010" y="4756785"/>
            <a:ext cx="147510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ommon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微软雅黑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sunbinbin</dc:creator>
  <cp:lastModifiedBy>sunbinbin</cp:lastModifiedBy>
  <cp:revision>2</cp:revision>
  <dcterms:created xsi:type="dcterms:W3CDTF">2017-03-05T12:18:33Z</dcterms:created>
  <dcterms:modified xsi:type="dcterms:W3CDTF">2017-03-06T02:13:55Z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