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FC56D-2F4E-4F79-9548-620BB49AADAB}" v="38" dt="2023-10-01T01:13:30.019"/>
    <p1510:client id="{51AA8D6C-1937-48CE-96A6-A4B5F887C41A}" v="29" dt="2023-10-01T01:31:39.241"/>
    <p1510:client id="{638C3A0D-F98B-4D2D-A559-275E6B1CB0F9}" v="105" dt="2023-10-01T01:09:00.854"/>
    <p1510:client id="{99A92233-7629-4889-B745-CC5FA24D706A}" v="490" dt="2023-10-01T01:33:26.283"/>
    <p1510:client id="{DCA184E6-4117-4302-984C-74040A274C4C}" v="285" dt="2023-10-01T01:06:06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mann, Neil (bechmana)" userId="2a87118f-bb37-4e0a-b2dc-4eed5735230e" providerId="ADAL" clId="{FC755515-A1FB-4729-AFB8-3015D5FFEA05}"/>
    <pc:docChg chg="delSld modSld">
      <pc:chgData name="Bechmann, Neil (bechmana)" userId="2a87118f-bb37-4e0a-b2dc-4eed5735230e" providerId="ADAL" clId="{FC755515-A1FB-4729-AFB8-3015D5FFEA05}" dt="2023-10-01T00:54:31.416" v="31" actId="20577"/>
      <pc:docMkLst>
        <pc:docMk/>
      </pc:docMkLst>
      <pc:sldChg chg="modSp mod">
        <pc:chgData name="Bechmann, Neil (bechmana)" userId="2a87118f-bb37-4e0a-b2dc-4eed5735230e" providerId="ADAL" clId="{FC755515-A1FB-4729-AFB8-3015D5FFEA05}" dt="2023-10-01T00:54:31.416" v="31" actId="20577"/>
        <pc:sldMkLst>
          <pc:docMk/>
          <pc:sldMk cId="1774474102" sldId="259"/>
        </pc:sldMkLst>
        <pc:spChg chg="mod">
          <ac:chgData name="Bechmann, Neil (bechmana)" userId="2a87118f-bb37-4e0a-b2dc-4eed5735230e" providerId="ADAL" clId="{FC755515-A1FB-4729-AFB8-3015D5FFEA05}" dt="2023-10-01T00:54:31.416" v="31" actId="20577"/>
          <ac:spMkLst>
            <pc:docMk/>
            <pc:sldMk cId="1774474102" sldId="259"/>
            <ac:spMk id="3" creationId="{3BDD849D-6F0C-2F0C-CF06-89082C7F2F72}"/>
          </ac:spMkLst>
        </pc:spChg>
      </pc:sldChg>
      <pc:sldChg chg="del">
        <pc:chgData name="Bechmann, Neil (bechmana)" userId="2a87118f-bb37-4e0a-b2dc-4eed5735230e" providerId="ADAL" clId="{FC755515-A1FB-4729-AFB8-3015D5FFEA05}" dt="2023-09-29T01:16:36.585" v="0" actId="2696"/>
        <pc:sldMkLst>
          <pc:docMk/>
          <pc:sldMk cId="3046917605" sldId="260"/>
        </pc:sldMkLst>
      </pc:sldChg>
      <pc:sldChg chg="del">
        <pc:chgData name="Bechmann, Neil (bechmana)" userId="2a87118f-bb37-4e0a-b2dc-4eed5735230e" providerId="ADAL" clId="{FC755515-A1FB-4729-AFB8-3015D5FFEA05}" dt="2023-09-29T01:16:38.597" v="1" actId="2696"/>
        <pc:sldMkLst>
          <pc:docMk/>
          <pc:sldMk cId="1274296751" sldId="261"/>
        </pc:sldMkLst>
      </pc:sldChg>
      <pc:sldChg chg="del">
        <pc:chgData name="Bechmann, Neil (bechmana)" userId="2a87118f-bb37-4e0a-b2dc-4eed5735230e" providerId="ADAL" clId="{FC755515-A1FB-4729-AFB8-3015D5FFEA05}" dt="2023-09-29T01:16:40.353" v="2" actId="2696"/>
        <pc:sldMkLst>
          <pc:docMk/>
          <pc:sldMk cId="4236362966" sldId="262"/>
        </pc:sldMkLst>
      </pc:sldChg>
    </pc:docChg>
  </pc:docChgLst>
  <pc:docChgLst>
    <pc:chgData name="Zink, Jameson (zinkjo)" userId="S::zinkjo@mail.uc.edu::07c3fcfa-b04b-4b55-854c-8bbf3bce47c4" providerId="AD" clId="Web-{51AA8D6C-1937-48CE-96A6-A4B5F887C41A}"/>
    <pc:docChg chg="modSld addMainMaster delMainMaster">
      <pc:chgData name="Zink, Jameson (zinkjo)" userId="S::zinkjo@mail.uc.edu::07c3fcfa-b04b-4b55-854c-8bbf3bce47c4" providerId="AD" clId="Web-{51AA8D6C-1937-48CE-96A6-A4B5F887C41A}" dt="2023-10-01T01:31:41.991" v="32"/>
      <pc:docMkLst>
        <pc:docMk/>
      </pc:docMkLst>
      <pc:sldChg chg="modSp mod modClrScheme chgLayout">
        <pc:chgData name="Zink, Jameson (zinkjo)" userId="S::zinkjo@mail.uc.edu::07c3fcfa-b04b-4b55-854c-8bbf3bce47c4" providerId="AD" clId="Web-{51AA8D6C-1937-48CE-96A6-A4B5F887C41A}" dt="2023-10-01T01:14:45.815" v="1"/>
        <pc:sldMkLst>
          <pc:docMk/>
          <pc:sldMk cId="4168203577" sldId="256"/>
        </pc:sldMkLst>
        <pc:spChg chg="mod ord">
          <ac:chgData name="Zink, Jameson (zinkjo)" userId="S::zinkjo@mail.uc.edu::07c3fcfa-b04b-4b55-854c-8bbf3bce47c4" providerId="AD" clId="Web-{51AA8D6C-1937-48CE-96A6-A4B5F887C41A}" dt="2023-10-01T01:14:45.815" v="1"/>
          <ac:spMkLst>
            <pc:docMk/>
            <pc:sldMk cId="4168203577" sldId="256"/>
            <ac:spMk id="2" creationId="{98F9FEBD-4AFD-DE03-3B9B-B1D069E6EC37}"/>
          </ac:spMkLst>
        </pc:spChg>
        <pc:spChg chg="mod ord">
          <ac:chgData name="Zink, Jameson (zinkjo)" userId="S::zinkjo@mail.uc.edu::07c3fcfa-b04b-4b55-854c-8bbf3bce47c4" providerId="AD" clId="Web-{51AA8D6C-1937-48CE-96A6-A4B5F887C41A}" dt="2023-10-01T01:14:45.815" v="1"/>
          <ac:spMkLst>
            <pc:docMk/>
            <pc:sldMk cId="4168203577" sldId="256"/>
            <ac:spMk id="3" creationId="{9FC22DDA-DA64-7CEC-CE77-0F1D22FFFC02}"/>
          </ac:spMkLst>
        </pc:spChg>
      </pc:sldChg>
      <pc:sldChg chg="addSp modSp mod setBg modClrScheme chgLayout">
        <pc:chgData name="Zink, Jameson (zinkjo)" userId="S::zinkjo@mail.uc.edu::07c3fcfa-b04b-4b55-854c-8bbf3bce47c4" providerId="AD" clId="Web-{51AA8D6C-1937-48CE-96A6-A4B5F887C41A}" dt="2023-10-01T01:31:41.991" v="32"/>
        <pc:sldMkLst>
          <pc:docMk/>
          <pc:sldMk cId="3606425229" sldId="257"/>
        </pc:sldMkLst>
        <pc:spChg chg="mod ord">
          <ac:chgData name="Zink, Jameson (zinkjo)" userId="S::zinkjo@mail.uc.edu::07c3fcfa-b04b-4b55-854c-8bbf3bce47c4" providerId="AD" clId="Web-{51AA8D6C-1937-48CE-96A6-A4B5F887C41A}" dt="2023-10-01T01:31:41.991" v="32"/>
          <ac:spMkLst>
            <pc:docMk/>
            <pc:sldMk cId="3606425229" sldId="257"/>
            <ac:spMk id="2" creationId="{891E7451-78F7-FD66-5788-1066C41B7CE9}"/>
          </ac:spMkLst>
        </pc:spChg>
        <pc:picChg chg="add mod">
          <ac:chgData name="Zink, Jameson (zinkjo)" userId="S::zinkjo@mail.uc.edu::07c3fcfa-b04b-4b55-854c-8bbf3bce47c4" providerId="AD" clId="Web-{51AA8D6C-1937-48CE-96A6-A4B5F887C41A}" dt="2023-10-01T01:31:41.991" v="32"/>
          <ac:picMkLst>
            <pc:docMk/>
            <pc:sldMk cId="3606425229" sldId="257"/>
            <ac:picMk id="3" creationId="{98C2937C-D287-1D92-09D0-C170B74EE62E}"/>
          </ac:picMkLst>
        </pc:picChg>
        <pc:picChg chg="add">
          <ac:chgData name="Zink, Jameson (zinkjo)" userId="S::zinkjo@mail.uc.edu::07c3fcfa-b04b-4b55-854c-8bbf3bce47c4" providerId="AD" clId="Web-{51AA8D6C-1937-48CE-96A6-A4B5F887C41A}" dt="2023-10-01T01:31:41.991" v="32"/>
          <ac:picMkLst>
            <pc:docMk/>
            <pc:sldMk cId="3606425229" sldId="257"/>
            <ac:picMk id="8" creationId="{6AF6706C-CF07-43A1-BCC4-CBA5D33820DA}"/>
          </ac:picMkLst>
        </pc:picChg>
      </pc:sldChg>
      <pc:sldChg chg="addSp delSp modSp mod setBg modClrScheme setClrOvrMap chgLayout">
        <pc:chgData name="Zink, Jameson (zinkjo)" userId="S::zinkjo@mail.uc.edu::07c3fcfa-b04b-4b55-854c-8bbf3bce47c4" providerId="AD" clId="Web-{51AA8D6C-1937-48CE-96A6-A4B5F887C41A}" dt="2023-10-01T01:20:15.144" v="23"/>
        <pc:sldMkLst>
          <pc:docMk/>
          <pc:sldMk cId="3178076661" sldId="258"/>
        </pc:sldMkLst>
        <pc:spChg chg="mod ord">
          <ac:chgData name="Zink, Jameson (zinkjo)" userId="S::zinkjo@mail.uc.edu::07c3fcfa-b04b-4b55-854c-8bbf3bce47c4" providerId="AD" clId="Web-{51AA8D6C-1937-48CE-96A6-A4B5F887C41A}" dt="2023-10-01T01:20:15.144" v="23"/>
          <ac:spMkLst>
            <pc:docMk/>
            <pc:sldMk cId="3178076661" sldId="258"/>
            <ac:spMk id="2" creationId="{05D62A02-25FF-A1B4-7112-EA37C18F69CB}"/>
          </ac:spMkLst>
        </pc:spChg>
        <pc:spChg chg="add del mod ord">
          <ac:chgData name="Zink, Jameson (zinkjo)" userId="S::zinkjo@mail.uc.edu::07c3fcfa-b04b-4b55-854c-8bbf3bce47c4" providerId="AD" clId="Web-{51AA8D6C-1937-48CE-96A6-A4B5F887C41A}" dt="2023-10-01T01:16:32.315" v="8"/>
          <ac:spMkLst>
            <pc:docMk/>
            <pc:sldMk cId="3178076661" sldId="258"/>
            <ac:spMk id="3" creationId="{5B0BE2EE-0C35-FB26-A576-3801321A78CB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32.268" v="7"/>
          <ac:spMkLst>
            <pc:docMk/>
            <pc:sldMk cId="3178076661" sldId="258"/>
            <ac:spMk id="8" creationId="{50E53EDA-3B94-4F6B-9E86-D3BB9EBB9616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16.190" v="3"/>
          <ac:spMkLst>
            <pc:docMk/>
            <pc:sldMk cId="3178076661" sldId="258"/>
            <ac:spMk id="9" creationId="{4117F0C1-BCBB-40C7-99D6-F703E7A4B5F3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16.190" v="3"/>
          <ac:spMkLst>
            <pc:docMk/>
            <pc:sldMk cId="3178076661" sldId="258"/>
            <ac:spMk id="11" creationId="{D1A5D8BC-B41A-4E96-91C4-D60F5162257E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16.190" v="3"/>
          <ac:spMkLst>
            <pc:docMk/>
            <pc:sldMk cId="3178076661" sldId="258"/>
            <ac:spMk id="15" creationId="{51287385-D3EA-47A8-A127-6061791ADBB6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21.346" v="5"/>
          <ac:spMkLst>
            <pc:docMk/>
            <pc:sldMk cId="3178076661" sldId="258"/>
            <ac:spMk id="17" creationId="{6A166780-9337-4437-95D3-5EA9D55AAAC5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21.346" v="5"/>
          <ac:spMkLst>
            <pc:docMk/>
            <pc:sldMk cId="3178076661" sldId="258"/>
            <ac:spMk id="18" creationId="{EB3D0F40-BF1F-4120-945D-90C5AAD6E35A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21.346" v="5"/>
          <ac:spMkLst>
            <pc:docMk/>
            <pc:sldMk cId="3178076661" sldId="258"/>
            <ac:spMk id="20" creationId="{66F4F323-644B-4A47-97E9-BFB73840F402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16:32.268" v="7"/>
          <ac:spMkLst>
            <pc:docMk/>
            <pc:sldMk cId="3178076661" sldId="258"/>
            <ac:spMk id="23" creationId="{5B0BE2EE-0C35-FB26-A576-3801321A78CB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20:15.144" v="23"/>
          <ac:spMkLst>
            <pc:docMk/>
            <pc:sldMk cId="3178076661" sldId="258"/>
            <ac:spMk id="25" creationId="{6A166780-9337-4437-95D3-5EA9D55AAAC5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20:15.144" v="23"/>
          <ac:spMkLst>
            <pc:docMk/>
            <pc:sldMk cId="3178076661" sldId="258"/>
            <ac:spMk id="26" creationId="{EB3D0F40-BF1F-4120-945D-90C5AAD6E35A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20:15.144" v="23"/>
          <ac:spMkLst>
            <pc:docMk/>
            <pc:sldMk cId="3178076661" sldId="258"/>
            <ac:spMk id="28" creationId="{66F4F323-644B-4A47-97E9-BFB73840F402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20:15.097" v="22"/>
          <ac:spMkLst>
            <pc:docMk/>
            <pc:sldMk cId="3178076661" sldId="258"/>
            <ac:spMk id="34" creationId="{75F65CD9-825D-44BD-8681-D42D260D4C63}"/>
          </ac:spMkLst>
        </pc:spChg>
        <pc:spChg chg="add del">
          <ac:chgData name="Zink, Jameson (zinkjo)" userId="S::zinkjo@mail.uc.edu::07c3fcfa-b04b-4b55-854c-8bbf3bce47c4" providerId="AD" clId="Web-{51AA8D6C-1937-48CE-96A6-A4B5F887C41A}" dt="2023-10-01T01:20:15.097" v="22"/>
          <ac:spMkLst>
            <pc:docMk/>
            <pc:sldMk cId="3178076661" sldId="258"/>
            <ac:spMk id="36" creationId="{B2F64C47-BE0B-4DA4-A62F-C6922DD2082F}"/>
          </ac:spMkLst>
        </pc:spChg>
        <pc:graphicFrameChg chg="add del">
          <ac:chgData name="Zink, Jameson (zinkjo)" userId="S::zinkjo@mail.uc.edu::07c3fcfa-b04b-4b55-854c-8bbf3bce47c4" providerId="AD" clId="Web-{51AA8D6C-1937-48CE-96A6-A4B5F887C41A}" dt="2023-10-01T01:16:16.190" v="3"/>
          <ac:graphicFrameMkLst>
            <pc:docMk/>
            <pc:sldMk cId="3178076661" sldId="258"/>
            <ac:graphicFrameMk id="5" creationId="{E324CC08-9759-9C13-6E8D-4D6B19AE0A4E}"/>
          </ac:graphicFrameMkLst>
        </pc:graphicFrameChg>
        <pc:graphicFrameChg chg="add del">
          <ac:chgData name="Zink, Jameson (zinkjo)" userId="S::zinkjo@mail.uc.edu::07c3fcfa-b04b-4b55-854c-8bbf3bce47c4" providerId="AD" clId="Web-{51AA8D6C-1937-48CE-96A6-A4B5F887C41A}" dt="2023-10-01T01:16:21.346" v="5"/>
          <ac:graphicFrameMkLst>
            <pc:docMk/>
            <pc:sldMk cId="3178076661" sldId="258"/>
            <ac:graphicFrameMk id="21" creationId="{62EA8B48-8530-3509-5DD9-8CB7E5CC6FDF}"/>
          </ac:graphicFrameMkLst>
        </pc:graphicFrameChg>
        <pc:graphicFrameChg chg="add mod modGraphic">
          <ac:chgData name="Zink, Jameson (zinkjo)" userId="S::zinkjo@mail.uc.edu::07c3fcfa-b04b-4b55-854c-8bbf3bce47c4" providerId="AD" clId="Web-{51AA8D6C-1937-48CE-96A6-A4B5F887C41A}" dt="2023-10-01T01:20:15.144" v="23"/>
          <ac:graphicFrameMkLst>
            <pc:docMk/>
            <pc:sldMk cId="3178076661" sldId="258"/>
            <ac:graphicFrameMk id="29" creationId="{05DB5B1D-14EA-894A-6AC5-1611321673CA}"/>
          </ac:graphicFrameMkLst>
        </pc:graphicFrameChg>
        <pc:picChg chg="add del">
          <ac:chgData name="Zink, Jameson (zinkjo)" userId="S::zinkjo@mail.uc.edu::07c3fcfa-b04b-4b55-854c-8bbf3bce47c4" providerId="AD" clId="Web-{51AA8D6C-1937-48CE-96A6-A4B5F887C41A}" dt="2023-10-01T01:16:16.190" v="3"/>
          <ac:picMkLst>
            <pc:docMk/>
            <pc:sldMk cId="3178076661" sldId="258"/>
            <ac:picMk id="13" creationId="{0D321D5F-FA18-4271-9EAA-0BEA14116BB5}"/>
          </ac:picMkLst>
        </pc:picChg>
        <pc:picChg chg="add del">
          <ac:chgData name="Zink, Jameson (zinkjo)" userId="S::zinkjo@mail.uc.edu::07c3fcfa-b04b-4b55-854c-8bbf3bce47c4" providerId="AD" clId="Web-{51AA8D6C-1937-48CE-96A6-A4B5F887C41A}" dt="2023-10-01T01:16:21.346" v="5"/>
          <ac:picMkLst>
            <pc:docMk/>
            <pc:sldMk cId="3178076661" sldId="258"/>
            <ac:picMk id="19" creationId="{15640A69-3748-450C-8DDB-B2051AC04BC7}"/>
          </ac:picMkLst>
        </pc:picChg>
        <pc:picChg chg="add del">
          <ac:chgData name="Zink, Jameson (zinkjo)" userId="S::zinkjo@mail.uc.edu::07c3fcfa-b04b-4b55-854c-8bbf3bce47c4" providerId="AD" clId="Web-{51AA8D6C-1937-48CE-96A6-A4B5F887C41A}" dt="2023-10-01T01:20:15.144" v="23"/>
          <ac:picMkLst>
            <pc:docMk/>
            <pc:sldMk cId="3178076661" sldId="258"/>
            <ac:picMk id="27" creationId="{15640A69-3748-450C-8DDB-B2051AC04BC7}"/>
          </ac:picMkLst>
        </pc:picChg>
        <pc:picChg chg="add del mod">
          <ac:chgData name="Zink, Jameson (zinkjo)" userId="S::zinkjo@mail.uc.edu::07c3fcfa-b04b-4b55-854c-8bbf3bce47c4" providerId="AD" clId="Web-{51AA8D6C-1937-48CE-96A6-A4B5F887C41A}" dt="2023-10-01T01:17:09.502" v="10"/>
          <ac:picMkLst>
            <pc:docMk/>
            <pc:sldMk cId="3178076661" sldId="258"/>
            <ac:picMk id="40" creationId="{5CF5F86C-4EC3-F211-6531-889908FB38F0}"/>
          </ac:picMkLst>
        </pc:picChg>
        <pc:picChg chg="add del mod">
          <ac:chgData name="Zink, Jameson (zinkjo)" userId="S::zinkjo@mail.uc.edu::07c3fcfa-b04b-4b55-854c-8bbf3bce47c4" providerId="AD" clId="Web-{51AA8D6C-1937-48CE-96A6-A4B5F887C41A}" dt="2023-10-01T01:19:49.754" v="18"/>
          <ac:picMkLst>
            <pc:docMk/>
            <pc:sldMk cId="3178076661" sldId="258"/>
            <ac:picMk id="51" creationId="{A310C940-FE05-F54D-F9CF-B3971D1E5225}"/>
          </ac:picMkLst>
        </pc:picChg>
        <pc:cxnChg chg="add del">
          <ac:chgData name="Zink, Jameson (zinkjo)" userId="S::zinkjo@mail.uc.edu::07c3fcfa-b04b-4b55-854c-8bbf3bce47c4" providerId="AD" clId="Web-{51AA8D6C-1937-48CE-96A6-A4B5F887C41A}" dt="2023-10-01T01:16:32.268" v="7"/>
          <ac:cxnSpMkLst>
            <pc:docMk/>
            <pc:sldMk cId="3178076661" sldId="258"/>
            <ac:cxnSpMk id="10" creationId="{30EFD79F-7790-479B-B7DB-BD0D8C101DDD}"/>
          </ac:cxnSpMkLst>
        </pc:cxnChg>
      </pc:sldChg>
      <pc:sldChg chg="modSp mod modClrScheme chgLayout">
        <pc:chgData name="Zink, Jameson (zinkjo)" userId="S::zinkjo@mail.uc.edu::07c3fcfa-b04b-4b55-854c-8bbf3bce47c4" providerId="AD" clId="Web-{51AA8D6C-1937-48CE-96A6-A4B5F887C41A}" dt="2023-10-01T01:22:01.410" v="30" actId="20577"/>
        <pc:sldMkLst>
          <pc:docMk/>
          <pc:sldMk cId="1774474102" sldId="259"/>
        </pc:sldMkLst>
        <pc:spChg chg="mod ord">
          <ac:chgData name="Zink, Jameson (zinkjo)" userId="S::zinkjo@mail.uc.edu::07c3fcfa-b04b-4b55-854c-8bbf3bce47c4" providerId="AD" clId="Web-{51AA8D6C-1937-48CE-96A6-A4B5F887C41A}" dt="2023-10-01T01:14:45.815" v="1"/>
          <ac:spMkLst>
            <pc:docMk/>
            <pc:sldMk cId="1774474102" sldId="259"/>
            <ac:spMk id="2" creationId="{87916DDA-5176-2638-67E2-4D389FCBB982}"/>
          </ac:spMkLst>
        </pc:spChg>
        <pc:spChg chg="mod ord">
          <ac:chgData name="Zink, Jameson (zinkjo)" userId="S::zinkjo@mail.uc.edu::07c3fcfa-b04b-4b55-854c-8bbf3bce47c4" providerId="AD" clId="Web-{51AA8D6C-1937-48CE-96A6-A4B5F887C41A}" dt="2023-10-01T01:22:01.410" v="30" actId="20577"/>
          <ac:spMkLst>
            <pc:docMk/>
            <pc:sldMk cId="1774474102" sldId="259"/>
            <ac:spMk id="3" creationId="{3BDD849D-6F0C-2F0C-CF06-89082C7F2F72}"/>
          </ac:spMkLst>
        </pc:spChg>
      </pc:sldChg>
      <pc:sldMasterChg chg="add del addSldLayout delSldLayout">
        <pc:chgData name="Zink, Jameson (zinkjo)" userId="S::zinkjo@mail.uc.edu::07c3fcfa-b04b-4b55-854c-8bbf3bce47c4" providerId="AD" clId="Web-{51AA8D6C-1937-48CE-96A6-A4B5F887C41A}" dt="2023-10-01T01:14:45.815" v="1"/>
        <pc:sldMasterMkLst>
          <pc:docMk/>
          <pc:sldMasterMk cId="3080354476" sldId="2147483660"/>
        </pc:sldMasterMkLst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2754886769" sldId="2147483661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895920760" sldId="2147483662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820073804" sldId="2147483663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2199899705" sldId="2147483664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84637458" sldId="2147483665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3882545044" sldId="2147483666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2954612387" sldId="2147483667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978313520" sldId="2147483668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571541140" sldId="2147483669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227836883" sldId="2147483670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660142867" sldId="2147483671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3914618285" sldId="2147483672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910471294" sldId="2147483673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47082459" sldId="2147483674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3270380463" sldId="2147483675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4062629130" sldId="2147483676"/>
          </pc:sldLayoutMkLst>
        </pc:sldLayoutChg>
        <pc:sldLayoutChg chg="add del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3080354476" sldId="2147483660"/>
            <pc:sldLayoutMk cId="1121713564" sldId="2147483677"/>
          </pc:sldLayoutMkLst>
        </pc:sldLayoutChg>
      </pc:sldMasterChg>
      <pc:sldMasterChg chg="add del addSldLayout delSldLayout modSldLayout">
        <pc:chgData name="Zink, Jameson (zinkjo)" userId="S::zinkjo@mail.uc.edu::07c3fcfa-b04b-4b55-854c-8bbf3bce47c4" providerId="AD" clId="Web-{51AA8D6C-1937-48CE-96A6-A4B5F887C41A}" dt="2023-10-01T01:14:45.815" v="1"/>
        <pc:sldMasterMkLst>
          <pc:docMk/>
          <pc:sldMasterMk cId="2116130" sldId="2147483678"/>
        </pc:sldMasterMkLst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3024413157" sldId="2147483679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1819849245" sldId="2147483680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895128673" sldId="2147483681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2034266001" sldId="2147483682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3490021112" sldId="2147483683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2170600431" sldId="2147483684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514714613" sldId="2147483685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3620922977" sldId="2147483686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3288402487" sldId="2147483687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1200202972" sldId="2147483688"/>
          </pc:sldLayoutMkLst>
        </pc:sldLayoutChg>
        <pc:sldLayoutChg chg="add del mod replId">
          <pc:chgData name="Zink, Jameson (zinkjo)" userId="S::zinkjo@mail.uc.edu::07c3fcfa-b04b-4b55-854c-8bbf3bce47c4" providerId="AD" clId="Web-{51AA8D6C-1937-48CE-96A6-A4B5F887C41A}" dt="2023-10-01T01:14:45.815" v="1"/>
          <pc:sldLayoutMkLst>
            <pc:docMk/>
            <pc:sldMasterMk cId="2116130" sldId="2147483678"/>
            <pc:sldLayoutMk cId="1352811618" sldId="2147483689"/>
          </pc:sldLayoutMkLst>
        </pc:sldLayoutChg>
      </pc:sldMasterChg>
    </pc:docChg>
  </pc:docChgLst>
  <pc:docChgLst>
    <pc:chgData name="Beyrer, Jessie (beyrerjl)" userId="S::beyrerjl@mail.uc.edu::5b456578-d1f1-46b2-a06a-4003b86b6d52" providerId="AD" clId="Web-{DCA184E6-4117-4302-984C-74040A274C4C}"/>
    <pc:docChg chg="modSld">
      <pc:chgData name="Beyrer, Jessie (beyrerjl)" userId="S::beyrerjl@mail.uc.edu::5b456578-d1f1-46b2-a06a-4003b86b6d52" providerId="AD" clId="Web-{DCA184E6-4117-4302-984C-74040A274C4C}" dt="2023-10-01T01:06:06.370" v="283" actId="20577"/>
      <pc:docMkLst>
        <pc:docMk/>
      </pc:docMkLst>
      <pc:sldChg chg="modSp">
        <pc:chgData name="Beyrer, Jessie (beyrerjl)" userId="S::beyrerjl@mail.uc.edu::5b456578-d1f1-46b2-a06a-4003b86b6d52" providerId="AD" clId="Web-{DCA184E6-4117-4302-984C-74040A274C4C}" dt="2023-10-01T01:06:06.370" v="283" actId="20577"/>
        <pc:sldMkLst>
          <pc:docMk/>
          <pc:sldMk cId="3178076661" sldId="258"/>
        </pc:sldMkLst>
        <pc:spChg chg="mod">
          <ac:chgData name="Beyrer, Jessie (beyrerjl)" userId="S::beyrerjl@mail.uc.edu::5b456578-d1f1-46b2-a06a-4003b86b6d52" providerId="AD" clId="Web-{DCA184E6-4117-4302-984C-74040A274C4C}" dt="2023-10-01T01:06:06.370" v="283" actId="20577"/>
          <ac:spMkLst>
            <pc:docMk/>
            <pc:sldMk cId="3178076661" sldId="258"/>
            <ac:spMk id="3" creationId="{5B0BE2EE-0C35-FB26-A576-3801321A78CB}"/>
          </ac:spMkLst>
        </pc:spChg>
      </pc:sldChg>
    </pc:docChg>
  </pc:docChgLst>
  <pc:docChgLst>
    <pc:chgData name="Bechmann, Neil (bechmana)" userId="S::bechmana@mail.uc.edu::2a87118f-bb37-4e0a-b2dc-4eed5735230e" providerId="AD" clId="Web-{06EFC56D-2F4E-4F79-9548-620BB49AADAB}"/>
    <pc:docChg chg="modSld">
      <pc:chgData name="Bechmann, Neil (bechmana)" userId="S::bechmana@mail.uc.edu::2a87118f-bb37-4e0a-b2dc-4eed5735230e" providerId="AD" clId="Web-{06EFC56D-2F4E-4F79-9548-620BB49AADAB}" dt="2023-10-01T01:13:30.019" v="37" actId="20577"/>
      <pc:docMkLst>
        <pc:docMk/>
      </pc:docMkLst>
      <pc:sldChg chg="modSp">
        <pc:chgData name="Bechmann, Neil (bechmana)" userId="S::bechmana@mail.uc.edu::2a87118f-bb37-4e0a-b2dc-4eed5735230e" providerId="AD" clId="Web-{06EFC56D-2F4E-4F79-9548-620BB49AADAB}" dt="2023-10-01T01:13:30.019" v="37" actId="20577"/>
        <pc:sldMkLst>
          <pc:docMk/>
          <pc:sldMk cId="3178076661" sldId="258"/>
        </pc:sldMkLst>
        <pc:spChg chg="mod">
          <ac:chgData name="Bechmann, Neil (bechmana)" userId="S::bechmana@mail.uc.edu::2a87118f-bb37-4e0a-b2dc-4eed5735230e" providerId="AD" clId="Web-{06EFC56D-2F4E-4F79-9548-620BB49AADAB}" dt="2023-10-01T01:13:30.019" v="37" actId="20577"/>
          <ac:spMkLst>
            <pc:docMk/>
            <pc:sldMk cId="3178076661" sldId="258"/>
            <ac:spMk id="3" creationId="{5B0BE2EE-0C35-FB26-A576-3801321A78CB}"/>
          </ac:spMkLst>
        </pc:spChg>
      </pc:sldChg>
    </pc:docChg>
  </pc:docChgLst>
  <pc:docChgLst>
    <pc:chgData name="Beyrer, Jessie (beyrerjl)" userId="S::beyrerjl@mail.uc.edu::5b456578-d1f1-46b2-a06a-4003b86b6d52" providerId="AD" clId="Web-{638C3A0D-F98B-4D2D-A559-275E6B1CB0F9}"/>
    <pc:docChg chg="modSld">
      <pc:chgData name="Beyrer, Jessie (beyrerjl)" userId="S::beyrerjl@mail.uc.edu::5b456578-d1f1-46b2-a06a-4003b86b6d52" providerId="AD" clId="Web-{638C3A0D-F98B-4D2D-A559-275E6B1CB0F9}" dt="2023-10-01T01:09:00.854" v="104" actId="20577"/>
      <pc:docMkLst>
        <pc:docMk/>
      </pc:docMkLst>
      <pc:sldChg chg="modSp">
        <pc:chgData name="Beyrer, Jessie (beyrerjl)" userId="S::beyrerjl@mail.uc.edu::5b456578-d1f1-46b2-a06a-4003b86b6d52" providerId="AD" clId="Web-{638C3A0D-F98B-4D2D-A559-275E6B1CB0F9}" dt="2023-10-01T01:09:00.854" v="104" actId="20577"/>
        <pc:sldMkLst>
          <pc:docMk/>
          <pc:sldMk cId="3178076661" sldId="258"/>
        </pc:sldMkLst>
        <pc:spChg chg="mod">
          <ac:chgData name="Beyrer, Jessie (beyrerjl)" userId="S::beyrerjl@mail.uc.edu::5b456578-d1f1-46b2-a06a-4003b86b6d52" providerId="AD" clId="Web-{638C3A0D-F98B-4D2D-A559-275E6B1CB0F9}" dt="2023-10-01T01:09:00.854" v="104" actId="20577"/>
          <ac:spMkLst>
            <pc:docMk/>
            <pc:sldMk cId="3178076661" sldId="258"/>
            <ac:spMk id="3" creationId="{5B0BE2EE-0C35-FB26-A576-3801321A78CB}"/>
          </ac:spMkLst>
        </pc:spChg>
      </pc:sldChg>
    </pc:docChg>
  </pc:docChgLst>
  <pc:docChgLst>
    <pc:chgData name="Beyrer, Jessie (beyrerjl)" userId="S::beyrerjl@mail.uc.edu::5b456578-d1f1-46b2-a06a-4003b86b6d52" providerId="AD" clId="Web-{99A92233-7629-4889-B745-CC5FA24D706A}"/>
    <pc:docChg chg="modSld">
      <pc:chgData name="Beyrer, Jessie (beyrerjl)" userId="S::beyrerjl@mail.uc.edu::5b456578-d1f1-46b2-a06a-4003b86b6d52" providerId="AD" clId="Web-{99A92233-7629-4889-B745-CC5FA24D706A}" dt="2023-10-01T01:33:25.501" v="474" actId="20577"/>
      <pc:docMkLst>
        <pc:docMk/>
      </pc:docMkLst>
      <pc:sldChg chg="addSp modSp">
        <pc:chgData name="Beyrer, Jessie (beyrerjl)" userId="S::beyrerjl@mail.uc.edu::5b456578-d1f1-46b2-a06a-4003b86b6d52" providerId="AD" clId="Web-{99A92233-7629-4889-B745-CC5FA24D706A}" dt="2023-10-01T01:33:25.501" v="474" actId="20577"/>
        <pc:sldMkLst>
          <pc:docMk/>
          <pc:sldMk cId="3606425229" sldId="257"/>
        </pc:sldMkLst>
        <pc:spChg chg="mod">
          <ac:chgData name="Beyrer, Jessie (beyrerjl)" userId="S::beyrerjl@mail.uc.edu::5b456578-d1f1-46b2-a06a-4003b86b6d52" providerId="AD" clId="Web-{99A92233-7629-4889-B745-CC5FA24D706A}" dt="2023-10-01T01:27:31.587" v="453" actId="1076"/>
          <ac:spMkLst>
            <pc:docMk/>
            <pc:sldMk cId="3606425229" sldId="257"/>
            <ac:spMk id="2" creationId="{891E7451-78F7-FD66-5788-1066C41B7CE9}"/>
          </ac:spMkLst>
        </pc:spChg>
        <pc:spChg chg="add mod">
          <ac:chgData name="Beyrer, Jessie (beyrerjl)" userId="S::beyrerjl@mail.uc.edu::5b456578-d1f1-46b2-a06a-4003b86b6d52" providerId="AD" clId="Web-{99A92233-7629-4889-B745-CC5FA24D706A}" dt="2023-10-01T01:33:25.501" v="474" actId="20577"/>
          <ac:spMkLst>
            <pc:docMk/>
            <pc:sldMk cId="3606425229" sldId="257"/>
            <ac:spMk id="4" creationId="{1DB9384A-72A6-0C2B-3DEB-1F6B456A5622}"/>
          </ac:spMkLst>
        </pc:spChg>
      </pc:sldChg>
      <pc:sldChg chg="modSp">
        <pc:chgData name="Beyrer, Jessie (beyrerjl)" userId="S::beyrerjl@mail.uc.edu::5b456578-d1f1-46b2-a06a-4003b86b6d52" providerId="AD" clId="Web-{99A92233-7629-4889-B745-CC5FA24D706A}" dt="2023-10-01T01:11:45.160" v="2" actId="20577"/>
        <pc:sldMkLst>
          <pc:docMk/>
          <pc:sldMk cId="3178076661" sldId="258"/>
        </pc:sldMkLst>
        <pc:spChg chg="mod">
          <ac:chgData name="Beyrer, Jessie (beyrerjl)" userId="S::beyrerjl@mail.uc.edu::5b456578-d1f1-46b2-a06a-4003b86b6d52" providerId="AD" clId="Web-{99A92233-7629-4889-B745-CC5FA24D706A}" dt="2023-10-01T01:11:45.160" v="2" actId="20577"/>
          <ac:spMkLst>
            <pc:docMk/>
            <pc:sldMk cId="3178076661" sldId="258"/>
            <ac:spMk id="3" creationId="{5B0BE2EE-0C35-FB26-A576-3801321A78CB}"/>
          </ac:spMkLst>
        </pc:spChg>
      </pc:sldChg>
      <pc:sldChg chg="addSp modSp mod setBg">
        <pc:chgData name="Beyrer, Jessie (beyrerjl)" userId="S::beyrerjl@mail.uc.edu::5b456578-d1f1-46b2-a06a-4003b86b6d52" providerId="AD" clId="Web-{99A92233-7629-4889-B745-CC5FA24D706A}" dt="2023-10-01T01:29:05.136" v="456" actId="20577"/>
        <pc:sldMkLst>
          <pc:docMk/>
          <pc:sldMk cId="1774474102" sldId="259"/>
        </pc:sldMkLst>
        <pc:spChg chg="mod">
          <ac:chgData name="Beyrer, Jessie (beyrerjl)" userId="S::beyrerjl@mail.uc.edu::5b456578-d1f1-46b2-a06a-4003b86b6d52" providerId="AD" clId="Web-{99A92233-7629-4889-B745-CC5FA24D706A}" dt="2023-10-01T01:28:59.855" v="454"/>
          <ac:spMkLst>
            <pc:docMk/>
            <pc:sldMk cId="1774474102" sldId="259"/>
            <ac:spMk id="2" creationId="{87916DDA-5176-2638-67E2-4D389FCBB982}"/>
          </ac:spMkLst>
        </pc:spChg>
        <pc:spChg chg="mod">
          <ac:chgData name="Beyrer, Jessie (beyrerjl)" userId="S::beyrerjl@mail.uc.edu::5b456578-d1f1-46b2-a06a-4003b86b6d52" providerId="AD" clId="Web-{99A92233-7629-4889-B745-CC5FA24D706A}" dt="2023-10-01T01:29:05.136" v="456" actId="20577"/>
          <ac:spMkLst>
            <pc:docMk/>
            <pc:sldMk cId="1774474102" sldId="259"/>
            <ac:spMk id="3" creationId="{3BDD849D-6F0C-2F0C-CF06-89082C7F2F72}"/>
          </ac:spMkLst>
        </pc:spChg>
        <pc:spChg chg="add">
          <ac:chgData name="Beyrer, Jessie (beyrerjl)" userId="S::beyrerjl@mail.uc.edu::5b456578-d1f1-46b2-a06a-4003b86b6d52" providerId="AD" clId="Web-{99A92233-7629-4889-B745-CC5FA24D706A}" dt="2023-10-01T01:28:59.855" v="454"/>
          <ac:spMkLst>
            <pc:docMk/>
            <pc:sldMk cId="1774474102" sldId="259"/>
            <ac:spMk id="8" creationId="{50E53EDA-3B94-4F6B-9E86-D3BB9EBB9616}"/>
          </ac:spMkLst>
        </pc:spChg>
        <pc:cxnChg chg="add">
          <ac:chgData name="Beyrer, Jessie (beyrerjl)" userId="S::beyrerjl@mail.uc.edu::5b456578-d1f1-46b2-a06a-4003b86b6d52" providerId="AD" clId="Web-{99A92233-7629-4889-B745-CC5FA24D706A}" dt="2023-10-01T01:28:59.855" v="454"/>
          <ac:cxnSpMkLst>
            <pc:docMk/>
            <pc:sldMk cId="1774474102" sldId="259"/>
            <ac:cxnSpMk id="10" creationId="{30EFD79F-7790-479B-B7DB-BD0D8C101DD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CC1D4-2EFF-43B2-8D28-418F237C7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B0B90885-75C4-4547-B771-6A3872B1B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"Interest in Joining a League" is a Boolean field that we struggled to get populated correctly with a Yes/No response that could be utilized as usable field and search field.</a:t>
          </a:r>
        </a:p>
      </dgm:t>
    </dgm:pt>
    <dgm:pt modelId="{9916AFD8-6F4B-4AAA-8A57-1392A46355D6}" type="parTrans" cxnId="{FA0AF11F-BDF7-4EF1-A440-E4F5ABB61E7C}">
      <dgm:prSet/>
      <dgm:spPr/>
      <dgm:t>
        <a:bodyPr/>
        <a:lstStyle/>
        <a:p>
          <a:endParaRPr lang="en-US"/>
        </a:p>
      </dgm:t>
    </dgm:pt>
    <dgm:pt modelId="{2F705766-7BC3-41B9-A1A5-68DF93503144}" type="sibTrans" cxnId="{FA0AF11F-BDF7-4EF1-A440-E4F5ABB61E7C}">
      <dgm:prSet/>
      <dgm:spPr/>
      <dgm:t>
        <a:bodyPr/>
        <a:lstStyle/>
        <a:p>
          <a:endParaRPr lang="en-US"/>
        </a:p>
      </dgm:t>
    </dgm:pt>
    <dgm:pt modelId="{1A4A5BDA-5ECB-490B-BC89-9BFE97088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Search Page the SportId and LeagueId were not allowing a name change on OnGetSync() when  trying to change it.  Visual Studio told us we could not have multiple OnGetSync() on Search page.</a:t>
          </a:r>
        </a:p>
      </dgm:t>
    </dgm:pt>
    <dgm:pt modelId="{3EC36F6C-D50D-41EC-99C9-05F336EDDD51}" type="parTrans" cxnId="{504A9EA0-0CA9-46E5-B07A-1091FC310884}">
      <dgm:prSet/>
      <dgm:spPr/>
      <dgm:t>
        <a:bodyPr/>
        <a:lstStyle/>
        <a:p>
          <a:endParaRPr lang="en-US"/>
        </a:p>
      </dgm:t>
    </dgm:pt>
    <dgm:pt modelId="{2C21B48D-3225-40DA-ABF9-3BA2098BD9E8}" type="sibTrans" cxnId="{504A9EA0-0CA9-46E5-B07A-1091FC310884}">
      <dgm:prSet/>
      <dgm:spPr/>
      <dgm:t>
        <a:bodyPr/>
        <a:lstStyle/>
        <a:p>
          <a:endParaRPr lang="en-US"/>
        </a:p>
      </dgm:t>
    </dgm:pt>
    <dgm:pt modelId="{4BE0B049-3536-4FAD-A78D-1BEAF5ED09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Style on the Registration Page, we were unable to remove the "Use another service to register" portion of the page.  </a:t>
          </a:r>
        </a:p>
      </dgm:t>
    </dgm:pt>
    <dgm:pt modelId="{8E075EF4-E610-41ED-91FE-7080123F9475}" type="parTrans" cxnId="{E040BB1B-D857-4980-B4AD-D3E82ADE6E0D}">
      <dgm:prSet/>
      <dgm:spPr/>
      <dgm:t>
        <a:bodyPr/>
        <a:lstStyle/>
        <a:p>
          <a:endParaRPr lang="en-US"/>
        </a:p>
      </dgm:t>
    </dgm:pt>
    <dgm:pt modelId="{B5F04E63-2647-4A4B-A2E7-399F440E8BF6}" type="sibTrans" cxnId="{E040BB1B-D857-4980-B4AD-D3E82ADE6E0D}">
      <dgm:prSet/>
      <dgm:spPr/>
      <dgm:t>
        <a:bodyPr/>
        <a:lstStyle/>
        <a:p>
          <a:endParaRPr lang="en-US"/>
        </a:p>
      </dgm:t>
    </dgm:pt>
    <dgm:pt modelId="{6CB263BB-C361-4F47-9BBA-0E71704FCC91}" type="pres">
      <dgm:prSet presAssocID="{AAECC1D4-2EFF-43B2-8D28-418F237C73CC}" presName="root" presStyleCnt="0">
        <dgm:presLayoutVars>
          <dgm:dir/>
          <dgm:resizeHandles val="exact"/>
        </dgm:presLayoutVars>
      </dgm:prSet>
      <dgm:spPr/>
    </dgm:pt>
    <dgm:pt modelId="{21E6935D-7F12-4228-99D1-8385F5B8CF1C}" type="pres">
      <dgm:prSet presAssocID="{B0B90885-75C4-4547-B771-6A3872B1B521}" presName="compNode" presStyleCnt="0"/>
      <dgm:spPr/>
    </dgm:pt>
    <dgm:pt modelId="{0793F531-900F-4361-B23F-66C7E45C4E5D}" type="pres">
      <dgm:prSet presAssocID="{B0B90885-75C4-4547-B771-6A3872B1B521}" presName="bgRect" presStyleLbl="bgShp" presStyleIdx="0" presStyleCnt="3"/>
      <dgm:spPr/>
    </dgm:pt>
    <dgm:pt modelId="{9006493B-7388-46F1-B6EC-CED480507905}" type="pres">
      <dgm:prSet presAssocID="{B0B90885-75C4-4547-B771-6A3872B1B5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0ABEFF-D40B-4C78-BF58-DE61B8699C0B}" type="pres">
      <dgm:prSet presAssocID="{B0B90885-75C4-4547-B771-6A3872B1B521}" presName="spaceRect" presStyleCnt="0"/>
      <dgm:spPr/>
    </dgm:pt>
    <dgm:pt modelId="{D691CCA8-98A0-4258-8F2C-9A7B582AA3EF}" type="pres">
      <dgm:prSet presAssocID="{B0B90885-75C4-4547-B771-6A3872B1B521}" presName="parTx" presStyleLbl="revTx" presStyleIdx="0" presStyleCnt="3">
        <dgm:presLayoutVars>
          <dgm:chMax val="0"/>
          <dgm:chPref val="0"/>
        </dgm:presLayoutVars>
      </dgm:prSet>
      <dgm:spPr/>
    </dgm:pt>
    <dgm:pt modelId="{F2EF8EF6-4374-4E6F-A772-912682BA8072}" type="pres">
      <dgm:prSet presAssocID="{2F705766-7BC3-41B9-A1A5-68DF93503144}" presName="sibTrans" presStyleCnt="0"/>
      <dgm:spPr/>
    </dgm:pt>
    <dgm:pt modelId="{66352CF2-CB45-468A-A6E5-08C31DA9724C}" type="pres">
      <dgm:prSet presAssocID="{1A4A5BDA-5ECB-490B-BC89-9BFE970888FB}" presName="compNode" presStyleCnt="0"/>
      <dgm:spPr/>
    </dgm:pt>
    <dgm:pt modelId="{32F71FE2-AEBC-4254-9093-E4B28BB86767}" type="pres">
      <dgm:prSet presAssocID="{1A4A5BDA-5ECB-490B-BC89-9BFE970888FB}" presName="bgRect" presStyleLbl="bgShp" presStyleIdx="1" presStyleCnt="3"/>
      <dgm:spPr/>
    </dgm:pt>
    <dgm:pt modelId="{56B9DA1D-F3A9-4D1B-8BC5-725EF9062A17}" type="pres">
      <dgm:prSet presAssocID="{1A4A5BDA-5ECB-490B-BC89-9BFE970888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932DDC9-2B7F-4BE2-B19A-622423515391}" type="pres">
      <dgm:prSet presAssocID="{1A4A5BDA-5ECB-490B-BC89-9BFE970888FB}" presName="spaceRect" presStyleCnt="0"/>
      <dgm:spPr/>
    </dgm:pt>
    <dgm:pt modelId="{C488EECE-A9C0-4E3E-91FC-6ABDCA4F6725}" type="pres">
      <dgm:prSet presAssocID="{1A4A5BDA-5ECB-490B-BC89-9BFE970888FB}" presName="parTx" presStyleLbl="revTx" presStyleIdx="1" presStyleCnt="3">
        <dgm:presLayoutVars>
          <dgm:chMax val="0"/>
          <dgm:chPref val="0"/>
        </dgm:presLayoutVars>
      </dgm:prSet>
      <dgm:spPr/>
    </dgm:pt>
    <dgm:pt modelId="{3A9ADDEF-B20C-459A-978C-2E98090D5A57}" type="pres">
      <dgm:prSet presAssocID="{2C21B48D-3225-40DA-ABF9-3BA2098BD9E8}" presName="sibTrans" presStyleCnt="0"/>
      <dgm:spPr/>
    </dgm:pt>
    <dgm:pt modelId="{64565F65-C04A-4B4B-A5B5-F850B8D595BD}" type="pres">
      <dgm:prSet presAssocID="{4BE0B049-3536-4FAD-A78D-1BEAF5ED09B7}" presName="compNode" presStyleCnt="0"/>
      <dgm:spPr/>
    </dgm:pt>
    <dgm:pt modelId="{71B26EE7-9521-439D-92F3-51B1BDF418B3}" type="pres">
      <dgm:prSet presAssocID="{4BE0B049-3536-4FAD-A78D-1BEAF5ED09B7}" presName="bgRect" presStyleLbl="bgShp" presStyleIdx="2" presStyleCnt="3"/>
      <dgm:spPr/>
    </dgm:pt>
    <dgm:pt modelId="{C21D8ADA-BDCE-40C4-A9F8-249E082DACDF}" type="pres">
      <dgm:prSet presAssocID="{4BE0B049-3536-4FAD-A78D-1BEAF5ED09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20111E2F-8509-4914-93BE-E83108F7D5A1}" type="pres">
      <dgm:prSet presAssocID="{4BE0B049-3536-4FAD-A78D-1BEAF5ED09B7}" presName="spaceRect" presStyleCnt="0"/>
      <dgm:spPr/>
    </dgm:pt>
    <dgm:pt modelId="{4D951202-C4FD-4978-A7BD-E816D30CD5C1}" type="pres">
      <dgm:prSet presAssocID="{4BE0B049-3536-4FAD-A78D-1BEAF5ED09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DFB206-2A54-4E3B-9E2D-4EE9B0EF480D}" type="presOf" srcId="{1A4A5BDA-5ECB-490B-BC89-9BFE970888FB}" destId="{C488EECE-A9C0-4E3E-91FC-6ABDCA4F6725}" srcOrd="0" destOrd="0" presId="urn:microsoft.com/office/officeart/2018/2/layout/IconVerticalSolidList"/>
    <dgm:cxn modelId="{E040BB1B-D857-4980-B4AD-D3E82ADE6E0D}" srcId="{AAECC1D4-2EFF-43B2-8D28-418F237C73CC}" destId="{4BE0B049-3536-4FAD-A78D-1BEAF5ED09B7}" srcOrd="2" destOrd="0" parTransId="{8E075EF4-E610-41ED-91FE-7080123F9475}" sibTransId="{B5F04E63-2647-4A4B-A2E7-399F440E8BF6}"/>
    <dgm:cxn modelId="{FA0AF11F-BDF7-4EF1-A440-E4F5ABB61E7C}" srcId="{AAECC1D4-2EFF-43B2-8D28-418F237C73CC}" destId="{B0B90885-75C4-4547-B771-6A3872B1B521}" srcOrd="0" destOrd="0" parTransId="{9916AFD8-6F4B-4AAA-8A57-1392A46355D6}" sibTransId="{2F705766-7BC3-41B9-A1A5-68DF93503144}"/>
    <dgm:cxn modelId="{504A9EA0-0CA9-46E5-B07A-1091FC310884}" srcId="{AAECC1D4-2EFF-43B2-8D28-418F237C73CC}" destId="{1A4A5BDA-5ECB-490B-BC89-9BFE970888FB}" srcOrd="1" destOrd="0" parTransId="{3EC36F6C-D50D-41EC-99C9-05F336EDDD51}" sibTransId="{2C21B48D-3225-40DA-ABF9-3BA2098BD9E8}"/>
    <dgm:cxn modelId="{E6413BB9-90D2-40C1-AFE2-6B3E89A9BA7C}" type="presOf" srcId="{B0B90885-75C4-4547-B771-6A3872B1B521}" destId="{D691CCA8-98A0-4258-8F2C-9A7B582AA3EF}" srcOrd="0" destOrd="0" presId="urn:microsoft.com/office/officeart/2018/2/layout/IconVerticalSolidList"/>
    <dgm:cxn modelId="{FD6D07CB-0400-465A-9530-CE9FC0E94B07}" type="presOf" srcId="{4BE0B049-3536-4FAD-A78D-1BEAF5ED09B7}" destId="{4D951202-C4FD-4978-A7BD-E816D30CD5C1}" srcOrd="0" destOrd="0" presId="urn:microsoft.com/office/officeart/2018/2/layout/IconVerticalSolidList"/>
    <dgm:cxn modelId="{4C0DDCFB-653B-4B61-B44A-24155D7FCB75}" type="presOf" srcId="{AAECC1D4-2EFF-43B2-8D28-418F237C73CC}" destId="{6CB263BB-C361-4F47-9BBA-0E71704FCC91}" srcOrd="0" destOrd="0" presId="urn:microsoft.com/office/officeart/2018/2/layout/IconVerticalSolidList"/>
    <dgm:cxn modelId="{8C67023E-A765-422F-BB2D-52B27B778323}" type="presParOf" srcId="{6CB263BB-C361-4F47-9BBA-0E71704FCC91}" destId="{21E6935D-7F12-4228-99D1-8385F5B8CF1C}" srcOrd="0" destOrd="0" presId="urn:microsoft.com/office/officeart/2018/2/layout/IconVerticalSolidList"/>
    <dgm:cxn modelId="{1E130287-124F-4128-8367-FC7933EC6FC7}" type="presParOf" srcId="{21E6935D-7F12-4228-99D1-8385F5B8CF1C}" destId="{0793F531-900F-4361-B23F-66C7E45C4E5D}" srcOrd="0" destOrd="0" presId="urn:microsoft.com/office/officeart/2018/2/layout/IconVerticalSolidList"/>
    <dgm:cxn modelId="{E836E2CA-EFBB-4816-B99B-6C50D17CC26D}" type="presParOf" srcId="{21E6935D-7F12-4228-99D1-8385F5B8CF1C}" destId="{9006493B-7388-46F1-B6EC-CED480507905}" srcOrd="1" destOrd="0" presId="urn:microsoft.com/office/officeart/2018/2/layout/IconVerticalSolidList"/>
    <dgm:cxn modelId="{E14E8EB4-401C-4193-B25A-E03BF208FE0B}" type="presParOf" srcId="{21E6935D-7F12-4228-99D1-8385F5B8CF1C}" destId="{A30ABEFF-D40B-4C78-BF58-DE61B8699C0B}" srcOrd="2" destOrd="0" presId="urn:microsoft.com/office/officeart/2018/2/layout/IconVerticalSolidList"/>
    <dgm:cxn modelId="{845C04C8-F05E-42E6-9492-16E9C5C38EB3}" type="presParOf" srcId="{21E6935D-7F12-4228-99D1-8385F5B8CF1C}" destId="{D691CCA8-98A0-4258-8F2C-9A7B582AA3EF}" srcOrd="3" destOrd="0" presId="urn:microsoft.com/office/officeart/2018/2/layout/IconVerticalSolidList"/>
    <dgm:cxn modelId="{50487506-B419-4B02-ACE9-495670F649AB}" type="presParOf" srcId="{6CB263BB-C361-4F47-9BBA-0E71704FCC91}" destId="{F2EF8EF6-4374-4E6F-A772-912682BA8072}" srcOrd="1" destOrd="0" presId="urn:microsoft.com/office/officeart/2018/2/layout/IconVerticalSolidList"/>
    <dgm:cxn modelId="{8347E77F-423F-437B-9C39-139DD63DB729}" type="presParOf" srcId="{6CB263BB-C361-4F47-9BBA-0E71704FCC91}" destId="{66352CF2-CB45-468A-A6E5-08C31DA9724C}" srcOrd="2" destOrd="0" presId="urn:microsoft.com/office/officeart/2018/2/layout/IconVerticalSolidList"/>
    <dgm:cxn modelId="{8E5BFFA3-3BBD-4746-ABD7-58E75106A7C5}" type="presParOf" srcId="{66352CF2-CB45-468A-A6E5-08C31DA9724C}" destId="{32F71FE2-AEBC-4254-9093-E4B28BB86767}" srcOrd="0" destOrd="0" presId="urn:microsoft.com/office/officeart/2018/2/layout/IconVerticalSolidList"/>
    <dgm:cxn modelId="{EBD10272-B734-4EC6-B0CE-CC234E02B9E5}" type="presParOf" srcId="{66352CF2-CB45-468A-A6E5-08C31DA9724C}" destId="{56B9DA1D-F3A9-4D1B-8BC5-725EF9062A17}" srcOrd="1" destOrd="0" presId="urn:microsoft.com/office/officeart/2018/2/layout/IconVerticalSolidList"/>
    <dgm:cxn modelId="{3BE8F2B9-3639-4257-B8B6-E08377874276}" type="presParOf" srcId="{66352CF2-CB45-468A-A6E5-08C31DA9724C}" destId="{9932DDC9-2B7F-4BE2-B19A-622423515391}" srcOrd="2" destOrd="0" presId="urn:microsoft.com/office/officeart/2018/2/layout/IconVerticalSolidList"/>
    <dgm:cxn modelId="{66E4AB44-E117-41E9-89B9-DCD6C1732623}" type="presParOf" srcId="{66352CF2-CB45-468A-A6E5-08C31DA9724C}" destId="{C488EECE-A9C0-4E3E-91FC-6ABDCA4F6725}" srcOrd="3" destOrd="0" presId="urn:microsoft.com/office/officeart/2018/2/layout/IconVerticalSolidList"/>
    <dgm:cxn modelId="{C8CC086B-D900-4F13-968C-F71485BFB9F0}" type="presParOf" srcId="{6CB263BB-C361-4F47-9BBA-0E71704FCC91}" destId="{3A9ADDEF-B20C-459A-978C-2E98090D5A57}" srcOrd="3" destOrd="0" presId="urn:microsoft.com/office/officeart/2018/2/layout/IconVerticalSolidList"/>
    <dgm:cxn modelId="{66F1F24B-6EFE-413B-930C-59CB65138F21}" type="presParOf" srcId="{6CB263BB-C361-4F47-9BBA-0E71704FCC91}" destId="{64565F65-C04A-4B4B-A5B5-F850B8D595BD}" srcOrd="4" destOrd="0" presId="urn:microsoft.com/office/officeart/2018/2/layout/IconVerticalSolidList"/>
    <dgm:cxn modelId="{925E523B-1B9D-4A03-8AEE-C2AC40D2DC94}" type="presParOf" srcId="{64565F65-C04A-4B4B-A5B5-F850B8D595BD}" destId="{71B26EE7-9521-439D-92F3-51B1BDF418B3}" srcOrd="0" destOrd="0" presId="urn:microsoft.com/office/officeart/2018/2/layout/IconVerticalSolidList"/>
    <dgm:cxn modelId="{D9F3AE73-58B3-415C-9A47-1AB003D9438F}" type="presParOf" srcId="{64565F65-C04A-4B4B-A5B5-F850B8D595BD}" destId="{C21D8ADA-BDCE-40C4-A9F8-249E082DACDF}" srcOrd="1" destOrd="0" presId="urn:microsoft.com/office/officeart/2018/2/layout/IconVerticalSolidList"/>
    <dgm:cxn modelId="{400AC0D6-9D80-4160-9F06-68A1EB1C75EB}" type="presParOf" srcId="{64565F65-C04A-4B4B-A5B5-F850B8D595BD}" destId="{20111E2F-8509-4914-93BE-E83108F7D5A1}" srcOrd="2" destOrd="0" presId="urn:microsoft.com/office/officeart/2018/2/layout/IconVerticalSolidList"/>
    <dgm:cxn modelId="{5F8EFAD0-0E3F-4F5C-B405-E89D02527899}" type="presParOf" srcId="{64565F65-C04A-4B4B-A5B5-F850B8D595BD}" destId="{4D951202-C4FD-4978-A7BD-E816D30CD5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3F531-900F-4361-B23F-66C7E45C4E5D}">
      <dsp:nvSpPr>
        <dsp:cNvPr id="0" name=""/>
        <dsp:cNvSpPr/>
      </dsp:nvSpPr>
      <dsp:spPr>
        <a:xfrm>
          <a:off x="0" y="413"/>
          <a:ext cx="10131425" cy="966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6493B-7388-46F1-B6EC-CED480507905}">
      <dsp:nvSpPr>
        <dsp:cNvPr id="0" name=""/>
        <dsp:cNvSpPr/>
      </dsp:nvSpPr>
      <dsp:spPr>
        <a:xfrm>
          <a:off x="292471" y="217954"/>
          <a:ext cx="531767" cy="531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1CCA8-98A0-4258-8F2C-9A7B582AA3EF}">
      <dsp:nvSpPr>
        <dsp:cNvPr id="0" name=""/>
        <dsp:cNvSpPr/>
      </dsp:nvSpPr>
      <dsp:spPr>
        <a:xfrm>
          <a:off x="1116710" y="413"/>
          <a:ext cx="9014714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"Interest in Joining a League" is a Boolean field that we struggled to get populated correctly with a Yes/No response that could be utilized as usable field and search field.</a:t>
          </a:r>
        </a:p>
      </dsp:txBody>
      <dsp:txXfrm>
        <a:off x="1116710" y="413"/>
        <a:ext cx="9014714" cy="966849"/>
      </dsp:txXfrm>
    </dsp:sp>
    <dsp:sp modelId="{32F71FE2-AEBC-4254-9093-E4B28BB86767}">
      <dsp:nvSpPr>
        <dsp:cNvPr id="0" name=""/>
        <dsp:cNvSpPr/>
      </dsp:nvSpPr>
      <dsp:spPr>
        <a:xfrm>
          <a:off x="0" y="1208974"/>
          <a:ext cx="10131425" cy="966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9DA1D-F3A9-4D1B-8BC5-725EF9062A17}">
      <dsp:nvSpPr>
        <dsp:cNvPr id="0" name=""/>
        <dsp:cNvSpPr/>
      </dsp:nvSpPr>
      <dsp:spPr>
        <a:xfrm>
          <a:off x="292471" y="1426515"/>
          <a:ext cx="531767" cy="531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8EECE-A9C0-4E3E-91FC-6ABDCA4F6725}">
      <dsp:nvSpPr>
        <dsp:cNvPr id="0" name=""/>
        <dsp:cNvSpPr/>
      </dsp:nvSpPr>
      <dsp:spPr>
        <a:xfrm>
          <a:off x="1116710" y="1208974"/>
          <a:ext cx="9014714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the Search Page the SportId and LeagueId were not allowing a name change on OnGetSync() when  trying to change it.  Visual Studio told us we could not have multiple OnGetSync() on Search page.</a:t>
          </a:r>
        </a:p>
      </dsp:txBody>
      <dsp:txXfrm>
        <a:off x="1116710" y="1208974"/>
        <a:ext cx="9014714" cy="966849"/>
      </dsp:txXfrm>
    </dsp:sp>
    <dsp:sp modelId="{71B26EE7-9521-439D-92F3-51B1BDF418B3}">
      <dsp:nvSpPr>
        <dsp:cNvPr id="0" name=""/>
        <dsp:cNvSpPr/>
      </dsp:nvSpPr>
      <dsp:spPr>
        <a:xfrm>
          <a:off x="0" y="2417536"/>
          <a:ext cx="10131425" cy="966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D8ADA-BDCE-40C4-A9F8-249E082DACDF}">
      <dsp:nvSpPr>
        <dsp:cNvPr id="0" name=""/>
        <dsp:cNvSpPr/>
      </dsp:nvSpPr>
      <dsp:spPr>
        <a:xfrm>
          <a:off x="292471" y="2635077"/>
          <a:ext cx="531767" cy="531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51202-C4FD-4978-A7BD-E816D30CD5C1}">
      <dsp:nvSpPr>
        <dsp:cNvPr id="0" name=""/>
        <dsp:cNvSpPr/>
      </dsp:nvSpPr>
      <dsp:spPr>
        <a:xfrm>
          <a:off x="1116710" y="2417536"/>
          <a:ext cx="9014714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 Style on the Registration Page, we were unable to remove the "Use another service to register" portion of the page.  </a:t>
          </a:r>
        </a:p>
      </dsp:txBody>
      <dsp:txXfrm>
        <a:off x="1116710" y="2417536"/>
        <a:ext cx="9014714" cy="96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2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5ACE9-8052-451C-907F-791C1351CBE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A6C0DA-3631-43A4-B1E9-86707AA4F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eyrer/IS7012/tree/main/BearcatSportsBuybac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FEBD-4AFD-DE03-3B9B-B1D069E6E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IS7012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22DDA-DA64-7CEC-CE77-0F1D22FF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Bearcat Sports Buyback</a:t>
            </a:r>
          </a:p>
          <a:p>
            <a:r>
              <a:rPr lang="en-US"/>
              <a:t>Neil Bechmann </a:t>
            </a:r>
          </a:p>
          <a:p>
            <a:r>
              <a:rPr lang="en-US"/>
              <a:t>Jessie </a:t>
            </a:r>
            <a:r>
              <a:rPr lang="en-US" err="1"/>
              <a:t>Beyrer</a:t>
            </a:r>
            <a:endParaRPr lang="en-US"/>
          </a:p>
          <a:p>
            <a:r>
              <a:rPr lang="en-US"/>
              <a:t>Jameson Zink</a:t>
            </a:r>
          </a:p>
        </p:txBody>
      </p:sp>
    </p:spTree>
    <p:extLst>
      <p:ext uri="{BB962C8B-B14F-4D97-AF65-F5344CB8AC3E}">
        <p14:creationId xmlns:p14="http://schemas.microsoft.com/office/powerpoint/2010/main" val="41682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E7451-78F7-FD66-5788-1066C41B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Quick Demonstration</a:t>
            </a:r>
          </a:p>
        </p:txBody>
      </p:sp>
      <p:pic>
        <p:nvPicPr>
          <p:cNvPr id="3" name="Picture 2" descr="A screenshot of a website&#10;&#10;Description automatically generated">
            <a:extLst>
              <a:ext uri="{FF2B5EF4-FFF2-40B4-BE49-F238E27FC236}">
                <a16:creationId xmlns:a16="http://schemas.microsoft.com/office/drawing/2014/main" id="{98C2937C-D287-1D92-09D0-C170B74E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368004"/>
            <a:ext cx="5471927" cy="41176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9384A-72A6-0C2B-3DEB-1F6B456A5622}"/>
              </a:ext>
            </a:extLst>
          </p:cNvPr>
          <p:cNvSpPr txBox="1"/>
          <p:nvPr/>
        </p:nvSpPr>
        <p:spPr>
          <a:xfrm>
            <a:off x="6250111" y="5736404"/>
            <a:ext cx="5025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  <a:hlinkClick r:id="rId5"/>
              </a:rPr>
              <a:t>BearcatSportsBuyback GitHub Link</a:t>
            </a:r>
            <a:br>
              <a:rPr lang="en-US">
                <a:ea typeface="+mn-lt"/>
                <a:cs typeface="+mn-lt"/>
              </a:rPr>
            </a:b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0642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A02-25FF-A1B4-7112-EA37C18F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Errors or bugs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5DB5B1D-14EA-894A-6AC5-161132167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21383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07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16DDA-5176-2638-67E2-4D389FCB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additional time Enhancements?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849D-6F0C-2F0C-CF06-89082C7F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More in depth classes with more class relationships would have been nice to add to give more detail in the project and site.</a:t>
            </a:r>
          </a:p>
          <a:p>
            <a:r>
              <a:rPr lang="en-US"/>
              <a:t>A more robust statistics page that could deliver more usage and cumulative class details for that particular page.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/>
              <a:t>Stylistically, it is not clear that we have products available for sale/resale on our site additional lessons on creating a card view rather than list view would be helpful in setting up a sales type website. 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47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IS7012 Final Project</vt:lpstr>
      <vt:lpstr>Quick Demonstration</vt:lpstr>
      <vt:lpstr>Errors or bugs</vt:lpstr>
      <vt:lpstr>additional time Enhancements?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IS7012 Final Project</dc:title>
  <dc:creator>Bechmann, Neil (bechmana)</dc:creator>
  <cp:revision>1</cp:revision>
  <dcterms:created xsi:type="dcterms:W3CDTF">2023-09-28T20:56:40Z</dcterms:created>
  <dcterms:modified xsi:type="dcterms:W3CDTF">2023-10-01T01:33:58Z</dcterms:modified>
</cp:coreProperties>
</file>