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76" r:id="rId3"/>
    <p:sldId id="258" r:id="rId4"/>
    <p:sldId id="277" r:id="rId5"/>
    <p:sldId id="279" r:id="rId6"/>
    <p:sldId id="278" r:id="rId7"/>
    <p:sldId id="280" r:id="rId8"/>
    <p:sldId id="281" r:id="rId9"/>
    <p:sldId id="282" r:id="rId10"/>
    <p:sldId id="283" r:id="rId11"/>
    <p:sldId id="284" r:id="rId12"/>
    <p:sldId id="259" r:id="rId13"/>
    <p:sldId id="260" r:id="rId14"/>
    <p:sldId id="261" r:id="rId15"/>
    <p:sldId id="262" r:id="rId16"/>
    <p:sldId id="263" r:id="rId17"/>
    <p:sldId id="285" r:id="rId18"/>
    <p:sldId id="286" r:id="rId19"/>
    <p:sldId id="272" r:id="rId20"/>
    <p:sldId id="274" r:id="rId2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72E1B-36EB-4DFB-A787-1238B3FA0736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634D4-65DF-48CE-B2DF-9BE19219F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 smtClean="0"/>
              <a:t>ЩЕ</a:t>
            </a:r>
            <a:r>
              <a:rPr lang="bg-BG" baseline="0" dirty="0" smtClean="0"/>
              <a:t> ОБЯСНЯВАМ НА ТАБЛО – А0</a:t>
            </a:r>
            <a:endParaRPr lang="en-US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34D4-65DF-48CE-B2DF-9BE19219F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7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 smtClean="0"/>
              <a:t>ЩЕ</a:t>
            </a:r>
            <a:r>
              <a:rPr lang="bg-BG" baseline="0" dirty="0" smtClean="0"/>
              <a:t> ОБЯСНЯВАМ НА ТАБЛО – А1</a:t>
            </a:r>
            <a:endParaRPr lang="en-US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34D4-65DF-48CE-B2DF-9BE19219F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 smtClean="0"/>
              <a:t>ЩЕ</a:t>
            </a:r>
            <a:r>
              <a:rPr lang="bg-BG" baseline="0" dirty="0" smtClean="0"/>
              <a:t> ОБЯСНЯВАМ НА ТАБЛО – А0</a:t>
            </a:r>
            <a:endParaRPr lang="en-US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34D4-65DF-48CE-B2DF-9BE19219FB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 smtClean="0"/>
              <a:t>ЩЕ</a:t>
            </a:r>
            <a:r>
              <a:rPr lang="bg-BG" baseline="0" dirty="0" smtClean="0"/>
              <a:t> ОБЯСНЯВАМ НА ТАБЛО – А1</a:t>
            </a:r>
            <a:endParaRPr lang="en-US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634D4-65DF-48CE-B2DF-9BE19219FB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7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z="1800" dirty="0" smtClean="0"/>
              <a:t>научен </a:t>
            </a:r>
            <a:r>
              <a:rPr lang="bg-BG" sz="1800" dirty="0"/>
              <a:t>ръководител: доц. Г. Кръстев</a:t>
            </a:r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 smtClean="0"/>
              <a:t>Бейтула Реджеб</a:t>
            </a:r>
            <a:br>
              <a:rPr lang="bg-BG" b="1" dirty="0" smtClean="0"/>
            </a:br>
            <a:r>
              <a:rPr lang="bg-BG" sz="1600" dirty="0"/>
              <a:t>РУ „Ангел Кънчев“, КСТ, 4. курс</a:t>
            </a:r>
            <a:r>
              <a:rPr lang="bg-BG" sz="1600" dirty="0" smtClean="0"/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450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Избор на език и среда за програмиране</a:t>
            </a:r>
            <a:endParaRPr lang="en-US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Microsoft XNA Game Studio 4.0;</a:t>
            </a:r>
          </a:p>
          <a:p>
            <a:r>
              <a:rPr lang="en-US" dirty="0" smtClean="0"/>
              <a:t>Microsoft Visual Studio </a:t>
            </a:r>
            <a:r>
              <a:rPr lang="en-US" i="1" dirty="0" smtClean="0">
                <a:solidFill>
                  <a:schemeClr val="tx1">
                    <a:lumMod val="85000"/>
                  </a:schemeClr>
                </a:solidFill>
              </a:rPr>
              <a:t>(2013);</a:t>
            </a:r>
          </a:p>
          <a:p>
            <a:r>
              <a:rPr lang="bg-BG" dirty="0" smtClean="0"/>
              <a:t>Език за програмиране </a:t>
            </a:r>
            <a:r>
              <a:rPr lang="en-US" dirty="0" smtClean="0"/>
              <a:t>– C#;</a:t>
            </a:r>
          </a:p>
        </p:txBody>
      </p:sp>
    </p:spTree>
    <p:extLst>
      <p:ext uri="{BB962C8B-B14F-4D97-AF65-F5344CB8AC3E}">
        <p14:creationId xmlns:p14="http://schemas.microsoft.com/office/powerpoint/2010/main" val="32965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Основни задачи за Реализация на програмната система</a:t>
            </a:r>
            <a:endParaRPr lang="en-US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err="1" smtClean="0"/>
              <a:t>Анимиране</a:t>
            </a:r>
            <a:r>
              <a:rPr lang="bg-BG" dirty="0" smtClean="0"/>
              <a:t>;</a:t>
            </a:r>
            <a:endParaRPr lang="en-US" dirty="0" smtClean="0"/>
          </a:p>
          <a:p>
            <a:r>
              <a:rPr lang="bg-BG" dirty="0" smtClean="0"/>
              <a:t>Определяне дали мишената е улучена;</a:t>
            </a:r>
          </a:p>
          <a:p>
            <a:r>
              <a:rPr lang="bg-BG" dirty="0" smtClean="0"/>
              <a:t>Генериране на мишени;</a:t>
            </a:r>
          </a:p>
          <a:p>
            <a:r>
              <a:rPr lang="bg-BG" dirty="0" smtClean="0"/>
              <a:t>Управление на игровите </a:t>
            </a:r>
            <a:r>
              <a:rPr lang="bg-BG" dirty="0" smtClean="0"/>
              <a:t>екрани;</a:t>
            </a:r>
            <a:endParaRPr lang="en-US" dirty="0" smtClean="0"/>
          </a:p>
          <a:p>
            <a:r>
              <a:rPr lang="en-US" dirty="0" smtClean="0"/>
              <a:t>Leap </a:t>
            </a:r>
            <a:r>
              <a:rPr lang="en-US" dirty="0"/>
              <a:t>Motion</a:t>
            </a:r>
            <a:r>
              <a:rPr lang="bg-BG" dirty="0" smtClean="0"/>
              <a:t>;</a:t>
            </a:r>
          </a:p>
          <a:p>
            <a:r>
              <a:rPr lang="bg-BG" dirty="0" smtClean="0"/>
              <a:t>Съвместна работа на </a:t>
            </a:r>
            <a:r>
              <a:rPr lang="en-US" dirty="0" smtClean="0"/>
              <a:t>Visual Studio 2013 </a:t>
            </a:r>
            <a:r>
              <a:rPr lang="bg-BG" dirty="0" smtClean="0"/>
              <a:t>и</a:t>
            </a:r>
            <a:r>
              <a:rPr lang="en-US" dirty="0" smtClean="0"/>
              <a:t> XNA 4.0;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LEAP MOTION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Leap Motion </a:t>
            </a:r>
            <a:r>
              <a:rPr lang="bg-BG" dirty="0" smtClean="0"/>
              <a:t>е периферно устройство</a:t>
            </a:r>
            <a:r>
              <a:rPr lang="en-US" dirty="0" smtClean="0"/>
              <a:t> (</a:t>
            </a:r>
            <a:r>
              <a:rPr lang="bg-BG" dirty="0" smtClean="0"/>
              <a:t>и софтуер</a:t>
            </a:r>
            <a:r>
              <a:rPr lang="en-US" dirty="0"/>
              <a:t>)</a:t>
            </a:r>
            <a:r>
              <a:rPr lang="bg-BG" dirty="0" smtClean="0"/>
              <a:t> </a:t>
            </a:r>
            <a:r>
              <a:rPr lang="bg-BG" dirty="0"/>
              <a:t>за компютри, което позволява тяхното свободно контролиране чрез </a:t>
            </a:r>
            <a:r>
              <a:rPr lang="bg-BG" dirty="0" smtClean="0"/>
              <a:t>жестове</a:t>
            </a:r>
            <a:r>
              <a:rPr lang="bg-BG" dirty="0"/>
              <a:t>.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601862"/>
            <a:ext cx="4563830" cy="33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 на работа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Контейнер за съдържание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7062566" cy="411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7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Координатна система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Декартова (дясно ориентирана) координатна система;</a:t>
            </a:r>
          </a:p>
          <a:p>
            <a:r>
              <a:rPr lang="bg-BG" dirty="0" smtClean="0"/>
              <a:t>Координатите са в милиметри;</a:t>
            </a:r>
          </a:p>
          <a:p>
            <a:r>
              <a:rPr lang="bg-BG" dirty="0" smtClean="0"/>
              <a:t>Необходимо е да се преобразуват</a:t>
            </a:r>
            <a:r>
              <a:rPr lang="en-US" dirty="0" smtClean="0"/>
              <a:t> </a:t>
            </a:r>
            <a:r>
              <a:rPr lang="bg-BG" dirty="0" smtClean="0"/>
              <a:t>в „екранни координати“</a:t>
            </a:r>
            <a:r>
              <a:rPr lang="en-US" dirty="0" smtClean="0"/>
              <a:t>;</a:t>
            </a:r>
            <a:endParaRPr lang="bg-BG" dirty="0" smtClean="0"/>
          </a:p>
          <a:p>
            <a:endParaRPr lang="en-US" dirty="0"/>
          </a:p>
        </p:txBody>
      </p:sp>
      <p:pic>
        <p:nvPicPr>
          <p:cNvPr id="4" name="Картина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92" y="3140968"/>
            <a:ext cx="4457278" cy="2730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093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преобразуване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bg-BG" dirty="0" smtClean="0"/>
              <a:t>Чрез класа </a:t>
            </a:r>
            <a:r>
              <a:rPr lang="en-US" noProof="1" smtClean="0"/>
              <a:t>InteractionBox</a:t>
            </a:r>
            <a:r>
              <a:rPr lang="bg-BG" dirty="0" smtClean="0"/>
              <a:t>;</a:t>
            </a:r>
          </a:p>
          <a:p>
            <a:pPr>
              <a:buFont typeface="+mj-lt"/>
              <a:buAutoNum type="arabicPeriod"/>
            </a:pPr>
            <a:r>
              <a:rPr lang="bg-BG" dirty="0" smtClean="0"/>
              <a:t>Чрез класа </a:t>
            </a:r>
            <a:r>
              <a:rPr lang="en-US" dirty="0" smtClean="0"/>
              <a:t>Screen;</a:t>
            </a:r>
            <a:endParaRPr lang="bg-BG" dirty="0" smtClean="0"/>
          </a:p>
          <a:p>
            <a:pPr>
              <a:buFont typeface="+mj-lt"/>
              <a:buAutoNum type="arabicPeriod"/>
            </a:pPr>
            <a:r>
              <a:rPr lang="bg-BG" dirty="0" smtClean="0"/>
              <a:t>Чрез следната формула:</a:t>
            </a:r>
          </a:p>
          <a:p>
            <a:pPr marL="0" indent="0" algn="ctr">
              <a:buNone/>
            </a:pP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screenX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((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leapX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*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WindowWidth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* 2) /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WindowWidth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WindowWidth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/ 2);</a:t>
            </a:r>
          </a:p>
          <a:p>
            <a:pPr marL="0" indent="0" algn="ctr">
              <a:buNone/>
            </a:pP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screenY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WindowHeight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leapY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  <a:endParaRPr lang="bg-BG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screenX</a:t>
            </a:r>
            <a:r>
              <a:rPr lang="en-US" b="1" dirty="0" smtClean="0"/>
              <a:t>, </a:t>
            </a:r>
            <a:r>
              <a:rPr lang="en-US" b="1" dirty="0" err="1" smtClean="0"/>
              <a:t>screen</a:t>
            </a:r>
            <a:r>
              <a:rPr lang="en-US" b="1" dirty="0" err="1"/>
              <a:t>Y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bg-BG" i="1" dirty="0" smtClean="0"/>
              <a:t>екранните координати;</a:t>
            </a:r>
          </a:p>
          <a:p>
            <a:pPr marL="0" indent="0">
              <a:buNone/>
            </a:pPr>
            <a:r>
              <a:rPr lang="en-US" b="1" dirty="0" err="1" smtClean="0"/>
              <a:t>leapX</a:t>
            </a:r>
            <a:r>
              <a:rPr lang="en-US" b="1" dirty="0" smtClean="0"/>
              <a:t>, </a:t>
            </a:r>
            <a:r>
              <a:rPr lang="en-US" b="1" dirty="0" err="1" smtClean="0"/>
              <a:t>leapY</a:t>
            </a:r>
            <a:r>
              <a:rPr lang="en-US" b="1" dirty="0" smtClean="0"/>
              <a:t> </a:t>
            </a:r>
            <a:r>
              <a:rPr lang="bg-BG" dirty="0" smtClean="0"/>
              <a:t>– </a:t>
            </a:r>
            <a:r>
              <a:rPr lang="bg-BG" i="1" dirty="0" smtClean="0"/>
              <a:t>координатите във виртуалното поле на контролера;</a:t>
            </a:r>
          </a:p>
          <a:p>
            <a:pPr marL="0" indent="0">
              <a:buNone/>
            </a:pPr>
            <a:r>
              <a:rPr lang="en-US" b="1" dirty="0" err="1" smtClean="0"/>
              <a:t>WindowWidth</a:t>
            </a:r>
            <a:r>
              <a:rPr lang="en-US" b="1" dirty="0" smtClean="0"/>
              <a:t>, </a:t>
            </a:r>
            <a:r>
              <a:rPr lang="en-US" b="1" dirty="0" err="1" smtClean="0"/>
              <a:t>WindowHeight</a:t>
            </a:r>
            <a:r>
              <a:rPr lang="bg-BG" b="1" dirty="0" smtClean="0"/>
              <a:t> </a:t>
            </a:r>
            <a:r>
              <a:rPr lang="bg-BG" dirty="0" smtClean="0"/>
              <a:t>– </a:t>
            </a:r>
            <a:r>
              <a:rPr lang="bg-BG" i="1" dirty="0" smtClean="0"/>
              <a:t>съответно широчина и височина на прозореца на приложението;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548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жестове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/>
            <a:r>
              <a:rPr lang="bg-BG" dirty="0"/>
              <a:t>Хоризонтално / вертикално „плъзгане</a:t>
            </a:r>
            <a:r>
              <a:rPr lang="bg-BG" dirty="0" smtClean="0"/>
              <a:t>“ – </a:t>
            </a:r>
            <a:r>
              <a:rPr lang="en-US" dirty="0" smtClean="0"/>
              <a:t>Swipe Gesture</a:t>
            </a:r>
            <a:r>
              <a:rPr lang="bg-BG" dirty="0" smtClean="0"/>
              <a:t>;</a:t>
            </a:r>
            <a:endParaRPr lang="bg-BG" dirty="0"/>
          </a:p>
          <a:p>
            <a:pPr marL="285750" indent="-285750"/>
            <a:r>
              <a:rPr lang="bg-BG" dirty="0"/>
              <a:t>Кръгов </a:t>
            </a:r>
            <a:r>
              <a:rPr lang="bg-BG" dirty="0" smtClean="0"/>
              <a:t>жест</a:t>
            </a:r>
            <a:r>
              <a:rPr lang="en-US" dirty="0" smtClean="0"/>
              <a:t> – Circle Gesture</a:t>
            </a:r>
            <a:r>
              <a:rPr lang="bg-BG" dirty="0" smtClean="0"/>
              <a:t>;</a:t>
            </a:r>
            <a:endParaRPr lang="bg-BG" dirty="0"/>
          </a:p>
          <a:p>
            <a:pPr marL="285750" indent="-285750"/>
            <a:r>
              <a:rPr lang="bg-BG" dirty="0"/>
              <a:t>„Докосване“ на </a:t>
            </a:r>
            <a:r>
              <a:rPr lang="bg-BG" dirty="0" smtClean="0"/>
              <a:t>екрана</a:t>
            </a:r>
            <a:r>
              <a:rPr lang="en-US" dirty="0" smtClean="0"/>
              <a:t> – Screen Tap Gesture</a:t>
            </a:r>
            <a:r>
              <a:rPr lang="bg-BG" dirty="0" smtClean="0"/>
              <a:t>;</a:t>
            </a:r>
            <a:endParaRPr lang="bg-BG" dirty="0"/>
          </a:p>
          <a:p>
            <a:pPr marL="285750" indent="-285750"/>
            <a:r>
              <a:rPr lang="bg-BG" dirty="0"/>
              <a:t>„Натискане“ на </a:t>
            </a:r>
            <a:r>
              <a:rPr lang="bg-BG" dirty="0" smtClean="0"/>
              <a:t>клавиш</a:t>
            </a:r>
            <a:r>
              <a:rPr lang="en-US" dirty="0" smtClean="0"/>
              <a:t> – Key Tap Gesture</a:t>
            </a:r>
            <a:r>
              <a:rPr lang="bg-BG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6" y="3284984"/>
            <a:ext cx="811530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Жестът „стреляне“</a:t>
            </a:r>
            <a:endParaRPr lang="en-US" b="1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76872"/>
            <a:ext cx="3760693" cy="2833056"/>
          </a:xfrm>
        </p:spPr>
      </p:pic>
    </p:spTree>
    <p:extLst>
      <p:ext uri="{BB962C8B-B14F-4D97-AF65-F5344CB8AC3E}">
        <p14:creationId xmlns:p14="http://schemas.microsoft.com/office/powerpoint/2010/main" val="1101030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Изводи и препоръки</a:t>
            </a:r>
            <a:endParaRPr lang="en-US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Възможност за режим „</a:t>
            </a:r>
            <a:r>
              <a:rPr lang="en-US" dirty="0" smtClean="0"/>
              <a:t>Multiplayer</a:t>
            </a:r>
            <a:r>
              <a:rPr lang="bg-BG" dirty="0" smtClean="0"/>
              <a:t>“</a:t>
            </a:r>
            <a:r>
              <a:rPr lang="en-US" dirty="0" smtClean="0"/>
              <a:t>;</a:t>
            </a:r>
          </a:p>
          <a:p>
            <a:r>
              <a:rPr lang="bg-BG" dirty="0" smtClean="0"/>
              <a:t>Реализация на система за точкуване;</a:t>
            </a:r>
          </a:p>
          <a:p>
            <a:r>
              <a:rPr lang="bg-BG" dirty="0" smtClean="0"/>
              <a:t>Възможност за избор </a:t>
            </a:r>
            <a:r>
              <a:rPr lang="bg-BG" dirty="0" smtClean="0"/>
              <a:t>на езика на интерфейса;</a:t>
            </a:r>
          </a:p>
          <a:p>
            <a:r>
              <a:rPr lang="bg-BG" dirty="0" smtClean="0"/>
              <a:t>Възможност за избиране на „оръжие“ с различни възможности;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68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609600" y="2213992"/>
            <a:ext cx="7924800" cy="1143000"/>
          </a:xfrm>
        </p:spPr>
        <p:txBody>
          <a:bodyPr/>
          <a:lstStyle/>
          <a:p>
            <a:pPr algn="ctr"/>
            <a:r>
              <a:rPr lang="bg-BG" sz="6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</a:t>
            </a:r>
            <a:endParaRPr lang="bg-BG" sz="6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68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Управление на компютърна игра с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Leap Motion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75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Бейтула Реджеб, РУ „Ангел Кънчев“, КСТ, 4. курс.</a:t>
            </a:r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Главната </a:t>
            </a:r>
            <a:r>
              <a:rPr lang="bg-BG" dirty="0"/>
              <a:t>цел </a:t>
            </a:r>
            <a:r>
              <a:rPr lang="bg-BG" dirty="0" smtClean="0"/>
              <a:t>е </a:t>
            </a:r>
            <a:r>
              <a:rPr lang="bg-BG" dirty="0"/>
              <a:t>създаването на </a:t>
            </a:r>
            <a:r>
              <a:rPr lang="bg-BG" dirty="0" smtClean="0"/>
              <a:t>компютърна игра, която да се управлява чрез </a:t>
            </a:r>
            <a:r>
              <a:rPr lang="bg-BG" dirty="0"/>
              <a:t>естествен потребителски интерфейс, базиран на жестове посредством периферното устройство </a:t>
            </a:r>
            <a:r>
              <a:rPr lang="bg-BG" b="1" dirty="0" err="1"/>
              <a:t>Leap</a:t>
            </a:r>
            <a:r>
              <a:rPr lang="bg-BG" b="1" dirty="0"/>
              <a:t> </a:t>
            </a:r>
            <a:r>
              <a:rPr lang="bg-BG" b="1" dirty="0" err="1" smtClean="0"/>
              <a:t>Motion</a:t>
            </a:r>
            <a:r>
              <a:rPr lang="bg-BG" dirty="0" smtClean="0"/>
              <a:t>.</a:t>
            </a:r>
            <a:endParaRPr lang="en-US" dirty="0" smtClean="0"/>
          </a:p>
          <a:p>
            <a:endParaRPr lang="bg-BG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806774"/>
            <a:ext cx="4672168" cy="2990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558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Задачи</a:t>
            </a:r>
            <a:endParaRPr lang="en-US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bg-BG" dirty="0"/>
              <a:t>Да се направи </a:t>
            </a:r>
            <a:r>
              <a:rPr lang="bg-BG" dirty="0" smtClean="0"/>
              <a:t>обзор на </a:t>
            </a:r>
            <a:r>
              <a:rPr lang="bg-BG" dirty="0"/>
              <a:t>съществуващите решения и сравнителен анализ между тях</a:t>
            </a:r>
            <a:r>
              <a:rPr lang="en-US" dirty="0"/>
              <a:t>;</a:t>
            </a:r>
          </a:p>
          <a:p>
            <a:pPr lvl="0"/>
            <a:r>
              <a:rPr lang="bg-BG" dirty="0" smtClean="0"/>
              <a:t>Да </a:t>
            </a:r>
            <a:r>
              <a:rPr lang="bg-BG" dirty="0"/>
              <a:t>се предложи </a:t>
            </a:r>
            <a:r>
              <a:rPr lang="bg-BG" dirty="0"/>
              <a:t>логически </a:t>
            </a:r>
            <a:r>
              <a:rPr lang="bg-BG" dirty="0" smtClean="0"/>
              <a:t>модел и </a:t>
            </a:r>
            <a:r>
              <a:rPr lang="bg-BG" dirty="0"/>
              <a:t>архитектура </a:t>
            </a:r>
            <a:r>
              <a:rPr lang="bg-BG" dirty="0"/>
              <a:t>на приложението</a:t>
            </a:r>
            <a:r>
              <a:rPr lang="en-US" dirty="0"/>
              <a:t>;</a:t>
            </a:r>
          </a:p>
          <a:p>
            <a:r>
              <a:rPr lang="bg-BG" dirty="0"/>
              <a:t>Да се изберат най-подходящите </a:t>
            </a:r>
            <a:r>
              <a:rPr lang="bg-BG" dirty="0" smtClean="0"/>
              <a:t>технологии за неговата </a:t>
            </a:r>
            <a:r>
              <a:rPr lang="bg-BG" dirty="0" smtClean="0"/>
              <a:t>реализация;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Duck hunting</a:t>
            </a: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60" y="2062211"/>
            <a:ext cx="6979532" cy="3815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69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Duck’n’kill</a:t>
            </a:r>
            <a:endParaRPr lang="en-US" b="1" dirty="0"/>
          </a:p>
        </p:txBody>
      </p:sp>
      <p:pic>
        <p:nvPicPr>
          <p:cNvPr id="8" name="Контейнер за съдържание 7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62472"/>
            <a:ext cx="7315200" cy="4114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607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Duck Hunt</a:t>
            </a:r>
            <a:endParaRPr lang="en-US" b="1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1600200"/>
            <a:ext cx="4702628" cy="4114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904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Логически модел на програмната система</a:t>
            </a:r>
            <a:endParaRPr lang="en-US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Диаграма на случаите на употреба (</a:t>
            </a:r>
            <a:r>
              <a:rPr lang="en-US" dirty="0" smtClean="0"/>
              <a:t>Use Case Diagram</a:t>
            </a:r>
            <a:r>
              <a:rPr lang="bg-BG" dirty="0" smtClean="0"/>
              <a:t>)</a:t>
            </a:r>
            <a:r>
              <a:rPr lang="en-US" dirty="0" smtClean="0"/>
              <a:t>;</a:t>
            </a:r>
          </a:p>
          <a:p>
            <a:r>
              <a:rPr lang="bg-BG" dirty="0" smtClean="0"/>
              <a:t>Диаграма на дейността (</a:t>
            </a:r>
            <a:r>
              <a:rPr lang="en-US" dirty="0" smtClean="0"/>
              <a:t>Activity Diagram);</a:t>
            </a:r>
          </a:p>
          <a:p>
            <a:r>
              <a:rPr lang="bg-BG" dirty="0" smtClean="0"/>
              <a:t>Диаграма на класовете (</a:t>
            </a:r>
            <a:r>
              <a:rPr lang="en-US" dirty="0" smtClean="0"/>
              <a:t>Class Diagram);</a:t>
            </a:r>
          </a:p>
          <a:p>
            <a:r>
              <a:rPr lang="bg-BG" dirty="0" smtClean="0"/>
              <a:t>Диаграма на последователностите (</a:t>
            </a:r>
            <a:r>
              <a:rPr lang="en-US" dirty="0" smtClean="0"/>
              <a:t>Sequence Diagram);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Архитектура на системата</a:t>
            </a:r>
            <a:endParaRPr lang="en-US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Показва от какви логически модули се състои приложението и как те взаимодействат помежду си;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Хоризонт">
  <a:themeElements>
    <a:clrScheme name="Х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Х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Х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379</TotalTime>
  <Words>440</Words>
  <Application>Microsoft Office PowerPoint</Application>
  <PresentationFormat>Презентация на цял екран (4:3)</PresentationFormat>
  <Paragraphs>69</Paragraphs>
  <Slides>20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1" baseType="lpstr">
      <vt:lpstr>Хоризонт</vt:lpstr>
      <vt:lpstr>Бейтула Реджеб РУ „Ангел Кънчев“, КСТ, 4. курс.</vt:lpstr>
      <vt:lpstr>Управление на компютърна игра с Leap Motion</vt:lpstr>
      <vt:lpstr>ЦЕЛ</vt:lpstr>
      <vt:lpstr>Задачи</vt:lpstr>
      <vt:lpstr>Duck hunting</vt:lpstr>
      <vt:lpstr>Duck’n’kill</vt:lpstr>
      <vt:lpstr>Duck Hunt</vt:lpstr>
      <vt:lpstr>Логически модел на програмната система</vt:lpstr>
      <vt:lpstr>Архитектура на системата</vt:lpstr>
      <vt:lpstr>Избор на език и среда за програмиране</vt:lpstr>
      <vt:lpstr>Основни задачи за Реализация на програмната система</vt:lpstr>
      <vt:lpstr>LEAP MOTION</vt:lpstr>
      <vt:lpstr>Принцип на работа</vt:lpstr>
      <vt:lpstr>Координатна система</vt:lpstr>
      <vt:lpstr>преобразуване</vt:lpstr>
      <vt:lpstr>жестове</vt:lpstr>
      <vt:lpstr>Жестът „стреляне“</vt:lpstr>
      <vt:lpstr>Изводи и препоръки</vt:lpstr>
      <vt:lpstr>Демо</vt:lpstr>
      <vt:lpstr>Благодаря за вниманието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Бейтула Реджеб</dc:title>
  <dc:creator>Beytula Redzheb</dc:creator>
  <cp:lastModifiedBy>Beytula Redzheb</cp:lastModifiedBy>
  <cp:revision>147</cp:revision>
  <dcterms:created xsi:type="dcterms:W3CDTF">2014-05-12T16:32:05Z</dcterms:created>
  <dcterms:modified xsi:type="dcterms:W3CDTF">2014-07-01T06:03:06Z</dcterms:modified>
</cp:coreProperties>
</file>