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04948-8817-4A90-930E-CCA89EA52479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648A-1E4F-453D-9DE7-9335AE0DBA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249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4648A-1E4F-453D-9DE7-9335AE0DBA32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168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7945A83-A3F6-4E64-A152-A4B9513CE094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DC5F-25AC-4F68-BF04-B141BDD2A9B9}" type="slidenum">
              <a:rPr lang="bg-BG" smtClean="0"/>
              <a:t>‹#›</a:t>
            </a:fld>
            <a:endParaRPr lang="bg-BG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526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5A83-A3F6-4E64-A152-A4B9513CE094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DC5F-25AC-4F68-BF04-B141BDD2A9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435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5A83-A3F6-4E64-A152-A4B9513CE094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DC5F-25AC-4F68-BF04-B141BDD2A9B9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7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5A83-A3F6-4E64-A152-A4B9513CE094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DC5F-25AC-4F68-BF04-B141BDD2A9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169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5A83-A3F6-4E64-A152-A4B9513CE094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DC5F-25AC-4F68-BF04-B141BDD2A9B9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72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5A83-A3F6-4E64-A152-A4B9513CE094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DC5F-25AC-4F68-BF04-B141BDD2A9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907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5A83-A3F6-4E64-A152-A4B9513CE094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DC5F-25AC-4F68-BF04-B141BDD2A9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925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5A83-A3F6-4E64-A152-A4B9513CE094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DC5F-25AC-4F68-BF04-B141BDD2A9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876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5A83-A3F6-4E64-A152-A4B9513CE094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DC5F-25AC-4F68-BF04-B141BDD2A9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934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5A83-A3F6-4E64-A152-A4B9513CE094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DC5F-25AC-4F68-BF04-B141BDD2A9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958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5A83-A3F6-4E64-A152-A4B9513CE094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DC5F-25AC-4F68-BF04-B141BDD2A9B9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1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7945A83-A3F6-4E64-A152-A4B9513CE094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EADC5F-25AC-4F68-BF04-B141BDD2A9B9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403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vrates.com/" TargetMode="External"/><Relationship Id="rId7" Type="http://schemas.openxmlformats.org/officeDocument/2006/relationships/hyperlink" Target="https://assets-cdn.github.com/images/modules/logos_page/Octocat.png" TargetMode="External"/><Relationship Id="rId2" Type="http://schemas.openxmlformats.org/officeDocument/2006/relationships/hyperlink" Target="https://www.google.com/tren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ullseyeengagement.com/images/inner-banner-toon.png" TargetMode="External"/><Relationship Id="rId5" Type="http://schemas.openxmlformats.org/officeDocument/2006/relationships/hyperlink" Target="https://java.net/projects/javaserverfaces-spec-public/sources/svn/content/trunk/www/images/20110511-jsf-logo-square.jpg" TargetMode="External"/><Relationship Id="rId4" Type="http://schemas.openxmlformats.org/officeDocument/2006/relationships/hyperlink" Target="http://primefaces.googlecode.com/svn/examples/trunk/showcase/src/main/webapp/images/logo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Бейтула Реджеб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РУ „Ангел Кънчев“, КСТ, маг.</a:t>
            </a:r>
            <a:br>
              <a:rPr lang="bg-BG" dirty="0" smtClean="0"/>
            </a:br>
            <a:r>
              <a:rPr lang="bg-BG" dirty="0" smtClean="0"/>
              <a:t>№ 143751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918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Java </a:t>
            </a:r>
            <a:r>
              <a:rPr lang="bg-BG" dirty="0" smtClean="0"/>
              <a:t>Технологии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JSF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681" y="3087633"/>
            <a:ext cx="7617822" cy="246922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4294967295"/>
          </p:nvPr>
        </p:nvSpPr>
        <p:spPr>
          <a:xfrm>
            <a:off x="1024128" y="2292261"/>
            <a:ext cx="4389438" cy="3762375"/>
          </a:xfrm>
        </p:spPr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b="1" dirty="0" err="1"/>
              <a:t>PrimeFaces</a:t>
            </a:r>
            <a:endParaRPr lang="en-US" sz="2600" b="1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 err="1"/>
              <a:t>RichFaces</a:t>
            </a:r>
            <a:endParaRPr lang="en-US" sz="26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 err="1"/>
              <a:t>IceFaces</a:t>
            </a:r>
            <a:endParaRPr lang="bg-BG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9422675" y="5556857"/>
            <a:ext cx="173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DevRates.com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67" y="2152727"/>
            <a:ext cx="3429979" cy="83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WEB </a:t>
            </a:r>
            <a:r>
              <a:rPr lang="bg-BG" dirty="0" smtClean="0"/>
              <a:t>базирана </a:t>
            </a:r>
            <a:r>
              <a:rPr lang="en-US" dirty="0" err="1">
                <a:latin typeface="Calibri" panose="020F0502020204030204" pitchFamily="34" charset="0"/>
              </a:rPr>
              <a:t>git</a:t>
            </a:r>
            <a:r>
              <a:rPr lang="en-US" dirty="0" smtClean="0"/>
              <a:t> </a:t>
            </a:r>
            <a:r>
              <a:rPr lang="bg-BG" dirty="0" smtClean="0"/>
              <a:t>услуга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4128" y="2673531"/>
            <a:ext cx="9720073" cy="3635828"/>
          </a:xfrm>
        </p:spPr>
        <p:txBody>
          <a:bodyPr/>
          <a:lstStyle/>
          <a:p>
            <a:r>
              <a:rPr lang="en-US" dirty="0" smtClean="0"/>
              <a:t>                               </a:t>
            </a:r>
            <a:r>
              <a:rPr lang="en-US" b="1" dirty="0" smtClean="0"/>
              <a:t>Google Code                                                   GitHub</a:t>
            </a:r>
            <a:endParaRPr lang="bg-BG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4530" y="4097799"/>
            <a:ext cx="10624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60" y="3145418"/>
            <a:ext cx="2539683" cy="19047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62" y="3197672"/>
            <a:ext cx="1983717" cy="164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/>
              <a:t>Основни задачи за Реализация на програмната система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 ЗА: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noFill/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/>
              <a:t>управление на </a:t>
            </a:r>
            <a:r>
              <a:rPr lang="bg-BG" dirty="0" smtClean="0"/>
              <a:t>обяснения </a:t>
            </a:r>
            <a:r>
              <a:rPr lang="bg-BG" dirty="0"/>
              <a:t>(</a:t>
            </a:r>
            <a:r>
              <a:rPr lang="en-US" dirty="0"/>
              <a:t>Explanations)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/>
              <a:t>управление на к</a:t>
            </a:r>
            <a:r>
              <a:rPr lang="bg-BG" dirty="0" smtClean="0"/>
              <a:t>оманди </a:t>
            </a:r>
            <a:r>
              <a:rPr lang="bg-BG" dirty="0"/>
              <a:t>(</a:t>
            </a:r>
            <a:r>
              <a:rPr lang="en-US" dirty="0"/>
              <a:t>Commands)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/>
              <a:t>управление на к</a:t>
            </a:r>
            <a:r>
              <a:rPr lang="bg-BG" dirty="0" smtClean="0"/>
              <a:t>лиенти </a:t>
            </a:r>
            <a:r>
              <a:rPr lang="bg-BG" dirty="0"/>
              <a:t>(</a:t>
            </a:r>
            <a:r>
              <a:rPr lang="en-US" dirty="0"/>
              <a:t>Customers)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/>
              <a:t>управление на </a:t>
            </a:r>
            <a:r>
              <a:rPr lang="bg-BG" dirty="0" smtClean="0"/>
              <a:t>условия </a:t>
            </a:r>
            <a:r>
              <a:rPr lang="bg-BG" dirty="0"/>
              <a:t>(</a:t>
            </a:r>
            <a:r>
              <a:rPr lang="en-US" dirty="0"/>
              <a:t>Conditions</a:t>
            </a:r>
            <a:r>
              <a:rPr lang="en-US" dirty="0" smtClean="0"/>
              <a:t>)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ln>
            <a:noFill/>
          </a:ln>
        </p:spPr>
        <p:txBody>
          <a:bodyPr/>
          <a:lstStyle/>
          <a:p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 ЗА: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noFill/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проверка </a:t>
            </a:r>
            <a:r>
              <a:rPr lang="bg-BG" dirty="0"/>
              <a:t>и </a:t>
            </a:r>
            <a:r>
              <a:rPr lang="bg-BG" dirty="0" err="1"/>
              <a:t>сериализация</a:t>
            </a:r>
            <a:r>
              <a:rPr lang="bg-BG" dirty="0"/>
              <a:t> на изображения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/>
              <a:t>маршализация</a:t>
            </a:r>
            <a:r>
              <a:rPr lang="bg-BG" dirty="0" smtClean="0"/>
              <a:t> </a:t>
            </a:r>
            <a:r>
              <a:rPr lang="bg-BG" dirty="0"/>
              <a:t>на мисия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записване </a:t>
            </a:r>
            <a:r>
              <a:rPr lang="bg-BG" dirty="0"/>
              <a:t>на мисия в БД</a:t>
            </a:r>
          </a:p>
        </p:txBody>
      </p:sp>
    </p:spTree>
    <p:extLst>
      <p:ext uri="{BB962C8B-B14F-4D97-AF65-F5344CB8AC3E}">
        <p14:creationId xmlns:p14="http://schemas.microsoft.com/office/powerpoint/2010/main" val="35800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u-RU" dirty="0" smtClean="0"/>
              <a:t>Реализация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Конфигуриране на проекта</a:t>
            </a:r>
          </a:p>
          <a:p>
            <a:pPr marL="630936" lvl="1" indent="-457200"/>
            <a:r>
              <a:rPr lang="bg-BG" dirty="0" smtClean="0"/>
              <a:t>Импортиране на проекта от </a:t>
            </a:r>
            <a:r>
              <a:rPr lang="en-US" dirty="0" smtClean="0"/>
              <a:t>GitHub</a:t>
            </a:r>
            <a:r>
              <a:rPr lang="bg-BG" dirty="0" smtClean="0"/>
              <a:t> в </a:t>
            </a:r>
            <a:r>
              <a:rPr lang="en-US" dirty="0" smtClean="0"/>
              <a:t>Eclipse</a:t>
            </a:r>
          </a:p>
          <a:p>
            <a:pPr marL="630936" lvl="1" indent="-457200"/>
            <a:r>
              <a:rPr lang="en-US" dirty="0"/>
              <a:t>W</a:t>
            </a:r>
            <a:r>
              <a:rPr lang="en-US" dirty="0" smtClean="0"/>
              <a:t>eb</a:t>
            </a:r>
            <a:r>
              <a:rPr lang="bg-BG" dirty="0" smtClean="0"/>
              <a:t> сървър – </a:t>
            </a:r>
            <a:r>
              <a:rPr lang="en-US" dirty="0" smtClean="0"/>
              <a:t>Apache Tomcat v7.0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Създаване на </a:t>
            </a:r>
            <a:r>
              <a:rPr lang="en-US" dirty="0" smtClean="0"/>
              <a:t>XML Schema Definition (XSD)</a:t>
            </a:r>
            <a:endParaRPr lang="bg-BG" dirty="0" smtClean="0"/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Създаване на необходимите таблици и връзки в </a:t>
            </a:r>
            <a:r>
              <a:rPr lang="bg-BG" dirty="0" smtClean="0"/>
              <a:t>БД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Създаване на моделите (</a:t>
            </a:r>
            <a:r>
              <a:rPr lang="en-US" dirty="0" smtClean="0"/>
              <a:t>models)</a:t>
            </a:r>
            <a:endParaRPr lang="bg-BG" dirty="0" smtClean="0"/>
          </a:p>
          <a:p>
            <a:pPr marL="630936" lvl="1" indent="-457200"/>
            <a:r>
              <a:rPr lang="en-US" dirty="0" smtClean="0"/>
              <a:t>Mission, Condition, Page, Command </a:t>
            </a:r>
            <a:r>
              <a:rPr lang="bg-BG" dirty="0" smtClean="0"/>
              <a:t>и т.н.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Създаване на изгледите</a:t>
            </a:r>
            <a:r>
              <a:rPr lang="en-US" dirty="0" smtClean="0"/>
              <a:t> (views)</a:t>
            </a:r>
          </a:p>
          <a:p>
            <a:pPr marL="630936" lvl="1" indent="-457200"/>
            <a:r>
              <a:rPr lang="en-US" dirty="0" smtClean="0"/>
              <a:t>JSP, HTML, CSS,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Създаване на контролерите (</a:t>
            </a:r>
            <a:r>
              <a:rPr lang="en-US" dirty="0" smtClean="0"/>
              <a:t>controllers – managed beans)</a:t>
            </a:r>
          </a:p>
          <a:p>
            <a:pPr marL="630936" lvl="1" indent="-457200"/>
            <a:r>
              <a:rPr lang="bg-BG" dirty="0" smtClean="0"/>
              <a:t>Валидиране, добавяне, редактиране, 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140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bg-BG" dirty="0" smtClean="0"/>
              <a:t>Трудности, срещани при реализацията на системата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създаване на </a:t>
            </a:r>
            <a:r>
              <a:rPr lang="en-US" dirty="0" smtClean="0"/>
              <a:t>XSD </a:t>
            </a:r>
            <a:r>
              <a:rPr lang="bg-BG" dirty="0" smtClean="0"/>
              <a:t>файла</a:t>
            </a:r>
          </a:p>
          <a:p>
            <a:r>
              <a:rPr lang="bg-BG" dirty="0" smtClean="0"/>
              <a:t>При реализацията на </a:t>
            </a:r>
            <a:r>
              <a:rPr lang="en-US" dirty="0" smtClean="0"/>
              <a:t>Model-View-Controller (MVC)</a:t>
            </a:r>
          </a:p>
          <a:p>
            <a:r>
              <a:rPr lang="en-US" dirty="0" err="1" smtClean="0"/>
              <a:t>PrimeFaces</a:t>
            </a:r>
            <a:r>
              <a:rPr lang="en-US" dirty="0" smtClean="0"/>
              <a:t>:</a:t>
            </a:r>
          </a:p>
          <a:p>
            <a:pPr lvl="1"/>
            <a:r>
              <a:rPr lang="bg-BG" dirty="0" smtClean="0"/>
              <a:t>Работа със събития</a:t>
            </a:r>
          </a:p>
          <a:p>
            <a:pPr lvl="1"/>
            <a:r>
              <a:rPr lang="bg-BG" dirty="0" smtClean="0"/>
              <a:t>Понякога е нужно да се създават конвертори за моделите, а понякога не е</a:t>
            </a:r>
          </a:p>
          <a:p>
            <a:pPr lvl="1"/>
            <a:r>
              <a:rPr lang="bg-BG" dirty="0" smtClean="0"/>
              <a:t>Трудно манипулиране на </a:t>
            </a:r>
            <a:r>
              <a:rPr lang="en-US" dirty="0" smtClean="0"/>
              <a:t>UI </a:t>
            </a:r>
            <a:r>
              <a:rPr lang="bg-BG" dirty="0" smtClean="0"/>
              <a:t>на елементите, създадени от </a:t>
            </a:r>
            <a:r>
              <a:rPr lang="en-US" dirty="0" err="1" smtClean="0"/>
              <a:t>PrimeFaces</a:t>
            </a:r>
            <a:endParaRPr lang="bg-BG" dirty="0" smtClean="0"/>
          </a:p>
          <a:p>
            <a:pPr lvl="1"/>
            <a:r>
              <a:rPr lang="bg-BG" dirty="0" smtClean="0"/>
              <a:t>Изтриване, редактиране и пренареждане на елементи</a:t>
            </a:r>
          </a:p>
          <a:p>
            <a:pPr lvl="1"/>
            <a:r>
              <a:rPr lang="bg-BG" dirty="0" smtClean="0"/>
              <a:t>Внасяне на тагове (</a:t>
            </a:r>
            <a:r>
              <a:rPr lang="en-US" dirty="0" smtClean="0"/>
              <a:t>p:layout – p:dialog)</a:t>
            </a:r>
            <a:endParaRPr lang="bg-BG" dirty="0" smtClean="0"/>
          </a:p>
          <a:p>
            <a:pPr marL="128016" lvl="1" indent="0">
              <a:buNone/>
            </a:pPr>
            <a:r>
              <a:rPr lang="bg-BG" dirty="0" err="1" smtClean="0"/>
              <a:t>Маршализация</a:t>
            </a:r>
            <a:r>
              <a:rPr lang="bg-BG" dirty="0" smtClean="0"/>
              <a:t> на обектите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56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bg-BG" dirty="0" smtClean="0"/>
              <a:t>Бъдеща работа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Функционалност за тестване на мисии</a:t>
            </a:r>
          </a:p>
          <a:p>
            <a:r>
              <a:rPr lang="bg-BG" dirty="0" smtClean="0"/>
              <a:t>Създаване </a:t>
            </a:r>
            <a:r>
              <a:rPr lang="bg-BG" dirty="0"/>
              <a:t>н</a:t>
            </a:r>
            <a:r>
              <a:rPr lang="bg-BG" dirty="0" smtClean="0"/>
              <a:t>а </a:t>
            </a:r>
            <a:r>
              <a:rPr lang="en-US" dirty="0" smtClean="0">
                <a:latin typeface="Calibri" panose="020F0502020204030204" pitchFamily="34" charset="0"/>
              </a:rPr>
              <a:t>responsive</a:t>
            </a:r>
            <a:r>
              <a:rPr lang="en-US" dirty="0" smtClean="0"/>
              <a:t> </a:t>
            </a:r>
            <a:r>
              <a:rPr lang="bg-BG" dirty="0" smtClean="0"/>
              <a:t>дизайн</a:t>
            </a:r>
          </a:p>
          <a:p>
            <a:r>
              <a:rPr lang="bg-BG" dirty="0" smtClean="0"/>
              <a:t>Възможност за промяна темата на потребителския интерфейс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73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3335384" y="2597831"/>
            <a:ext cx="2520858" cy="1498600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DEMO</a:t>
            </a:r>
            <a:endParaRPr lang="bg-BG" sz="7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7416" y="1724931"/>
            <a:ext cx="5240975" cy="370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/>
              <a:t>Бейтула Реджеб</a:t>
            </a:r>
            <a:endParaRPr lang="bg-BG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РУ „Ангел Кънчев“, КСТ, маг.</a:t>
            </a:r>
            <a:br>
              <a:rPr lang="bg-BG" dirty="0"/>
            </a:br>
            <a:r>
              <a:rPr lang="bg-BG" dirty="0"/>
              <a:t>№ </a:t>
            </a:r>
            <a:r>
              <a:rPr lang="bg-BG" dirty="0" smtClean="0"/>
              <a:t>143751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081349" y="1341120"/>
            <a:ext cx="7837714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6600" dirty="0" smtClean="0"/>
              <a:t>ВЪПРОСИ?</a:t>
            </a:r>
            <a:endParaRPr lang="bg-BG" sz="6600" dirty="0"/>
          </a:p>
        </p:txBody>
      </p:sp>
    </p:spTree>
    <p:extLst>
      <p:ext uri="{BB962C8B-B14F-4D97-AF65-F5344CB8AC3E}">
        <p14:creationId xmlns:p14="http://schemas.microsoft.com/office/powerpoint/2010/main" val="18675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/>
              <a:t>Бейтула Реджеб</a:t>
            </a:r>
            <a:endParaRPr lang="bg-BG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РУ „Ангел Кънчев“, КСТ, маг.</a:t>
            </a:r>
            <a:br>
              <a:rPr lang="bg-BG" dirty="0"/>
            </a:br>
            <a:r>
              <a:rPr lang="bg-BG" dirty="0"/>
              <a:t>№ </a:t>
            </a:r>
            <a:r>
              <a:rPr lang="bg-BG" dirty="0" smtClean="0"/>
              <a:t>143751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081349" y="1341120"/>
            <a:ext cx="7837714" cy="2123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6600" dirty="0" smtClean="0"/>
              <a:t>БЛАГОДАРЯ ЗА ВНИМАНИЕТО</a:t>
            </a:r>
            <a:endParaRPr lang="bg-BG" sz="6600" dirty="0"/>
          </a:p>
        </p:txBody>
      </p:sp>
    </p:spTree>
    <p:extLst>
      <p:ext uri="{BB962C8B-B14F-4D97-AF65-F5344CB8AC3E}">
        <p14:creationId xmlns:p14="http://schemas.microsoft.com/office/powerpoint/2010/main" val="39263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Използвана литература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https://www.google.com/trends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27.09.2015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dirty="0" smtClean="0"/>
              <a:t>Статистика за популярност</a:t>
            </a:r>
          </a:p>
          <a:p>
            <a:r>
              <a:rPr lang="en-US" dirty="0">
                <a:hlinkClick r:id="rId3"/>
              </a:rPr>
              <a:t>http://devrates.com</a:t>
            </a:r>
            <a:r>
              <a:rPr lang="en-US" dirty="0" smtClean="0">
                <a:hlinkClick r:id="rId3"/>
              </a:rPr>
              <a:t>/</a:t>
            </a:r>
            <a:r>
              <a:rPr lang="bg-BG" dirty="0" smtClean="0"/>
              <a:t>, 27.09.2015, Статистика за популярност на </a:t>
            </a:r>
            <a:r>
              <a:rPr lang="en-US" dirty="0" smtClean="0"/>
              <a:t>java frameworks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primefaces.googlecode.com/svn/examples/trunk/showcase/src/main/webapp/images/logo.png</a:t>
            </a:r>
            <a:r>
              <a:rPr lang="en-US" dirty="0" smtClean="0"/>
              <a:t>, 27.09.2015, </a:t>
            </a:r>
            <a:r>
              <a:rPr lang="bg-BG" dirty="0" smtClean="0"/>
              <a:t>Лого на </a:t>
            </a:r>
            <a:r>
              <a:rPr lang="en-US" dirty="0" err="1" smtClean="0"/>
              <a:t>PrimeFaces</a:t>
            </a:r>
            <a:endParaRPr lang="bg-BG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java.net/projects/javaserverfaces-spec-public/sources/svn/content/trunk/www/images/20110511-jsf-logo-square.jpg</a:t>
            </a:r>
            <a:r>
              <a:rPr lang="bg-BG" dirty="0" smtClean="0"/>
              <a:t>, 27.09.2015, </a:t>
            </a:r>
            <a:r>
              <a:rPr lang="bg-BG" dirty="0"/>
              <a:t>Л</a:t>
            </a:r>
            <a:r>
              <a:rPr lang="bg-BG" dirty="0" smtClean="0"/>
              <a:t>ого на </a:t>
            </a:r>
            <a:r>
              <a:rPr lang="en-US" dirty="0" smtClean="0"/>
              <a:t>JSF</a:t>
            </a:r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www.bullseyeengagement.com/images/inner-banner-toon.png</a:t>
            </a:r>
            <a:r>
              <a:rPr lang="en-US" dirty="0" smtClean="0"/>
              <a:t>, 27.09.2015</a:t>
            </a:r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assets-cdn.github.com/images/modules/logos_page/Octocat.png</a:t>
            </a:r>
            <a:r>
              <a:rPr lang="en-US" dirty="0" smtClean="0"/>
              <a:t>, 27.09.2015, </a:t>
            </a:r>
            <a:r>
              <a:rPr lang="bg-BG" dirty="0" smtClean="0"/>
              <a:t>Лого на </a:t>
            </a:r>
            <a:r>
              <a:rPr lang="en-US" dirty="0" smtClean="0"/>
              <a:t>GitHub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62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Universidade</a:t>
            </a:r>
            <a:r>
              <a:rPr lang="en-US" sz="1800" dirty="0" smtClean="0"/>
              <a:t> de Coimbra, </a:t>
            </a:r>
            <a:r>
              <a:rPr lang="en-US" sz="1800" dirty="0" err="1" smtClean="0"/>
              <a:t>portugal</a:t>
            </a:r>
            <a:endParaRPr lang="bg-BG" sz="18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Н</a:t>
            </a:r>
            <a:r>
              <a:rPr lang="bg-BG" dirty="0" smtClean="0"/>
              <a:t>аучен ръководител:</a:t>
            </a:r>
            <a:br>
              <a:rPr lang="bg-BG" dirty="0" smtClean="0"/>
            </a:br>
            <a:r>
              <a:rPr lang="bg-BG" b="1" dirty="0" smtClean="0"/>
              <a:t>проф. д-р Антонио </a:t>
            </a:r>
            <a:r>
              <a:rPr lang="bg-BG" b="1" dirty="0" err="1" smtClean="0"/>
              <a:t>Мендез</a:t>
            </a:r>
            <a:endParaRPr lang="bg-BG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322217"/>
            <a:ext cx="1135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5400" b="1" dirty="0" smtClean="0"/>
              <a:t>Софтуер за създаване и поддържане на мисии в „</a:t>
            </a:r>
            <a:r>
              <a:rPr lang="en-US" sz="5400" b="1" dirty="0" smtClean="0"/>
              <a:t>game engine</a:t>
            </a:r>
            <a:r>
              <a:rPr lang="bg-BG" sz="5400" b="1" dirty="0" smtClean="0"/>
              <a:t>“</a:t>
            </a:r>
            <a:r>
              <a:rPr lang="en-US" sz="5400" b="1" dirty="0" smtClean="0"/>
              <a:t> </a:t>
            </a:r>
            <a:r>
              <a:rPr lang="bg-BG" sz="5400" b="1" dirty="0" smtClean="0"/>
              <a:t>за въведение в компютърното програмиране – част 1</a:t>
            </a:r>
            <a:endParaRPr lang="bg-BG" sz="5400" b="1" dirty="0"/>
          </a:p>
        </p:txBody>
      </p:sp>
    </p:spTree>
    <p:extLst>
      <p:ext uri="{BB962C8B-B14F-4D97-AF65-F5344CB8AC3E}">
        <p14:creationId xmlns:p14="http://schemas.microsoft.com/office/powerpoint/2010/main" val="366505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bg-BG" dirty="0" smtClean="0"/>
              <a:t>Цел и задачи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/>
              <a:t>Създаване на система за управление на мисии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noFill/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/>
              <a:t>Да се определят функционалните изисквания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/>
              <a:t>Да се предложи логически модел и архитектура на системата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/>
              <a:t>Да се изберат най-подходящите технологии и инструменти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bg-BG" dirty="0" smtClean="0"/>
              <a:t>Функционални Изисквания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Лесен за разбиране и удобен за използване </a:t>
            </a:r>
            <a:r>
              <a:rPr lang="en-US" dirty="0" smtClean="0"/>
              <a:t>UI</a:t>
            </a:r>
          </a:p>
          <a:p>
            <a:r>
              <a:rPr lang="bg-BG" dirty="0" smtClean="0"/>
              <a:t>Да изглежда еднакво добре на всички браузъри</a:t>
            </a:r>
          </a:p>
          <a:p>
            <a:r>
              <a:rPr lang="bg-BG" dirty="0" smtClean="0"/>
              <a:t>Валидиране на входните и изходните данни</a:t>
            </a:r>
          </a:p>
        </p:txBody>
      </p:sp>
    </p:spTree>
    <p:extLst>
      <p:ext uri="{BB962C8B-B14F-4D97-AF65-F5344CB8AC3E}">
        <p14:creationId xmlns:p14="http://schemas.microsoft.com/office/powerpoint/2010/main" val="40419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bg-BG" dirty="0" smtClean="0"/>
              <a:t>Логически модел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Диаграма на случаите на употреба (</a:t>
            </a:r>
            <a:r>
              <a:rPr lang="en-US" dirty="0" smtClean="0"/>
              <a:t>Use Case Diagram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dirty="0" smtClean="0"/>
              <a:t>Диаграма за действия (</a:t>
            </a:r>
            <a:r>
              <a:rPr lang="en-US" dirty="0" smtClean="0"/>
              <a:t>Activity Diagram</a:t>
            </a:r>
            <a:r>
              <a:rPr lang="bg-BG" dirty="0" smtClean="0"/>
              <a:t>)</a:t>
            </a:r>
          </a:p>
          <a:p>
            <a:r>
              <a:rPr lang="bg-BG" dirty="0" smtClean="0"/>
              <a:t>Диаграма на класовете (</a:t>
            </a:r>
            <a:r>
              <a:rPr lang="en-US" dirty="0" smtClean="0"/>
              <a:t>Class Diagram)</a:t>
            </a:r>
          </a:p>
          <a:p>
            <a:r>
              <a:rPr lang="en-US" dirty="0" smtClean="0"/>
              <a:t>Package </a:t>
            </a:r>
            <a:r>
              <a:rPr lang="bg-BG" dirty="0" smtClean="0"/>
              <a:t>диаграма</a:t>
            </a:r>
          </a:p>
          <a:p>
            <a:r>
              <a:rPr lang="bg-BG" dirty="0" smtClean="0"/>
              <a:t>Диаграма на последователностите (</a:t>
            </a:r>
            <a:r>
              <a:rPr lang="en-US" dirty="0" smtClean="0"/>
              <a:t>Sequence Diagram)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96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bg-BG" dirty="0" smtClean="0"/>
              <a:t>Архитектура на системата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646" y="2268582"/>
            <a:ext cx="5039035" cy="4403567"/>
          </a:xfrm>
        </p:spPr>
      </p:pic>
    </p:spTree>
    <p:extLst>
      <p:ext uri="{BB962C8B-B14F-4D97-AF65-F5344CB8AC3E}">
        <p14:creationId xmlns:p14="http://schemas.microsoft.com/office/powerpoint/2010/main" val="19218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bg-BG" dirty="0" smtClean="0"/>
              <a:t>Избор на език и среда за програмиране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ЕЗИК ЗА ПРОГРАМИРАНЕ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Java</a:t>
            </a:r>
            <a:endParaRPr lang="bg-BG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bg-BG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СРЕДА ЗА ПРОГРАМИРАНЕ</a:t>
            </a:r>
            <a:endParaRPr lang="bg-BG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noFill/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Eclipse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NetBeans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IntelliJ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63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ru-RU" dirty="0"/>
              <a:t>Система за управление на бази данни (СУБД):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b="1" dirty="0" smtClean="0"/>
              <a:t>MySQL</a:t>
            </a:r>
            <a:endParaRPr lang="en-US" sz="26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PostgreSQL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Microsoft SQL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Oracle</a:t>
            </a:r>
            <a:r>
              <a:rPr lang="bg-BG" sz="2600" dirty="0" smtClean="0"/>
              <a:t> </a:t>
            </a:r>
            <a:r>
              <a:rPr lang="en-US" sz="2600" dirty="0" smtClean="0"/>
              <a:t>Database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Sybase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DB2</a:t>
            </a:r>
            <a:endParaRPr lang="bg-BG" sz="2600" dirty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96" y="2429692"/>
            <a:ext cx="6770207" cy="40036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00410" y="2101334"/>
            <a:ext cx="158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Trends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75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Java </a:t>
            </a:r>
            <a:r>
              <a:rPr lang="bg-BG" dirty="0" smtClean="0"/>
              <a:t>Технологии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JSF</a:t>
            </a:r>
            <a:endParaRPr lang="bg-BG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822" y="2427907"/>
            <a:ext cx="6716281" cy="3955712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4294967295"/>
          </p:nvPr>
        </p:nvSpPr>
        <p:spPr>
          <a:xfrm>
            <a:off x="1024128" y="2286917"/>
            <a:ext cx="4389438" cy="3762375"/>
          </a:xfrm>
        </p:spPr>
        <p:txBody>
          <a:bodyPr>
            <a:norm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600" dirty="0" err="1"/>
              <a:t>PrimeFaces</a:t>
            </a:r>
            <a:endParaRPr lang="en-US" sz="2600" dirty="0"/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600" dirty="0" err="1"/>
              <a:t>RichFaces</a:t>
            </a:r>
            <a:endParaRPr lang="en-US" sz="2600" dirty="0"/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600" dirty="0" err="1"/>
              <a:t>IceFaces</a:t>
            </a:r>
            <a:endParaRPr lang="bg-BG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9800410" y="2102251"/>
            <a:ext cx="158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Trends</a:t>
            </a: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54" y="3838742"/>
            <a:ext cx="1647037" cy="256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362</TotalTime>
  <Words>488</Words>
  <Application>Microsoft Office PowerPoint</Application>
  <PresentationFormat>Widescreen</PresentationFormat>
  <Paragraphs>101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Candara</vt:lpstr>
      <vt:lpstr>Tw Cen MT</vt:lpstr>
      <vt:lpstr>Wingdings</vt:lpstr>
      <vt:lpstr>Wingdings 3</vt:lpstr>
      <vt:lpstr>Integral</vt:lpstr>
      <vt:lpstr>Бейтула Реджеб</vt:lpstr>
      <vt:lpstr>Universidade de Coimbra, portugal</vt:lpstr>
      <vt:lpstr>Цел и задачи</vt:lpstr>
      <vt:lpstr>Функционални Изисквания</vt:lpstr>
      <vt:lpstr>Логически модел</vt:lpstr>
      <vt:lpstr>Архитектура на системата</vt:lpstr>
      <vt:lpstr>Избор на език и среда за програмиране</vt:lpstr>
      <vt:lpstr>Система за управление на бази данни (СУБД):</vt:lpstr>
      <vt:lpstr>Java Технологии JSF</vt:lpstr>
      <vt:lpstr>Java Технологии JSF</vt:lpstr>
      <vt:lpstr>WEB базирана git услуга</vt:lpstr>
      <vt:lpstr>Основни задачи за Реализация на програмната система</vt:lpstr>
      <vt:lpstr>Реализация</vt:lpstr>
      <vt:lpstr>Трудности, срещани при реализацията на системата</vt:lpstr>
      <vt:lpstr>Бъдеща работа</vt:lpstr>
      <vt:lpstr>DEMO</vt:lpstr>
      <vt:lpstr>Бейтула Реджеб</vt:lpstr>
      <vt:lpstr>Бейтула Реджеб</vt:lpstr>
      <vt:lpstr>Използвана литература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Бейтула Реджеб</dc:title>
  <dc:creator>Beytula Redzheb</dc:creator>
  <cp:lastModifiedBy>Beytula Redzheb</cp:lastModifiedBy>
  <cp:revision>58</cp:revision>
  <dcterms:created xsi:type="dcterms:W3CDTF">2015-09-27T10:01:44Z</dcterms:created>
  <dcterms:modified xsi:type="dcterms:W3CDTF">2015-09-28T06:27:57Z</dcterms:modified>
</cp:coreProperties>
</file>