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4"/>
  </p:notesMasterIdLst>
  <p:handoutMasterIdLst>
    <p:handoutMasterId r:id="rId25"/>
  </p:handoutMasterIdLst>
  <p:sldIdLst>
    <p:sldId id="257" r:id="rId2"/>
    <p:sldId id="258" r:id="rId3"/>
    <p:sldId id="259" r:id="rId4"/>
    <p:sldId id="272" r:id="rId5"/>
    <p:sldId id="260" r:id="rId6"/>
    <p:sldId id="262" r:id="rId7"/>
    <p:sldId id="270" r:id="rId8"/>
    <p:sldId id="269"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Lst>
  <p:sldSz cx="9144000" cy="6858000" type="screen4x3"/>
  <p:notesSz cx="6858000" cy="9144000"/>
  <p:defaultTextStyle>
    <a:lvl1pPr marL="0" algn="l" rtl="0" latinLnBrk="0">
      <a:defRPr lang="tr-TR" sz="1800" kern="1200">
        <a:solidFill>
          <a:schemeClr val="tx1"/>
        </a:solidFill>
        <a:latin typeface="+mn-lt"/>
        <a:ea typeface="+mn-ea"/>
        <a:cs typeface="+mn-cs"/>
      </a:defRPr>
    </a:lvl1pPr>
    <a:lvl2pPr marL="457200" algn="l" rtl="0" latinLnBrk="0">
      <a:defRPr lang="tr-TR" sz="1800" kern="1200">
        <a:solidFill>
          <a:schemeClr val="tx1"/>
        </a:solidFill>
        <a:latin typeface="+mn-lt"/>
        <a:ea typeface="+mn-ea"/>
        <a:cs typeface="+mn-cs"/>
      </a:defRPr>
    </a:lvl2pPr>
    <a:lvl3pPr marL="914400" algn="l" rtl="0" latinLnBrk="0">
      <a:defRPr lang="tr-TR" sz="1800" kern="1200">
        <a:solidFill>
          <a:schemeClr val="tx1"/>
        </a:solidFill>
        <a:latin typeface="+mn-lt"/>
        <a:ea typeface="+mn-ea"/>
        <a:cs typeface="+mn-cs"/>
      </a:defRPr>
    </a:lvl3pPr>
    <a:lvl4pPr marL="1371600" algn="l" rtl="0" latinLnBrk="0">
      <a:defRPr lang="tr-TR" sz="1800" kern="1200">
        <a:solidFill>
          <a:schemeClr val="tx1"/>
        </a:solidFill>
        <a:latin typeface="+mn-lt"/>
        <a:ea typeface="+mn-ea"/>
        <a:cs typeface="+mn-cs"/>
      </a:defRPr>
    </a:lvl4pPr>
    <a:lvl5pPr marL="1828800" algn="l" rtl="0" latinLnBrk="0">
      <a:defRPr lang="tr-TR" sz="1800" kern="1200">
        <a:solidFill>
          <a:schemeClr val="tx1"/>
        </a:solidFill>
        <a:latin typeface="+mn-lt"/>
        <a:ea typeface="+mn-ea"/>
        <a:cs typeface="+mn-cs"/>
      </a:defRPr>
    </a:lvl5pPr>
    <a:lvl6pPr marL="2286000" algn="l" rtl="0" latinLnBrk="0">
      <a:defRPr lang="tr-TR" sz="1800" kern="1200">
        <a:solidFill>
          <a:schemeClr val="tx1"/>
        </a:solidFill>
        <a:latin typeface="+mn-lt"/>
        <a:ea typeface="+mn-ea"/>
        <a:cs typeface="+mn-cs"/>
      </a:defRPr>
    </a:lvl6pPr>
    <a:lvl7pPr marL="2743200" algn="l" rtl="0" latinLnBrk="0">
      <a:defRPr lang="tr-TR" sz="1800" kern="1200">
        <a:solidFill>
          <a:schemeClr val="tx1"/>
        </a:solidFill>
        <a:latin typeface="+mn-lt"/>
        <a:ea typeface="+mn-ea"/>
        <a:cs typeface="+mn-cs"/>
      </a:defRPr>
    </a:lvl7pPr>
    <a:lvl8pPr marL="3200400" algn="l" rtl="0" latinLnBrk="0">
      <a:defRPr lang="tr-TR" sz="1800" kern="1200">
        <a:solidFill>
          <a:schemeClr val="tx1"/>
        </a:solidFill>
        <a:latin typeface="+mn-lt"/>
        <a:ea typeface="+mn-ea"/>
        <a:cs typeface="+mn-cs"/>
      </a:defRPr>
    </a:lvl8pPr>
    <a:lvl9pPr marL="3657600" algn="l" rtl="0" latinLnBrk="0">
      <a:defRPr lang="tr-T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344" autoAdjust="0"/>
    <p:restoredTop sz="93969" autoAdjust="0"/>
  </p:normalViewPr>
  <p:slideViewPr>
    <p:cSldViewPr>
      <p:cViewPr varScale="1">
        <p:scale>
          <a:sx n="68" d="100"/>
          <a:sy n="68" d="100"/>
        </p:scale>
        <p:origin x="-954" y="-2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tr-TR" sz="1200"/>
            </a:lvl1pPr>
            <a:extLst/>
          </a:lstStyle>
          <a:p>
            <a:endParaRPr lang="tr-TR"/>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latinLnBrk="0">
              <a:defRPr lang="tr-TR" sz="1200"/>
            </a:lvl1pPr>
            <a:extLst/>
          </a:lstStyle>
          <a:p>
            <a:fld id="{54D4857D-62A5-486B-9129-468003D7E020}" type="datetimeFigureOut">
              <a:rPr lang="tr-TR" smtClean="0"/>
              <a:pPr/>
              <a:t>28.04.2019</a:t>
            </a:fld>
            <a:endParaRPr lang="tr-TR"/>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latinLnBrk="0">
              <a:defRPr lang="tr-TR" sz="1200"/>
            </a:lvl1pPr>
            <a:extLst/>
          </a:lstStyle>
          <a:p>
            <a:endParaRPr lang="tr-TR"/>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tr-TR" sz="1200"/>
            </a:lvl1pPr>
            <a:extLst/>
          </a:lstStyle>
          <a:p>
            <a:fld id="{2EBE4566-6F3A-4CC1-BD6C-9C510D05F126}" type="slidenum">
              <a:rPr lang="tr-TR" smtClean="0"/>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tr-TR" sz="1200"/>
            </a:lvl1pPr>
            <a:extLst/>
          </a:lstStyle>
          <a:p>
            <a:endParaRPr lang="tr-TR"/>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latinLnBrk="0">
              <a:defRPr lang="tr-TR" sz="1200"/>
            </a:lvl1pPr>
            <a:extLst/>
          </a:lstStyle>
          <a:p>
            <a:fld id="{2D2EF2CE-B28C-4ED4-8FD0-48BB3F48846A}" type="datetimeFigureOut">
              <a:rPr/>
              <a:pPr/>
              <a:t>30.06.2006</a:t>
            </a:fld>
            <a:endParaRPr lang="tr-TR"/>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tr-TR"/>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latinLnBrk="0">
              <a:defRPr lang="tr-TR" sz="1200"/>
            </a:lvl1pPr>
            <a:extLst/>
          </a:lstStyle>
          <a:p>
            <a:endParaRPr lang="tr-TR"/>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tr-TR" sz="1200"/>
            </a:lvl1pPr>
            <a:extLst/>
          </a:lstStyle>
          <a:p>
            <a:fld id="{61807874-5299-41B2-A37A-6AA3547857F4}" type="slidenum">
              <a:rPr/>
              <a:pPr/>
              <a:t>‹#›</a:t>
            </a:fld>
            <a:endParaRPr lang="tr-TR"/>
          </a:p>
        </p:txBody>
      </p:sp>
    </p:spTree>
  </p:cSld>
  <p:clrMap bg1="lt1" tx1="dk1" bg2="lt2" tx2="dk2" accent1="accent1" accent2="accent2" accent3="accent3" accent4="accent4" accent5="accent5" accent6="accent6" hlink="hlink" folHlink="folHlink"/>
  <p:notesStyle>
    <a:lvl1pPr marL="0" algn="l" rtl="0" latinLnBrk="0">
      <a:defRPr lang="tr-TR" sz="1200" kern="1200">
        <a:solidFill>
          <a:schemeClr val="tx1"/>
        </a:solidFill>
        <a:latin typeface="+mn-lt"/>
        <a:ea typeface="+mn-ea"/>
        <a:cs typeface="+mn-cs"/>
      </a:defRPr>
    </a:lvl1pPr>
    <a:lvl2pPr marL="457200" algn="l" rtl="0" latinLnBrk="0">
      <a:defRPr lang="tr-TR" sz="1200" kern="1200">
        <a:solidFill>
          <a:schemeClr val="tx1"/>
        </a:solidFill>
        <a:latin typeface="+mn-lt"/>
        <a:ea typeface="+mn-ea"/>
        <a:cs typeface="+mn-cs"/>
      </a:defRPr>
    </a:lvl2pPr>
    <a:lvl3pPr marL="914400" algn="l" rtl="0" latinLnBrk="0">
      <a:defRPr lang="tr-TR" sz="1200" kern="1200">
        <a:solidFill>
          <a:schemeClr val="tx1"/>
        </a:solidFill>
        <a:latin typeface="+mn-lt"/>
        <a:ea typeface="+mn-ea"/>
        <a:cs typeface="+mn-cs"/>
      </a:defRPr>
    </a:lvl3pPr>
    <a:lvl4pPr marL="1371600" algn="l" rtl="0" latinLnBrk="0">
      <a:defRPr lang="tr-TR" sz="1200" kern="1200">
        <a:solidFill>
          <a:schemeClr val="tx1"/>
        </a:solidFill>
        <a:latin typeface="+mn-lt"/>
        <a:ea typeface="+mn-ea"/>
        <a:cs typeface="+mn-cs"/>
      </a:defRPr>
    </a:lvl4pPr>
    <a:lvl5pPr marL="1828800" algn="l" rtl="0" latinLnBrk="0">
      <a:defRPr lang="tr-TR" sz="1200" kern="1200">
        <a:solidFill>
          <a:schemeClr val="tx1"/>
        </a:solidFill>
        <a:latin typeface="+mn-lt"/>
        <a:ea typeface="+mn-ea"/>
        <a:cs typeface="+mn-cs"/>
      </a:defRPr>
    </a:lvl5pPr>
    <a:lvl6pPr marL="2286000" algn="l" rtl="0" latinLnBrk="0">
      <a:defRPr lang="tr-TR" sz="1200" kern="1200">
        <a:solidFill>
          <a:schemeClr val="tx1"/>
        </a:solidFill>
        <a:latin typeface="+mn-lt"/>
        <a:ea typeface="+mn-ea"/>
        <a:cs typeface="+mn-cs"/>
      </a:defRPr>
    </a:lvl6pPr>
    <a:lvl7pPr marL="2743200" algn="l" rtl="0" latinLnBrk="0">
      <a:defRPr lang="tr-TR" sz="1200" kern="1200">
        <a:solidFill>
          <a:schemeClr val="tx1"/>
        </a:solidFill>
        <a:latin typeface="+mn-lt"/>
        <a:ea typeface="+mn-ea"/>
        <a:cs typeface="+mn-cs"/>
      </a:defRPr>
    </a:lvl7pPr>
    <a:lvl8pPr marL="3200400" algn="l" rtl="0" latinLnBrk="0">
      <a:defRPr lang="tr-TR" sz="1200" kern="1200">
        <a:solidFill>
          <a:schemeClr val="tx1"/>
        </a:solidFill>
        <a:latin typeface="+mn-lt"/>
        <a:ea typeface="+mn-ea"/>
        <a:cs typeface="+mn-cs"/>
      </a:defRPr>
    </a:lvl8pPr>
    <a:lvl9pPr marL="3657600" algn="l" rtl="0" latinLnBrk="0">
      <a:defRPr lang="tr-T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tr-TR"/>
          </a:p>
        </p:txBody>
      </p:sp>
      <p:sp>
        <p:nvSpPr>
          <p:cNvPr id="4" name="Rectangle 4"/>
          <p:cNvSpPr>
            <a:spLocks noGrp="1"/>
          </p:cNvSpPr>
          <p:nvPr>
            <p:ph type="sldNum" sz="quarter" idx="10"/>
          </p:nvPr>
        </p:nvSpPr>
        <p:spPr/>
        <p:txBody>
          <a:bodyPr/>
          <a:lstStyle>
            <a:extLst/>
          </a:lstStyle>
          <a:p>
            <a:fld id="{61807874-5299-41B2-A37A-6AA3547857F4}" type="slidenum">
              <a:rPr lang="tr-TR" smtClean="0"/>
              <a:pPr/>
              <a:t>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tr-TR"/>
          </a:p>
        </p:txBody>
      </p:sp>
      <p:sp>
        <p:nvSpPr>
          <p:cNvPr id="4" name="Rectangle 4"/>
          <p:cNvSpPr>
            <a:spLocks noGrp="1"/>
          </p:cNvSpPr>
          <p:nvPr>
            <p:ph type="sldNum" sz="quarter" idx="10"/>
          </p:nvPr>
        </p:nvSpPr>
        <p:spPr/>
        <p:txBody>
          <a:bodyPr/>
          <a:lstStyle>
            <a:extLst/>
          </a:lstStyle>
          <a:p>
            <a:fld id="{61807874-5299-41B2-A37A-6AA3547857F4}" type="slidenum">
              <a:rPr lang="tr-TR" smtClean="0"/>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tr-TR"/>
          </a:p>
        </p:txBody>
      </p:sp>
      <p:sp>
        <p:nvSpPr>
          <p:cNvPr id="4" name="Rectangle 4"/>
          <p:cNvSpPr>
            <a:spLocks noGrp="1"/>
          </p:cNvSpPr>
          <p:nvPr>
            <p:ph type="sldNum" sz="quarter" idx="10"/>
          </p:nvPr>
        </p:nvSpPr>
        <p:spPr/>
        <p:txBody>
          <a:bodyPr/>
          <a:lstStyle>
            <a:extLst/>
          </a:lstStyle>
          <a:p>
            <a:fld id="{61807874-5299-41B2-A37A-6AA3547857F4}"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tr-TR"/>
          </a:p>
        </p:txBody>
      </p:sp>
      <p:sp>
        <p:nvSpPr>
          <p:cNvPr id="4" name="Rectangle 3"/>
          <p:cNvSpPr>
            <a:spLocks noGrp="1"/>
          </p:cNvSpPr>
          <p:nvPr>
            <p:ph type="sldNum" sz="quarter" idx="10"/>
          </p:nvPr>
        </p:nvSpPr>
        <p:spPr/>
        <p:txBody>
          <a:bodyPr/>
          <a:lstStyle>
            <a:extLst/>
          </a:lstStyle>
          <a:p>
            <a:fld id="{61807874-5299-41B2-A37A-6AA3547857F4}"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tr-TR"/>
          </a:p>
        </p:txBody>
      </p:sp>
      <p:sp>
        <p:nvSpPr>
          <p:cNvPr id="4" name="Rectangle 4"/>
          <p:cNvSpPr>
            <a:spLocks noGrp="1"/>
          </p:cNvSpPr>
          <p:nvPr>
            <p:ph type="sldNum" sz="quarter" idx="10"/>
          </p:nvPr>
        </p:nvSpPr>
        <p:spPr/>
        <p:txBody>
          <a:bodyPr/>
          <a:lstStyle>
            <a:extLst/>
          </a:lstStyle>
          <a:p>
            <a:fld id="{61807874-5299-41B2-A37A-6AA3547857F4}"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tr-TR"/>
          </a:p>
        </p:txBody>
      </p:sp>
      <p:sp>
        <p:nvSpPr>
          <p:cNvPr id="4" name="Rectangle 4"/>
          <p:cNvSpPr>
            <a:spLocks noGrp="1"/>
          </p:cNvSpPr>
          <p:nvPr>
            <p:ph type="sldNum" sz="quarter" idx="10"/>
          </p:nvPr>
        </p:nvSpPr>
        <p:spPr/>
        <p:txBody>
          <a:bodyPr/>
          <a:lstStyle>
            <a:extLst/>
          </a:lstStyle>
          <a:p>
            <a:fld id="{61807874-5299-41B2-A37A-6AA3547857F4}"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tr-TR"/>
          </a:p>
        </p:txBody>
      </p:sp>
      <p:sp>
        <p:nvSpPr>
          <p:cNvPr id="4" name="Rectangle 3"/>
          <p:cNvSpPr>
            <a:spLocks noGrp="1"/>
          </p:cNvSpPr>
          <p:nvPr>
            <p:ph type="sldNum" sz="quarter" idx="10"/>
          </p:nvPr>
        </p:nvSpPr>
        <p:spPr/>
        <p:txBody>
          <a:bodyPr/>
          <a:lstStyle>
            <a:extLst/>
          </a:lstStyle>
          <a:p>
            <a:fld id="{61807874-5299-41B2-A37A-6AA3547857F4}"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tr-TR" dirty="0"/>
          </a:p>
        </p:txBody>
      </p:sp>
      <p:sp>
        <p:nvSpPr>
          <p:cNvPr id="4" name="Rectangle 4"/>
          <p:cNvSpPr>
            <a:spLocks noGrp="1"/>
          </p:cNvSpPr>
          <p:nvPr>
            <p:ph type="sldNum" sz="quarter" idx="10"/>
          </p:nvPr>
        </p:nvSpPr>
        <p:spPr/>
        <p:txBody>
          <a:bodyPr/>
          <a:lstStyle>
            <a:extLst/>
          </a:lstStyle>
          <a:p>
            <a:fld id="{61807874-5299-41B2-A37A-6AA3547857F4}" type="slidenum">
              <a:rPr lang="tr-TR" smtClean="0"/>
              <a:pPr/>
              <a:t>8</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aşlık Slaydı">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lang="tr-TR"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tr-TR" smtClean="0"/>
              <a:t>Asıl alt başlık stilini düzenlemek için tıklatın</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tr-TR"/>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tr-TR"/>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tr-TR"/>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tr-TR"/>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tr-TR"/>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tr-TR"/>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tr-TR"/>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tr-TR"/>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tr-TR"/>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tr-TR"/>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tr-TR"/>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tr-TR"/>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tr-TR"/>
          </a:p>
        </p:txBody>
      </p:sp>
      <p:sp>
        <p:nvSpPr>
          <p:cNvPr id="19" name="Rectangle 34"/>
          <p:cNvSpPr>
            <a:spLocks noGrp="1"/>
          </p:cNvSpPr>
          <p:nvPr>
            <p:ph type="dt" sz="half" idx="10"/>
          </p:nvPr>
        </p:nvSpPr>
        <p:spPr/>
        <p:txBody>
          <a:bodyPr rtlCol="0"/>
          <a:lstStyle>
            <a:extLst/>
          </a:lstStyle>
          <a:p>
            <a:pPr algn="r"/>
            <a:fld id="{8F67D422-08A8-451B-9A67-21962FC4B660}" type="datetimeFigureOut">
              <a:rPr kumimoji="0" lang="tr-TR" sz="1100"/>
              <a:pPr algn="r"/>
              <a:t>28.04.2019</a:t>
            </a:fld>
            <a:endParaRPr kumimoji="0" lang="tr-TR"/>
          </a:p>
        </p:txBody>
      </p:sp>
      <p:sp>
        <p:nvSpPr>
          <p:cNvPr id="25" name="Rectangle 35"/>
          <p:cNvSpPr>
            <a:spLocks noGrp="1"/>
          </p:cNvSpPr>
          <p:nvPr>
            <p:ph type="sldNum" sz="quarter" idx="11"/>
          </p:nvPr>
        </p:nvSpPr>
        <p:spPr/>
        <p:txBody>
          <a:bodyPr rtlCol="0"/>
          <a:lstStyle>
            <a:extLst/>
          </a:lstStyle>
          <a:p>
            <a:fld id="{169B2101-2E9F-420A-91A3-890890D84497}" type="slidenum">
              <a:rPr kumimoji="0" lang="tr-TR" sz="1200"/>
              <a:pPr/>
              <a:t>‹#›</a:t>
            </a:fld>
            <a:endParaRPr kumimoji="0" lang="tr-TR"/>
          </a:p>
        </p:txBody>
      </p:sp>
      <p:sp>
        <p:nvSpPr>
          <p:cNvPr id="31" name="Rectangle 36"/>
          <p:cNvSpPr>
            <a:spLocks noGrp="1"/>
          </p:cNvSpPr>
          <p:nvPr>
            <p:ph type="ftr" sz="quarter" idx="12"/>
          </p:nvPr>
        </p:nvSpPr>
        <p:spPr/>
        <p:txBody>
          <a:bodyPr rtlCol="0"/>
          <a:lstStyle>
            <a:extLst/>
          </a:lstStyle>
          <a:p>
            <a:endParaRPr kumimoji="0" lang="tr-TR"/>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tr-TR" sz="72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tr-TR"/>
              <a:t>Başlığı Göster</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12" name="Rectangle 10"/>
          <p:cNvSpPr>
            <a:spLocks noGrp="1"/>
          </p:cNvSpPr>
          <p:nvPr>
            <p:ph type="dt" sz="half" idx="10"/>
          </p:nvPr>
        </p:nvSpPr>
        <p:spPr/>
        <p:txBody>
          <a:bodyPr rtlCol="0"/>
          <a:lstStyle>
            <a:extLst/>
          </a:lstStyle>
          <a:p>
            <a:pPr algn="r"/>
            <a:fld id="{8F67D422-08A8-451B-9A67-21962FC4B660}" type="datetimeFigureOut">
              <a:rPr kumimoji="0" lang="tr-TR" sz="1100"/>
              <a:pPr algn="r"/>
              <a:t>28.04.2019</a:t>
            </a:fld>
            <a:endParaRPr kumimoji="0" lang="tr-TR"/>
          </a:p>
        </p:txBody>
      </p:sp>
      <p:sp>
        <p:nvSpPr>
          <p:cNvPr id="27" name="Rectangle 11"/>
          <p:cNvSpPr>
            <a:spLocks noGrp="1"/>
          </p:cNvSpPr>
          <p:nvPr>
            <p:ph type="sldNum" sz="quarter" idx="11"/>
          </p:nvPr>
        </p:nvSpPr>
        <p:spPr/>
        <p:txBody>
          <a:bodyPr rtlCol="0"/>
          <a:lstStyle>
            <a:extLst/>
          </a:lstStyle>
          <a:p>
            <a:fld id="{169B2101-2E9F-420A-91A3-890890D84497}" type="slidenum">
              <a:rPr kumimoji="0" lang="tr-TR" sz="1200"/>
              <a:pPr/>
              <a:t>‹#›</a:t>
            </a:fld>
            <a:endParaRPr kumimoji="0" lang="tr-TR"/>
          </a:p>
        </p:txBody>
      </p:sp>
      <p:sp>
        <p:nvSpPr>
          <p:cNvPr id="4" name="Rectangle 12"/>
          <p:cNvSpPr>
            <a:spLocks noGrp="1"/>
          </p:cNvSpPr>
          <p:nvPr>
            <p:ph type="ftr" sz="quarter" idx="12"/>
          </p:nvPr>
        </p:nvSpPr>
        <p:spPr/>
        <p:txBody>
          <a:bodyPr rtlCol="0"/>
          <a:lstStyle>
            <a:extLst/>
          </a:lstStyle>
          <a:p>
            <a:endParaRPr kumimoji="0" lang="tr-TR"/>
          </a:p>
        </p:txBody>
      </p:sp>
      <p:sp>
        <p:nvSpPr>
          <p:cNvPr id="28" name="Rectangle 14"/>
          <p:cNvSpPr>
            <a:spLocks noGrp="1"/>
          </p:cNvSpPr>
          <p:nvPr>
            <p:ph type="title"/>
          </p:nvPr>
        </p:nvSpPr>
        <p:spPr/>
        <p:txBody>
          <a:bodyPr rtlCol="0" anchor="b"/>
          <a:lstStyle>
            <a:extLst/>
          </a:lstStyle>
          <a:p>
            <a:pPr eaLnBrk="1" latinLnBrk="0" hangingPunct="1"/>
            <a:r>
              <a:rPr lang="tr-TR" smtClean="0"/>
              <a:t>Asıl başlık stili için tıklatın</a:t>
            </a: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ölüm Üstbilgisi">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kumimoji="0" lang="tr-TR" sz="1100"/>
              <a:pPr algn="r"/>
              <a:t>28.04.2019</a:t>
            </a:fld>
            <a:endParaRPr kumimoji="0" lang="tr-TR"/>
          </a:p>
        </p:txBody>
      </p:sp>
      <p:sp>
        <p:nvSpPr>
          <p:cNvPr id="26" name="Rectangle 4"/>
          <p:cNvSpPr>
            <a:spLocks noGrp="1"/>
          </p:cNvSpPr>
          <p:nvPr>
            <p:ph type="ftr" sz="quarter" idx="11"/>
          </p:nvPr>
        </p:nvSpPr>
        <p:spPr/>
        <p:txBody>
          <a:bodyPr rtlCol="0"/>
          <a:lstStyle>
            <a:extLst/>
          </a:lstStyle>
          <a:p>
            <a:endParaRPr kumimoji="0" lang="tr-TR"/>
          </a:p>
        </p:txBody>
      </p:sp>
      <p:sp>
        <p:nvSpPr>
          <p:cNvPr id="12" name="Rectangle 5"/>
          <p:cNvSpPr>
            <a:spLocks noGrp="1"/>
          </p:cNvSpPr>
          <p:nvPr>
            <p:ph type="sldNum" sz="quarter" idx="12"/>
          </p:nvPr>
        </p:nvSpPr>
        <p:spPr/>
        <p:txBody>
          <a:bodyPr rtlCol="0"/>
          <a:lstStyle>
            <a:extLst/>
          </a:lstStyle>
          <a:p>
            <a:fld id="{169B2101-2E9F-420A-91A3-890890D84497}" type="slidenum">
              <a:rPr kumimoji="0" lang="tr-TR" sz="1200"/>
              <a:pPr/>
              <a:t>‹#›</a:t>
            </a:fld>
            <a:endParaRPr kumimoji="0" lang="tr-TR"/>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lang="tr-TR"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tr-TR"/>
              <a:t>Bölüm başlığı eklemek için tıklatın</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sit Soru ve Yanıt">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a:pPr/>
              <a:t>30.06.2006</a:t>
            </a:fld>
            <a:endParaRPr kumimoji="0" lang="tr-TR"/>
          </a:p>
        </p:txBody>
      </p:sp>
      <p:sp>
        <p:nvSpPr>
          <p:cNvPr id="22" name="Rectangle 4"/>
          <p:cNvSpPr>
            <a:spLocks noGrp="1"/>
          </p:cNvSpPr>
          <p:nvPr>
            <p:ph type="ftr" sz="quarter" idx="11"/>
          </p:nvPr>
        </p:nvSpPr>
        <p:spPr/>
        <p:txBody>
          <a:bodyPr vert="horz"/>
          <a:lstStyle>
            <a:extLst/>
          </a:lstStyle>
          <a:p>
            <a:endParaRPr kumimoji="0" lang="tr-TR"/>
          </a:p>
        </p:txBody>
      </p:sp>
      <p:sp>
        <p:nvSpPr>
          <p:cNvPr id="31" name="Rectangle 5"/>
          <p:cNvSpPr>
            <a:spLocks noGrp="1"/>
          </p:cNvSpPr>
          <p:nvPr>
            <p:ph type="sldNum" sz="quarter" idx="12"/>
          </p:nvPr>
        </p:nvSpPr>
        <p:spPr/>
        <p:txBody>
          <a:bodyPr vert="horz"/>
          <a:lstStyle>
            <a:extLst/>
          </a:lstStyle>
          <a:p>
            <a:fld id="{C75B88FA-3392-4D65-A457-DB2A9953195B}" type="slidenum">
              <a:rPr/>
              <a:pPr/>
              <a:t>‹#›</a:t>
            </a:fld>
            <a:endParaRPr kumimoji="0" lang="tr-TR"/>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tr-TR"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tr-TR"/>
              <a:t>Yanıt eklemek için tıklatın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yrıntılı Soru ve Yanıt">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a:pPr/>
              <a:t>30.06.2006</a:t>
            </a:fld>
            <a:endParaRPr kumimoji="0" lang="tr-TR"/>
          </a:p>
        </p:txBody>
      </p:sp>
      <p:sp>
        <p:nvSpPr>
          <p:cNvPr id="28" name="Rectangle 4"/>
          <p:cNvSpPr>
            <a:spLocks noGrp="1"/>
          </p:cNvSpPr>
          <p:nvPr>
            <p:ph type="ftr" sz="quarter" idx="11"/>
          </p:nvPr>
        </p:nvSpPr>
        <p:spPr/>
        <p:txBody>
          <a:bodyPr vert="horz"/>
          <a:lstStyle>
            <a:extLst/>
          </a:lstStyle>
          <a:p>
            <a:endParaRPr kumimoji="0" lang="tr-TR"/>
          </a:p>
        </p:txBody>
      </p:sp>
      <p:sp>
        <p:nvSpPr>
          <p:cNvPr id="10" name="Rectangle 5"/>
          <p:cNvSpPr>
            <a:spLocks noGrp="1"/>
          </p:cNvSpPr>
          <p:nvPr>
            <p:ph type="sldNum" sz="quarter" idx="12"/>
          </p:nvPr>
        </p:nvSpPr>
        <p:spPr/>
        <p:txBody>
          <a:bodyPr vert="horz"/>
          <a:lstStyle>
            <a:extLst/>
          </a:lstStyle>
          <a:p>
            <a:fld id="{C75B88FA-3392-4D65-A457-DB2A9953195B}" type="slidenum">
              <a:rPr/>
              <a:pPr/>
              <a:t>‹#›</a:t>
            </a:fld>
            <a:endParaRPr kumimoji="0" lang="tr-TR"/>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tr-TR"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tr-TR"/>
              <a:t>Yanıt eklemek için tıklatın</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lang="tr-TR" i="1" baseline="0"/>
            </a:lvl1pPr>
            <a:extLst/>
          </a:lstStyle>
          <a:p>
            <a:pPr lvl="0"/>
            <a:r>
              <a:rPr kumimoji="0" lang="tr-TR"/>
              <a:t>Yanıta ayrıntı eklemek için tıklatın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ğru/Yanlış Sorusu (Yanıt: Doğru)">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a:pPr/>
              <a:t>30.06.2006</a:t>
            </a:fld>
            <a:endParaRPr kumimoji="0" lang="tr-TR"/>
          </a:p>
        </p:txBody>
      </p:sp>
      <p:sp>
        <p:nvSpPr>
          <p:cNvPr id="11" name="Rectangle 4"/>
          <p:cNvSpPr>
            <a:spLocks noGrp="1"/>
          </p:cNvSpPr>
          <p:nvPr>
            <p:ph type="ftr" sz="quarter" idx="11"/>
          </p:nvPr>
        </p:nvSpPr>
        <p:spPr/>
        <p:txBody>
          <a:bodyPr vert="horz"/>
          <a:lstStyle>
            <a:extLst/>
          </a:lstStyle>
          <a:p>
            <a:endParaRPr kumimoji="0" lang="tr-TR"/>
          </a:p>
        </p:txBody>
      </p:sp>
      <p:sp>
        <p:nvSpPr>
          <p:cNvPr id="10" name="Rectangle 5"/>
          <p:cNvSpPr>
            <a:spLocks noGrp="1"/>
          </p:cNvSpPr>
          <p:nvPr>
            <p:ph type="sldNum" sz="quarter" idx="12"/>
          </p:nvPr>
        </p:nvSpPr>
        <p:spPr/>
        <p:txBody>
          <a:bodyPr vert="horz"/>
          <a:lstStyle>
            <a:extLst/>
          </a:lstStyle>
          <a:p>
            <a:fld id="{C75B88FA-3392-4D65-A457-DB2A9953195B}" type="slidenum">
              <a:rPr/>
              <a:pPr/>
              <a:t>‹#›</a:t>
            </a:fld>
            <a:endParaRPr kumimoji="0" lang="tr-TR"/>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latinLnBrk="0">
              <a:spcBef>
                <a:spcPct val="20000"/>
              </a:spcBef>
              <a:buNone/>
            </a:pPr>
            <a:r>
              <a:rPr kumimoji="0" lang="tr-TR" sz="7200">
                <a:solidFill>
                  <a:schemeClr val="tx1">
                    <a:alpha val="40000"/>
                  </a:schemeClr>
                </a:solidFill>
              </a:rPr>
              <a:t>DOĞRU</a:t>
            </a:r>
            <a:r>
              <a:rPr kumimoji="0" lang="tr-TR" sz="7200" baseline="0">
                <a:solidFill>
                  <a:schemeClr val="tx1">
                    <a:alpha val="40000"/>
                  </a:schemeClr>
                </a:solidFill>
              </a:rPr>
              <a:t> </a:t>
            </a:r>
            <a:r>
              <a:rPr kumimoji="0" lang="tr-TR" sz="7200">
                <a:solidFill>
                  <a:schemeClr val="tx1">
                    <a:alpha val="40000"/>
                  </a:schemeClr>
                </a:solidFill>
              </a:rPr>
              <a:t>veya YANLIŞ?</a:t>
            </a: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kumimoji="0" lang="tr-TR"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DOĞRU </a:t>
            </a:r>
            <a:r>
              <a:rPr kumimoji="0" lang="tr-TR" sz="7200">
                <a:solidFill>
                  <a:prstClr val="white">
                    <a:alpha val="40000"/>
                  </a:prstClr>
                </a:solidFill>
                <a:ea typeface="+mn-ea"/>
                <a:cs typeface="+mn-cs"/>
              </a:rPr>
              <a:t>veya YANLIŞ?</a:t>
            </a:r>
            <a:endParaRPr kumimoji="0"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oğru/Yanlış Sorusu (Yanıt: Yanlış)">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a:pPr/>
              <a:t>30.06.2006</a:t>
            </a:fld>
            <a:endParaRPr kumimoji="0" lang="tr-TR"/>
          </a:p>
        </p:txBody>
      </p:sp>
      <p:sp>
        <p:nvSpPr>
          <p:cNvPr id="2" name="Rectangle 4"/>
          <p:cNvSpPr>
            <a:spLocks noGrp="1"/>
          </p:cNvSpPr>
          <p:nvPr>
            <p:ph type="ftr" sz="quarter" idx="11"/>
          </p:nvPr>
        </p:nvSpPr>
        <p:spPr/>
        <p:txBody>
          <a:bodyPr vert="horz"/>
          <a:lstStyle>
            <a:extLst/>
          </a:lstStyle>
          <a:p>
            <a:endParaRPr kumimoji="0" lang="tr-TR"/>
          </a:p>
        </p:txBody>
      </p:sp>
      <p:sp>
        <p:nvSpPr>
          <p:cNvPr id="28" name="Rectangle 5"/>
          <p:cNvSpPr>
            <a:spLocks noGrp="1"/>
          </p:cNvSpPr>
          <p:nvPr>
            <p:ph type="sldNum" sz="quarter" idx="12"/>
          </p:nvPr>
        </p:nvSpPr>
        <p:spPr/>
        <p:txBody>
          <a:bodyPr vert="horz"/>
          <a:lstStyle>
            <a:extLst/>
          </a:lstStyle>
          <a:p>
            <a:fld id="{C75B88FA-3392-4D65-A457-DB2A9953195B}" type="slidenum">
              <a:rPr/>
              <a:pPr/>
              <a:t>‹#›</a:t>
            </a:fld>
            <a:endParaRPr kumimoji="0" lang="tr-TR"/>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tr-TR" i="1">
                <a:solidFill>
                  <a:schemeClr val="tx1">
                    <a:shade val="75000"/>
                  </a:schemeClr>
                </a:solidFill>
              </a:defRPr>
            </a:lvl1pPr>
            <a:extLst/>
          </a:lstStyle>
          <a:p>
            <a:r>
              <a:rPr kumimoji="0" lang="tr-TR"/>
              <a:t>Soru eklemek için tıklatın</a:t>
            </a:r>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latinLnBrk="0">
              <a:spcBef>
                <a:spcPct val="20000"/>
              </a:spcBef>
              <a:buNone/>
            </a:pPr>
            <a:r>
              <a:rPr kumimoji="0" lang="tr-TR" sz="7200">
                <a:solidFill>
                  <a:schemeClr val="tx1">
                    <a:alpha val="40000"/>
                  </a:schemeClr>
                </a:solidFill>
              </a:rPr>
              <a:t>DOĞRU</a:t>
            </a:r>
            <a:r>
              <a:rPr kumimoji="0" lang="tr-TR" sz="7200" baseline="0">
                <a:solidFill>
                  <a:schemeClr val="tx1">
                    <a:alpha val="40000"/>
                  </a:schemeClr>
                </a:solidFill>
              </a:rPr>
              <a:t> </a:t>
            </a:r>
            <a:r>
              <a:rPr kumimoji="0" lang="tr-TR" sz="7200">
                <a:solidFill>
                  <a:schemeClr val="tx1">
                    <a:alpha val="40000"/>
                  </a:schemeClr>
                </a:solidFill>
              </a:rPr>
              <a:t>veya YANLIŞ?</a:t>
            </a: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kumimoji="0" lang="tr-TR" sz="7200">
                <a:solidFill>
                  <a:prstClr val="white">
                    <a:alpha val="40000"/>
                  </a:prstClr>
                </a:solidFill>
                <a:ea typeface="+mn-ea"/>
                <a:cs typeface="+mn-cs"/>
              </a:rPr>
              <a:t>DOĞRU veya </a:t>
            </a:r>
            <a:r>
              <a:rPr kumimoji="0" lang="tr-TR"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YANLIŞ</a:t>
            </a:r>
            <a:r>
              <a:rPr kumimoji="0" lang="tr-TR" sz="7200">
                <a:solidFill>
                  <a:prstClr val="white">
                    <a:alpha val="40000"/>
                  </a:prstClr>
                </a:solidFill>
                <a:ea typeface="+mn-ea"/>
                <a:cs typeface="+mn-cs"/>
              </a:rPr>
              <a:t>?</a:t>
            </a:r>
            <a:endParaRPr kumimoji="0"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Çoktan Seçmeli">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eaLnBrk="1" latinLnBrk="0" hangingPunct="1">
              <a:defRPr kumimoji="0" lang="tr-TR" i="1" baseline="0"/>
            </a:lvl1pPr>
            <a:extLst/>
          </a:lstStyle>
          <a:p>
            <a:r>
              <a:rPr kumimoji="0" lang="tr-TR"/>
              <a:t>Soru eklemek için tıklatın</a:t>
            </a:r>
          </a:p>
        </p:txBody>
      </p:sp>
      <p:sp>
        <p:nvSpPr>
          <p:cNvPr id="31"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a:pPr/>
              <a:t>30.06.2006</a:t>
            </a:fld>
            <a:endParaRPr kumimoji="0" lang="tr-TR"/>
          </a:p>
        </p:txBody>
      </p:sp>
      <p:sp>
        <p:nvSpPr>
          <p:cNvPr id="26" name="Rectangle 4"/>
          <p:cNvSpPr>
            <a:spLocks noGrp="1"/>
          </p:cNvSpPr>
          <p:nvPr>
            <p:ph type="ftr" sz="quarter" idx="11"/>
          </p:nvPr>
        </p:nvSpPr>
        <p:spPr/>
        <p:txBody>
          <a:bodyPr vert="horz"/>
          <a:lstStyle>
            <a:extLst/>
          </a:lstStyle>
          <a:p>
            <a:endParaRPr kumimoji="0" lang="tr-TR"/>
          </a:p>
        </p:txBody>
      </p:sp>
      <p:sp>
        <p:nvSpPr>
          <p:cNvPr id="9" name="Rectangle 5"/>
          <p:cNvSpPr>
            <a:spLocks noGrp="1"/>
          </p:cNvSpPr>
          <p:nvPr>
            <p:ph type="sldNum" sz="quarter" idx="12"/>
          </p:nvPr>
        </p:nvSpPr>
        <p:spPr/>
        <p:txBody>
          <a:bodyPr vert="horz"/>
          <a:lstStyle>
            <a:extLst/>
          </a:lstStyle>
          <a:p>
            <a:fld id="{C75B88FA-3392-4D65-A457-DB2A9953195B}" type="slidenum">
              <a:rPr/>
              <a:pPr/>
              <a:t>‹#›</a:t>
            </a:fld>
            <a:endParaRPr kumimoji="0" lang="tr-TR"/>
          </a:p>
        </p:txBody>
      </p:sp>
      <p:sp>
        <p:nvSpPr>
          <p:cNvPr id="10" name="Rectangle 10"/>
          <p:cNvSpPr txBox="1"/>
          <p:nvPr userDrawn="1"/>
        </p:nvSpPr>
        <p:spPr>
          <a:xfrm>
            <a:off x="457200" y="2057400"/>
            <a:ext cx="685800" cy="492443"/>
          </a:xfrm>
          <a:prstGeom prst="rect">
            <a:avLst/>
          </a:prstGeom>
          <a:noFill/>
        </p:spPr>
        <p:txBody>
          <a:bodyPr wrap="square" tIns="91440" bIns="91440" rtlCol="0">
            <a:spAutoFit/>
          </a:bodyPr>
          <a:lstStyle>
            <a:extLst/>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eaLnBrk="1" latinLnBrk="0" hangingPunct="1">
              <a:buFontTx/>
              <a:buNone/>
              <a:defRPr kumimoji="0" lang="tr-TR" i="0" baseline="0"/>
            </a:lvl1pPr>
            <a:extLst/>
          </a:lstStyle>
          <a:p>
            <a:pPr lvl="0"/>
            <a:r>
              <a:rPr kumimoji="0" lang="tr-TR"/>
              <a:t>Yanlış yanıt eklemek için tıklatın</a:t>
            </a:r>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eaLnBrk="1" latinLnBrk="0" hangingPunct="1">
              <a:buFontTx/>
              <a:buNone/>
              <a:defRPr kumimoji="0" lang="tr-TR" i="0" baseline="0"/>
            </a:lvl1pPr>
            <a:extLst/>
          </a:lstStyle>
          <a:p>
            <a:pPr lvl="0"/>
            <a:r>
              <a:rPr kumimoji="0" lang="tr-TR"/>
              <a:t>Doğru yanıt eklemek için tıklatın (ardından seçenekleri yeniden düzenleyin)</a:t>
            </a:r>
          </a:p>
        </p:txBody>
      </p:sp>
      <p:sp>
        <p:nvSpPr>
          <p:cNvPr id="13" name="TextBox 12"/>
          <p:cNvSpPr txBox="1"/>
          <p:nvPr userDrawn="1"/>
        </p:nvSpPr>
        <p:spPr>
          <a:xfrm>
            <a:off x="457200" y="2707957"/>
            <a:ext cx="685800" cy="492443"/>
          </a:xfrm>
          <a:prstGeom prst="rect">
            <a:avLst/>
          </a:prstGeom>
          <a:noFill/>
        </p:spPr>
        <p:txBody>
          <a:bodyPr wrap="square" tIns="91440" bIns="91440" rtlCol="0">
            <a:spAutoFit/>
          </a:bodyPr>
          <a:lstStyle>
            <a:extLst/>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userDrawn="1"/>
        </p:nvSpPr>
        <p:spPr>
          <a:xfrm>
            <a:off x="457200" y="3429000"/>
            <a:ext cx="685800" cy="492443"/>
          </a:xfrm>
          <a:prstGeom prst="rect">
            <a:avLst/>
          </a:prstGeom>
          <a:noFill/>
        </p:spPr>
        <p:txBody>
          <a:bodyPr wrap="square" tIns="91440" bIns="91440" rtlCol="0">
            <a:spAutoFit/>
          </a:bodyPr>
          <a:lstStyle>
            <a:extLst/>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userDrawn="1"/>
        </p:nvSpPr>
        <p:spPr>
          <a:xfrm>
            <a:off x="457200" y="4114800"/>
            <a:ext cx="685800" cy="492443"/>
          </a:xfrm>
          <a:prstGeom prst="rect">
            <a:avLst/>
          </a:prstGeom>
          <a:noFill/>
        </p:spPr>
        <p:txBody>
          <a:bodyPr wrap="square" tIns="91440" bIns="91440" rtlCol="0">
            <a:spAutoFit/>
          </a:bodyPr>
          <a:lstStyle>
            <a:extLst/>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userDrawn="1"/>
        </p:nvSpPr>
        <p:spPr>
          <a:xfrm>
            <a:off x="457200" y="4800600"/>
            <a:ext cx="685800" cy="492443"/>
          </a:xfrm>
          <a:prstGeom prst="rect">
            <a:avLst/>
          </a:prstGeom>
          <a:noFill/>
        </p:spPr>
        <p:txBody>
          <a:bodyPr wrap="square" tIns="91440" bIns="91440" rtlCol="0">
            <a:spAutoFit/>
          </a:bodyPr>
          <a:lstStyle>
            <a:extLst/>
          </a:lstStyle>
          <a:p>
            <a:pPr algn="r">
              <a:lnSpc>
                <a:spcPct val="100000"/>
              </a:lnSpc>
            </a:pPr>
            <a:r>
              <a:rPr kumimoji="0" lang="tr-TR" sz="2000" b="1">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Öğe Eşleme">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kumimoji="0" lang="tr-TR"/>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1'i eklemek için tıklatın</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2'yi eklemek için tıklatın</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3'ü eklemek için tıklatın</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4'ü eklemek için tıklatın</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Öğe 5'i eklemek için tıklatın</a:t>
            </a:r>
          </a:p>
        </p:txBody>
      </p:sp>
      <p:sp>
        <p:nvSpPr>
          <p:cNvPr id="20" name="Rectangle 3"/>
          <p:cNvSpPr>
            <a:spLocks noGrp="1"/>
          </p:cNvSpPr>
          <p:nvPr>
            <p:ph type="dt" sz="half" idx="10"/>
          </p:nvPr>
        </p:nvSpPr>
        <p:spPr/>
        <p:txBody>
          <a:bodyPr vert="horz"/>
          <a:lstStyle>
            <a:lvl1pPr algn="r" eaLnBrk="1" latinLnBrk="0" hangingPunct="1">
              <a:defRPr kumimoji="0" lang="tr-TR"/>
            </a:lvl1pPr>
            <a:extLst/>
          </a:lstStyle>
          <a:p>
            <a:fld id="{1BEBB2CB-903D-46EF-8227-E770ED8FF514}" type="datetimeFigureOut">
              <a:rPr/>
              <a:pPr/>
              <a:t>30.06.2006</a:t>
            </a:fld>
            <a:endParaRPr kumimoji="0" lang="tr-TR"/>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5'i eklemek için tıklatın</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3'ü eklemek için tıklatın</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1'i eklemek için tıklatın</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2'yi eklemek için tıklatın</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tr-TR"/>
            </a:lvl1pPr>
            <a:lvl2pPr eaLnBrk="1" latinLnBrk="0" hangingPunct="1">
              <a:buFontTx/>
              <a:buChar char="•"/>
              <a:defRPr kumimoji="0" lang="tr-TR"/>
            </a:lvl2pPr>
            <a:lvl3pPr eaLnBrk="1" latinLnBrk="0" hangingPunct="1">
              <a:buFontTx/>
              <a:buChar char="•"/>
              <a:defRPr kumimoji="0" lang="tr-TR"/>
            </a:lvl3pPr>
            <a:lvl4pPr eaLnBrk="1" latinLnBrk="0" hangingPunct="1">
              <a:buFontTx/>
              <a:buChar char="•"/>
              <a:defRPr kumimoji="0" lang="tr-TR"/>
            </a:lvl4pPr>
            <a:lvl5pPr eaLnBrk="1" latinLnBrk="0" hangingPunct="1">
              <a:buFontTx/>
              <a:buChar char="•"/>
              <a:defRPr kumimoji="0" lang="tr-TR"/>
            </a:lvl5pPr>
            <a:extLst/>
          </a:lstStyle>
          <a:p>
            <a:pPr lvl="0"/>
            <a:r>
              <a:rPr kumimoji="0" lang="tr-TR"/>
              <a:t>Eşleşme 4'ü eklemek için tıklatın</a:t>
            </a:r>
          </a:p>
        </p:txBody>
      </p:sp>
      <p:sp>
        <p:nvSpPr>
          <p:cNvPr id="11" name="Rectangle 2"/>
          <p:cNvSpPr>
            <a:spLocks noGrp="1"/>
          </p:cNvSpPr>
          <p:nvPr>
            <p:ph type="title" hasCustomPrompt="1"/>
          </p:nvPr>
        </p:nvSpPr>
        <p:spPr/>
        <p:txBody>
          <a:bodyPr vert="horz"/>
          <a:lstStyle>
            <a:lvl1pPr algn="l" eaLnBrk="1" latinLnBrk="0" hangingPunct="1">
              <a:defRPr kumimoji="0" lang="tr-TR" i="1" baseline="0"/>
            </a:lvl1pPr>
            <a:extLst/>
          </a:lstStyle>
          <a:p>
            <a:r>
              <a:rPr kumimoji="0" lang="tr-TR"/>
              <a:t>Sorunuzu yazmak için tıklatın</a:t>
            </a:r>
          </a:p>
        </p:txBody>
      </p:sp>
      <p:sp>
        <p:nvSpPr>
          <p:cNvPr id="7" name="Rectangle 5"/>
          <p:cNvSpPr>
            <a:spLocks noGrp="1"/>
          </p:cNvSpPr>
          <p:nvPr>
            <p:ph type="sldNum" sz="quarter" idx="12"/>
          </p:nvPr>
        </p:nvSpPr>
        <p:spPr/>
        <p:txBody>
          <a:bodyPr vert="horz"/>
          <a:lstStyle>
            <a:extLst/>
          </a:lstStyle>
          <a:p>
            <a:fld id="{C75B88FA-3392-4D65-A457-DB2A9953195B}" type="slidenum">
              <a:rPr/>
              <a:pPr/>
              <a:t>‹#›</a:t>
            </a:fld>
            <a:endParaRPr kumimoji="0" lang="tr-TR"/>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pPr eaLnBrk="1" latinLnBrk="0" hangingPunct="1"/>
            <a:r>
              <a:rPr kumimoji="0" lang="tr-TR" smtClean="0"/>
              <a:t>Asıl başlık stili için tıklatın</a:t>
            </a:r>
            <a:endParaRPr kumimoji="0" lang="en-US" smtClean="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lang="tr-TR" sz="1100"/>
            </a:lvl1pPr>
            <a:extLst/>
          </a:lstStyle>
          <a:p>
            <a:pPr algn="r"/>
            <a:fld id="{8F67D422-08A8-451B-9A67-21962FC4B660}" type="datetimeFigureOut">
              <a:rPr kumimoji="0" lang="tr-TR" sz="1100"/>
              <a:pPr algn="r"/>
              <a:t>28.04.2019</a:t>
            </a:fld>
            <a:endParaRPr kumimoji="0" lang="tr-TR" sz="105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lang="tr-TR" sz="1200"/>
            </a:lvl1pPr>
            <a:extLst/>
          </a:lstStyle>
          <a:p>
            <a:endParaRPr kumimoji="0" lang="tr-TR" sz="120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lang="tr-TR" sz="1200"/>
            </a:lvl1pPr>
            <a:extLst/>
          </a:lstStyle>
          <a:p>
            <a:fld id="{169B2101-2E9F-420A-91A3-890890D84497}" type="slidenum">
              <a:rPr kumimoji="0" lang="tr-TR" sz="1200"/>
              <a:pPr/>
              <a:t>‹#›</a:t>
            </a:fld>
            <a:endParaRPr kumimoji="0" lang="tr-TR" sz="120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tr-TR"/>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tr-TR"/>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tr-TR"/>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tr-T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tr-TR"/>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tr-TR"/>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tr-TR"/>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tr-TR"/>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tr-TR"/>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tr-TR"/>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tr-TR"/>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tr-T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1" latinLnBrk="0" hangingPunct="1">
        <a:spcBef>
          <a:spcPct val="0"/>
        </a:spcBef>
        <a:buNone/>
        <a:defRPr kumimoji="0" lang="tr-TR" sz="3600">
          <a:solidFill>
            <a:schemeClr val="tx1"/>
          </a:solidFill>
          <a:latin typeface="+mj-lt"/>
          <a:ea typeface="+mj-ea"/>
          <a:cs typeface="+mj-cs"/>
        </a:defRPr>
      </a:lvl1pPr>
      <a:lvl2pPr eaLnBrk="1" latinLnBrk="0" hangingPunct="1">
        <a:defRPr kumimoji="0" lang="tr-TR">
          <a:solidFill>
            <a:schemeClr val="tx2"/>
          </a:solidFill>
        </a:defRPr>
      </a:lvl2pPr>
      <a:lvl3pPr eaLnBrk="1" latinLnBrk="0" hangingPunct="1">
        <a:defRPr kumimoji="0" lang="tr-TR">
          <a:solidFill>
            <a:schemeClr val="tx2"/>
          </a:solidFill>
        </a:defRPr>
      </a:lvl3pPr>
      <a:lvl4pPr eaLnBrk="1" latinLnBrk="0" hangingPunct="1">
        <a:defRPr kumimoji="0" lang="tr-TR">
          <a:solidFill>
            <a:schemeClr val="tx2"/>
          </a:solidFill>
        </a:defRPr>
      </a:lvl4pPr>
      <a:lvl5pPr eaLnBrk="1" latinLnBrk="0" hangingPunct="1">
        <a:defRPr kumimoji="0" lang="tr-TR">
          <a:solidFill>
            <a:schemeClr val="tx2"/>
          </a:solidFill>
        </a:defRPr>
      </a:lvl5pPr>
      <a:lvl6pPr eaLnBrk="1" latinLnBrk="0" hangingPunct="1">
        <a:defRPr kumimoji="0" lang="tr-TR">
          <a:solidFill>
            <a:schemeClr val="tx2"/>
          </a:solidFill>
        </a:defRPr>
      </a:lvl6pPr>
      <a:lvl7pPr eaLnBrk="1" latinLnBrk="0" hangingPunct="1">
        <a:defRPr kumimoji="0" lang="tr-TR">
          <a:solidFill>
            <a:schemeClr val="tx2"/>
          </a:solidFill>
        </a:defRPr>
      </a:lvl7pPr>
      <a:lvl8pPr eaLnBrk="1" latinLnBrk="0" hangingPunct="1">
        <a:defRPr kumimoji="0" lang="tr-TR">
          <a:solidFill>
            <a:schemeClr val="tx2"/>
          </a:solidFill>
        </a:defRPr>
      </a:lvl8pPr>
      <a:lvl9pPr eaLnBrk="1" latinLnBrk="0" hangingPunct="1">
        <a:defRPr kumimoji="0" lang="tr-TR">
          <a:solidFill>
            <a:schemeClr val="tx2"/>
          </a:solidFill>
        </a:defRPr>
      </a:lvl9pPr>
      <a:extLst/>
    </p:titleStyle>
    <p:bodyStyle>
      <a:lvl1pPr marL="342900" indent="-342900" algn="l" rtl="0" eaLnBrk="1" latinLnBrk="0" hangingPunct="1">
        <a:spcBef>
          <a:spcPct val="20000"/>
        </a:spcBef>
        <a:buChar char="•"/>
        <a:defRPr kumimoji="0" lang="tr-TR" sz="2000">
          <a:solidFill>
            <a:schemeClr val="tx1"/>
          </a:solidFill>
          <a:latin typeface="+mn-lt"/>
          <a:ea typeface="+mn-ea"/>
          <a:cs typeface="+mn-cs"/>
        </a:defRPr>
      </a:lvl1pPr>
      <a:lvl2pPr marL="742950" indent="-285750" algn="l" rtl="0" eaLnBrk="1" latinLnBrk="0" hangingPunct="1">
        <a:spcBef>
          <a:spcPct val="20000"/>
        </a:spcBef>
        <a:buChar char="–"/>
        <a:defRPr kumimoji="0" lang="tr-TR" sz="2000">
          <a:solidFill>
            <a:schemeClr val="tx1"/>
          </a:solidFill>
          <a:latin typeface="+mn-lt"/>
          <a:ea typeface="+mn-ea"/>
          <a:cs typeface="+mn-cs"/>
        </a:defRPr>
      </a:lvl2pPr>
      <a:lvl3pPr marL="1143000" indent="-228600" algn="l" rtl="0" eaLnBrk="1" latinLnBrk="0" hangingPunct="1">
        <a:spcBef>
          <a:spcPct val="20000"/>
        </a:spcBef>
        <a:buChar char="•"/>
        <a:defRPr kumimoji="0" lang="tr-TR" sz="2000">
          <a:solidFill>
            <a:schemeClr val="tx1"/>
          </a:solidFill>
          <a:latin typeface="+mn-lt"/>
          <a:ea typeface="+mn-ea"/>
          <a:cs typeface="+mn-cs"/>
        </a:defRPr>
      </a:lvl3pPr>
      <a:lvl4pPr marL="1600200" indent="-228600" algn="l" rtl="0" eaLnBrk="1" latinLnBrk="0" hangingPunct="1">
        <a:spcBef>
          <a:spcPct val="20000"/>
        </a:spcBef>
        <a:buChar char="–"/>
        <a:defRPr kumimoji="0" lang="tr-TR" sz="2000">
          <a:solidFill>
            <a:schemeClr val="tx1"/>
          </a:solidFill>
          <a:latin typeface="+mn-lt"/>
          <a:ea typeface="+mn-ea"/>
          <a:cs typeface="+mn-cs"/>
        </a:defRPr>
      </a:lvl4pPr>
      <a:lvl5pPr marL="2057400" indent="-228600" algn="l" rtl="0" eaLnBrk="1" latinLnBrk="0" hangingPunct="1">
        <a:spcBef>
          <a:spcPct val="20000"/>
        </a:spcBef>
        <a:buChar char="»"/>
        <a:defRPr kumimoji="0" lang="tr-TR" sz="2000">
          <a:solidFill>
            <a:schemeClr val="tx1"/>
          </a:solidFill>
          <a:latin typeface="+mn-lt"/>
          <a:ea typeface="+mn-ea"/>
          <a:cs typeface="+mn-cs"/>
        </a:defRPr>
      </a:lvl5pPr>
      <a:lvl6pPr marL="2514600" indent="-228600" algn="l" rtl="0" eaLnBrk="1" latinLnBrk="0" hangingPunct="1">
        <a:spcBef>
          <a:spcPct val="20000"/>
        </a:spcBef>
        <a:buChar char="•"/>
        <a:defRPr kumimoji="0" lang="tr-TR" sz="2000">
          <a:solidFill>
            <a:schemeClr val="tx1"/>
          </a:solidFill>
          <a:latin typeface="+mn-lt"/>
          <a:ea typeface="+mn-ea"/>
          <a:cs typeface="+mn-cs"/>
        </a:defRPr>
      </a:lvl6pPr>
      <a:lvl7pPr marL="2971800" indent="-228600" algn="l" rtl="0" eaLnBrk="1" latinLnBrk="0" hangingPunct="1">
        <a:spcBef>
          <a:spcPct val="20000"/>
        </a:spcBef>
        <a:buChar char="•"/>
        <a:defRPr kumimoji="0" lang="tr-TR" sz="2000">
          <a:solidFill>
            <a:schemeClr val="tx1"/>
          </a:solidFill>
          <a:latin typeface="+mn-lt"/>
          <a:ea typeface="+mn-ea"/>
          <a:cs typeface="+mn-cs"/>
        </a:defRPr>
      </a:lvl7pPr>
      <a:lvl8pPr marL="3429000" indent="-228600" algn="l" rtl="0" eaLnBrk="1" latinLnBrk="0" hangingPunct="1">
        <a:spcBef>
          <a:spcPct val="20000"/>
        </a:spcBef>
        <a:buChar char="•"/>
        <a:defRPr kumimoji="0" lang="tr-TR" sz="2000">
          <a:solidFill>
            <a:schemeClr val="tx1"/>
          </a:solidFill>
          <a:latin typeface="+mn-lt"/>
          <a:ea typeface="+mn-ea"/>
          <a:cs typeface="+mn-cs"/>
        </a:defRPr>
      </a:lvl8pPr>
      <a:lvl9pPr marL="3886200" indent="-228600" algn="l" rtl="0" eaLnBrk="1" latinLnBrk="0" hangingPunct="1">
        <a:spcBef>
          <a:spcPct val="20000"/>
        </a:spcBef>
        <a:buChar char="•"/>
        <a:defRPr kumimoji="0" lang="tr-TR" sz="2000">
          <a:solidFill>
            <a:schemeClr val="tx1"/>
          </a:solidFill>
          <a:latin typeface="+mn-lt"/>
          <a:ea typeface="+mn-ea"/>
          <a:cs typeface="+mn-cs"/>
        </a:defRPr>
      </a:lvl9pPr>
      <a:extLst/>
    </p:bodyStyle>
    <p:otherStyle>
      <a:lvl1pPr marL="0" algn="l" rtl="0" eaLnBrk="1" latinLnBrk="0" hangingPunct="1">
        <a:defRPr kumimoji="0" lang="tr-TR">
          <a:solidFill>
            <a:schemeClr val="tx1"/>
          </a:solidFill>
          <a:latin typeface="+mn-lt"/>
          <a:ea typeface="+mn-ea"/>
          <a:cs typeface="+mn-cs"/>
        </a:defRPr>
      </a:lvl1pPr>
      <a:lvl2pPr marL="457200" algn="l" rtl="0" eaLnBrk="1" latinLnBrk="0" hangingPunct="1">
        <a:defRPr kumimoji="0" lang="tr-TR">
          <a:solidFill>
            <a:schemeClr val="tx1"/>
          </a:solidFill>
          <a:latin typeface="+mn-lt"/>
          <a:ea typeface="+mn-ea"/>
          <a:cs typeface="+mn-cs"/>
        </a:defRPr>
      </a:lvl2pPr>
      <a:lvl3pPr marL="914400" algn="l" rtl="0" eaLnBrk="1" latinLnBrk="0" hangingPunct="1">
        <a:defRPr kumimoji="0" lang="tr-TR">
          <a:solidFill>
            <a:schemeClr val="tx1"/>
          </a:solidFill>
          <a:latin typeface="+mn-lt"/>
          <a:ea typeface="+mn-ea"/>
          <a:cs typeface="+mn-cs"/>
        </a:defRPr>
      </a:lvl3pPr>
      <a:lvl4pPr marL="1371600" algn="l" rtl="0" eaLnBrk="1" latinLnBrk="0" hangingPunct="1">
        <a:defRPr kumimoji="0" lang="tr-TR">
          <a:solidFill>
            <a:schemeClr val="tx1"/>
          </a:solidFill>
          <a:latin typeface="+mn-lt"/>
          <a:ea typeface="+mn-ea"/>
          <a:cs typeface="+mn-cs"/>
        </a:defRPr>
      </a:lvl4pPr>
      <a:lvl5pPr marL="1828800" algn="l" rtl="0" eaLnBrk="1" latinLnBrk="0" hangingPunct="1">
        <a:defRPr kumimoji="0" lang="tr-TR">
          <a:solidFill>
            <a:schemeClr val="tx1"/>
          </a:solidFill>
          <a:latin typeface="+mn-lt"/>
          <a:ea typeface="+mn-ea"/>
          <a:cs typeface="+mn-cs"/>
        </a:defRPr>
      </a:lvl5pPr>
      <a:lvl6pPr marL="2286000" algn="l" rtl="0" eaLnBrk="1" latinLnBrk="0" hangingPunct="1">
        <a:defRPr kumimoji="0" lang="tr-TR">
          <a:solidFill>
            <a:schemeClr val="tx1"/>
          </a:solidFill>
          <a:latin typeface="+mn-lt"/>
          <a:ea typeface="+mn-ea"/>
          <a:cs typeface="+mn-cs"/>
        </a:defRPr>
      </a:lvl6pPr>
      <a:lvl7pPr marL="2743200" algn="l" rtl="0" eaLnBrk="1" latinLnBrk="0" hangingPunct="1">
        <a:defRPr kumimoji="0" lang="tr-TR">
          <a:solidFill>
            <a:schemeClr val="tx1"/>
          </a:solidFill>
          <a:latin typeface="+mn-lt"/>
          <a:ea typeface="+mn-ea"/>
          <a:cs typeface="+mn-cs"/>
        </a:defRPr>
      </a:lvl7pPr>
      <a:lvl8pPr marL="3200400" algn="l" rtl="0" eaLnBrk="1" latinLnBrk="0" hangingPunct="1">
        <a:defRPr kumimoji="0" lang="tr-TR">
          <a:solidFill>
            <a:schemeClr val="tx1"/>
          </a:solidFill>
          <a:latin typeface="+mn-lt"/>
          <a:ea typeface="+mn-ea"/>
          <a:cs typeface="+mn-cs"/>
        </a:defRPr>
      </a:lvl8pPr>
      <a:lvl9pPr marL="3657600" algn="l" rtl="0" eaLnBrk="1" latinLnBrk="0" hangingPunct="1">
        <a:defRPr kumimoji="0" lang="tr-T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ilisimveteknik.com/teknik-nedir-dosy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ksisozluk.com/munih-olimpiyat-stadyumu--7312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ilisimveteknik.com/yarasa-robo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design-voices/looking-deeper-into-biomimicry-how-nature-inspires-design-55c6f881241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ikizeroo.net/index.php?q=aHR0cHM6Ly90ci53aWtpcGVkaWEub3JnL3dpa2kvR2VvcmdlX2RlX01lc3RyYW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tr-TR"/>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tr-TR"/>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tr-TR"/>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tr-TR"/>
          </a:p>
        </p:txBody>
      </p:sp>
      <p:sp>
        <p:nvSpPr>
          <p:cNvPr id="10" name="Rectangle 24"/>
          <p:cNvSpPr>
            <a:spLocks noGrp="1"/>
          </p:cNvSpPr>
          <p:nvPr>
            <p:ph type="ctrTitle"/>
          </p:nvPr>
        </p:nvSpPr>
        <p:spPr>
          <a:xfrm>
            <a:off x="2071670" y="714356"/>
            <a:ext cx="6509239" cy="3886200"/>
          </a:xfrm>
        </p:spPr>
        <p:txBody>
          <a:bodyPr>
            <a:normAutofit fontScale="90000"/>
          </a:bodyPr>
          <a:lstStyle>
            <a:extLst/>
          </a:lstStyle>
          <a:p>
            <a:r>
              <a:rPr b="0" smtClean="0"/>
              <a:t>Doğadan Esinlenerek Yapılan İcatlar</a:t>
            </a:r>
            <a:br>
              <a:rPr b="0" smtClean="0"/>
            </a:br>
            <a:endParaRPr lang="tr-TR" dirty="0"/>
          </a:p>
        </p:txBody>
      </p:sp>
      <p:sp>
        <p:nvSpPr>
          <p:cNvPr id="18" name="Rectangle 25"/>
          <p:cNvSpPr>
            <a:spLocks noGrp="1"/>
          </p:cNvSpPr>
          <p:nvPr>
            <p:ph type="subTitle" idx="1"/>
          </p:nvPr>
        </p:nvSpPr>
        <p:spPr>
          <a:xfrm>
            <a:off x="428596" y="5286388"/>
            <a:ext cx="8098302" cy="1285884"/>
          </a:xfrm>
        </p:spPr>
        <p:txBody>
          <a:bodyPr>
            <a:normAutofit lnSpcReduction="10000"/>
          </a:bodyPr>
          <a:lstStyle>
            <a:extLst/>
          </a:lstStyle>
          <a:p>
            <a:endParaRPr smtClean="0"/>
          </a:p>
          <a:p>
            <a:r>
              <a:rPr smtClean="0"/>
              <a:t>     BEYTULLAH ŞENOL</a:t>
            </a:r>
            <a:r>
              <a:rPr lang="tr-TR" dirty="0" smtClean="0"/>
              <a:t> </a:t>
            </a:r>
            <a:endParaRPr dirty="0"/>
          </a:p>
          <a:p>
            <a:r>
              <a:rPr lang="tr-TR" dirty="0" smtClean="0"/>
              <a:t>8-I</a:t>
            </a:r>
          </a:p>
          <a:p>
            <a:r>
              <a:rPr smtClean="0"/>
              <a:t>44</a:t>
            </a:r>
          </a:p>
          <a:p>
            <a:r>
              <a:rPr smtClean="0"/>
              <a:t>FEN BİLİMLERİ</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fontScale="92500" lnSpcReduction="10000"/>
          </a:bodyPr>
          <a:lstStyle/>
          <a:p>
            <a:r>
              <a:rPr sz="2400" smtClean="0">
                <a:solidFill>
                  <a:srgbClr val="00B050"/>
                </a:solidFill>
              </a:rPr>
              <a:t>Yusufcuk yunuslarla birlikte bu listedeki en mükemmel canlılar. Çünkü insanoğlu yusufcuk böceğinden birçok noktada ilham alarak teknolojilerini geliştirmiş.</a:t>
            </a:r>
          </a:p>
          <a:p>
            <a:r>
              <a:rPr sz="2400" smtClean="0">
                <a:solidFill>
                  <a:srgbClr val="00B050"/>
                </a:solidFill>
              </a:rPr>
              <a:t>Uçuş stili ve denge sistemi ile helikopterler tamamen yusufcuktan esinlenilmiş. Helikopterin kuyruk tasarımı ve kütle merkezinin konumu yusufcuk incelenerek üretilmektedir.</a:t>
            </a:r>
          </a:p>
          <a:p>
            <a:r>
              <a:rPr sz="2400" smtClean="0">
                <a:solidFill>
                  <a:srgbClr val="00B050"/>
                </a:solidFill>
              </a:rPr>
              <a:t>Ayrıca araştırmacılar yusufcuğun kanatlarındaki hücrelerin uçuş yönünde daha yoğun, arka kısımlarda ise daha seyrek olduğunu keşfetmiş. Yani ön tarafta oluşan ağırlık kanatın hava akımlarından daha az etkilenmesini sağlıyor. Bundan esinlenen mühendisler ilk uçaklar tasarlanırken bu </a:t>
            </a:r>
            <a:r>
              <a:rPr sz="2400" smtClean="0">
                <a:solidFill>
                  <a:srgbClr val="00B050"/>
                </a:solidFill>
                <a:hlinkClick r:id="rId2"/>
              </a:rPr>
              <a:t>tekniği</a:t>
            </a:r>
            <a:r>
              <a:rPr sz="2400" smtClean="0">
                <a:solidFill>
                  <a:srgbClr val="00B050"/>
                </a:solidFill>
              </a:rPr>
              <a:t> kullanmışlar.</a:t>
            </a:r>
          </a:p>
          <a:p>
            <a:endParaRPr lang="tr-TR" dirty="0"/>
          </a:p>
        </p:txBody>
      </p:sp>
      <p:sp>
        <p:nvSpPr>
          <p:cNvPr id="3" name="2 Başlık"/>
          <p:cNvSpPr>
            <a:spLocks noGrp="1"/>
          </p:cNvSpPr>
          <p:nvPr>
            <p:ph type="title"/>
          </p:nvPr>
        </p:nvSpPr>
        <p:spPr/>
        <p:txBody>
          <a:bodyPr>
            <a:normAutofit/>
          </a:bodyPr>
          <a:lstStyle/>
          <a:p>
            <a:r>
              <a:rPr sz="4800" smtClean="0">
                <a:solidFill>
                  <a:srgbClr val="FFC000"/>
                </a:solidFill>
              </a:rPr>
              <a:t>YUSUFCUK VE HELİKOPTER</a:t>
            </a:r>
            <a:endParaRPr lang="tr-TR" sz="4800" dirty="0">
              <a:solidFill>
                <a:srgbClr val="FFC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yusufcuk.jpg"/>
          <p:cNvPicPr>
            <a:picLocks noGrp="1" noChangeAspect="1"/>
          </p:cNvPicPr>
          <p:nvPr>
            <p:ph idx="1"/>
          </p:nvPr>
        </p:nvPicPr>
        <p:blipFill>
          <a:blip r:embed="rId2"/>
          <a:stretch>
            <a:fillRect/>
          </a:stretch>
        </p:blipFill>
        <p:spPr>
          <a:xfrm>
            <a:off x="714348" y="1142984"/>
            <a:ext cx="7286676" cy="36433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571472" y="1071546"/>
            <a:ext cx="7467600" cy="4221163"/>
          </a:xfrm>
        </p:spPr>
        <p:txBody>
          <a:bodyPr>
            <a:normAutofit fontScale="70000" lnSpcReduction="20000"/>
          </a:bodyPr>
          <a:lstStyle/>
          <a:p>
            <a:r>
              <a:rPr sz="4000" smtClean="0"/>
              <a:t>Yusufcuğun bir başka boy gösterdiği alan ise </a:t>
            </a:r>
            <a:r>
              <a:rPr sz="4000" smtClean="0">
                <a:hlinkClick r:id="rId2"/>
              </a:rPr>
              <a:t>Münih Olimpiyat Stadı</a:t>
            </a:r>
            <a:r>
              <a:rPr sz="4000" smtClean="0"/>
              <a:t>‘nda yer alıyor. Stadın çatısını tasarlamak için masaya oturan mimarlar yine yusufcuktan ilham almaya karar vermişler. Yusufcuğun 0,3 mikron kalınlığındaki aşırı ince kanatlarındaki parçalı yapı mükemmel bir dayanıklılık sağlıyor. İnce, dayanıklı ve güneş ışınlarını geçirmesi istenen çatı bu parçalı yapı örnek alınarak inşa edilmiş.</a:t>
            </a:r>
          </a:p>
          <a:p>
            <a:r>
              <a:rPr smtClean="0"/>
              <a:t/>
            </a:r>
            <a:br>
              <a:rPr smtClean="0"/>
            </a:b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munih-olimpiyat-stadi.jpg"/>
          <p:cNvPicPr>
            <a:picLocks noGrp="1" noChangeAspect="1"/>
          </p:cNvPicPr>
          <p:nvPr>
            <p:ph idx="1"/>
          </p:nvPr>
        </p:nvPicPr>
        <p:blipFill>
          <a:blip r:embed="rId2"/>
          <a:stretch>
            <a:fillRect/>
          </a:stretch>
        </p:blipFill>
        <p:spPr>
          <a:xfrm>
            <a:off x="785786" y="1071546"/>
            <a:ext cx="7196164" cy="3801281"/>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785786" y="1500174"/>
            <a:ext cx="7467600" cy="4221163"/>
          </a:xfrm>
        </p:spPr>
        <p:txBody>
          <a:bodyPr>
            <a:noAutofit/>
          </a:bodyPr>
          <a:lstStyle/>
          <a:p>
            <a:r>
              <a:rPr sz="3200" b="1" smtClean="0">
                <a:solidFill>
                  <a:srgbClr val="C00000"/>
                </a:solidFill>
              </a:rPr>
              <a:t>Biyomimetik örnekleri</a:t>
            </a:r>
            <a:r>
              <a:rPr sz="3200" smtClean="0">
                <a:solidFill>
                  <a:srgbClr val="C00000"/>
                </a:solidFill>
              </a:rPr>
              <a:t> araştırırken en çok karşımıza çıkan canlılardan biri yunuslar. Çok yüksek frekanslarda ses dalgaları (yaklaşık 200.000 Hz) yayan yunuslar karşılarındaki cismin konumunu, büyüklüğünü, şeklini ve hatta hızını belirleyebilirler. Sonar sistemi de aynı şekilde çalışmaktadır</a:t>
            </a:r>
            <a:endParaRPr lang="tr-TR" sz="3200" dirty="0">
              <a:solidFill>
                <a:srgbClr val="C00000"/>
              </a:solidFill>
            </a:endParaRPr>
          </a:p>
        </p:txBody>
      </p:sp>
      <p:sp>
        <p:nvSpPr>
          <p:cNvPr id="3" name="2 Başlık"/>
          <p:cNvSpPr>
            <a:spLocks noGrp="1"/>
          </p:cNvSpPr>
          <p:nvPr>
            <p:ph type="title"/>
          </p:nvPr>
        </p:nvSpPr>
        <p:spPr>
          <a:xfrm>
            <a:off x="928662" y="785794"/>
            <a:ext cx="7696200" cy="1143000"/>
          </a:xfrm>
        </p:spPr>
        <p:txBody>
          <a:bodyPr>
            <a:normAutofit fontScale="90000"/>
          </a:bodyPr>
          <a:lstStyle/>
          <a:p>
            <a:r>
              <a:rPr sz="5300" smtClean="0">
                <a:solidFill>
                  <a:srgbClr val="0070C0"/>
                </a:solidFill>
              </a:rPr>
              <a:t>Yunuslar ve Sonar Sistemi</a:t>
            </a:r>
            <a:r>
              <a:rPr smtClean="0"/>
              <a:t/>
            </a:r>
            <a:br>
              <a:rPr smtClean="0"/>
            </a:br>
            <a:r>
              <a:rPr smtClean="0"/>
              <a:t/>
            </a:r>
            <a:br>
              <a:rPr smtClean="0"/>
            </a:b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yunuslar.jpg"/>
          <p:cNvPicPr>
            <a:picLocks noGrp="1" noChangeAspect="1"/>
          </p:cNvPicPr>
          <p:nvPr>
            <p:ph idx="1"/>
          </p:nvPr>
        </p:nvPicPr>
        <p:blipFill>
          <a:blip r:embed="rId2"/>
          <a:stretch>
            <a:fillRect/>
          </a:stretch>
        </p:blipFill>
        <p:spPr>
          <a:xfrm>
            <a:off x="714348" y="1000108"/>
            <a:ext cx="7072362" cy="3536181"/>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714348" y="1643050"/>
            <a:ext cx="7467600" cy="4221163"/>
          </a:xfrm>
        </p:spPr>
        <p:txBody>
          <a:bodyPr>
            <a:normAutofit fontScale="92500" lnSpcReduction="10000"/>
          </a:bodyPr>
          <a:lstStyle/>
          <a:p>
            <a:r>
              <a:rPr sz="2800" smtClean="0">
                <a:solidFill>
                  <a:srgbClr val="C00000"/>
                </a:solidFill>
              </a:rPr>
              <a:t>Nautilus isimli canlı suyun dibine batmak için vücudundaki odacık şeklindeki hücrelere su doldurur. Böylece ağırlaşan canlı suyun dibine alçalır. Yükselmek istediğinde ise içeriden bir gaz salgılayarak bu hücrelerin boşamasını sağlar.</a:t>
            </a:r>
          </a:p>
          <a:p>
            <a:r>
              <a:rPr sz="2800" i="1" smtClean="0">
                <a:solidFill>
                  <a:srgbClr val="C00000"/>
                </a:solidFill>
              </a:rPr>
              <a:t>Denizaltılar</a:t>
            </a:r>
            <a:r>
              <a:rPr sz="2800" smtClean="0">
                <a:solidFill>
                  <a:srgbClr val="C00000"/>
                </a:solidFill>
              </a:rPr>
              <a:t> ise bu mantığı bu canlıdan ilham almışlara benziyor. Aynen denizaltılarda üst kısımda bulunan hücrelere su doldurarak batarlar. Yükselmek için ise motorlar sayesinde bu suyu </a:t>
            </a:r>
            <a:r>
              <a:rPr sz="2800" smtClean="0">
                <a:solidFill>
                  <a:srgbClr val="C00000"/>
                </a:solidFill>
              </a:rPr>
              <a:t>dışarı </a:t>
            </a:r>
            <a:r>
              <a:rPr sz="2800" smtClean="0">
                <a:solidFill>
                  <a:srgbClr val="C00000"/>
                </a:solidFill>
              </a:rPr>
              <a:t>pompalar.</a:t>
            </a:r>
            <a:endParaRPr sz="2800" smtClean="0">
              <a:solidFill>
                <a:srgbClr val="C00000"/>
              </a:solidFill>
            </a:endParaRPr>
          </a:p>
          <a:p>
            <a:endParaRPr lang="tr-TR" dirty="0"/>
          </a:p>
        </p:txBody>
      </p:sp>
      <p:sp>
        <p:nvSpPr>
          <p:cNvPr id="3" name="2 Başlık"/>
          <p:cNvSpPr>
            <a:spLocks noGrp="1"/>
          </p:cNvSpPr>
          <p:nvPr>
            <p:ph type="title"/>
          </p:nvPr>
        </p:nvSpPr>
        <p:spPr>
          <a:xfrm>
            <a:off x="928662" y="928670"/>
            <a:ext cx="7696200" cy="1143000"/>
          </a:xfrm>
        </p:spPr>
        <p:txBody>
          <a:bodyPr>
            <a:normAutofit fontScale="90000"/>
          </a:bodyPr>
          <a:lstStyle/>
          <a:p>
            <a:r>
              <a:rPr sz="5300" smtClean="0">
                <a:solidFill>
                  <a:srgbClr val="0070C0"/>
                </a:solidFill>
              </a:rPr>
              <a:t>Nautilus ve Denizaltı</a:t>
            </a:r>
            <a:r>
              <a:rPr smtClean="0"/>
              <a:t/>
            </a:r>
            <a:br>
              <a:rPr smtClean="0"/>
            </a:br>
            <a:r>
              <a:rPr smtClean="0"/>
              <a:t/>
            </a:r>
            <a:br>
              <a:rPr smtClean="0"/>
            </a:b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nautilus.jpg"/>
          <p:cNvPicPr>
            <a:picLocks noGrp="1" noChangeAspect="1"/>
          </p:cNvPicPr>
          <p:nvPr>
            <p:ph idx="1"/>
          </p:nvPr>
        </p:nvPicPr>
        <p:blipFill>
          <a:blip r:embed="rId2"/>
          <a:stretch>
            <a:fillRect/>
          </a:stretch>
        </p:blipFill>
        <p:spPr>
          <a:xfrm>
            <a:off x="857224" y="1214422"/>
            <a:ext cx="7096128" cy="3619502"/>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914400" y="1357298"/>
            <a:ext cx="7467600" cy="4768865"/>
          </a:xfrm>
        </p:spPr>
        <p:txBody>
          <a:bodyPr>
            <a:normAutofit/>
          </a:bodyPr>
          <a:lstStyle/>
          <a:p>
            <a:r>
              <a:rPr sz="2800" i="1" smtClean="0">
                <a:solidFill>
                  <a:srgbClr val="C00000"/>
                </a:solidFill>
              </a:rPr>
              <a:t>Doğadan esinlenerek tasarlanmış buluşlar</a:t>
            </a:r>
            <a:r>
              <a:rPr sz="2800" smtClean="0">
                <a:solidFill>
                  <a:srgbClr val="C00000"/>
                </a:solidFill>
              </a:rPr>
              <a:t> çok fazla. Bunlardan biri de kar ayakkabıları. Daha doğrusu ayakkabınızın altına takabileceğiniz, kar üzerinde yürümeyi kolaylaştırıcı icat.</a:t>
            </a:r>
          </a:p>
          <a:p>
            <a:r>
              <a:rPr sz="2800" smtClean="0">
                <a:solidFill>
                  <a:srgbClr val="C00000"/>
                </a:solidFill>
              </a:rPr>
              <a:t>Kutup tavşanların arka ayaklarının uzun ve yassı olması karda yürümelerini kolaylaştırır. Araştırmacıların üretmiş olduğu kar ayakkabıları ise aynı bu mantıktan yola çıkarak tasarlanmış.</a:t>
            </a:r>
            <a:endParaRPr sz="2800">
              <a:solidFill>
                <a:srgbClr val="C00000"/>
              </a:solidFill>
            </a:endParaRPr>
          </a:p>
        </p:txBody>
      </p:sp>
      <p:sp>
        <p:nvSpPr>
          <p:cNvPr id="3" name="2 Başlık"/>
          <p:cNvSpPr>
            <a:spLocks noGrp="1"/>
          </p:cNvSpPr>
          <p:nvPr>
            <p:ph type="title"/>
          </p:nvPr>
        </p:nvSpPr>
        <p:spPr>
          <a:xfrm>
            <a:off x="928662" y="714356"/>
            <a:ext cx="7696200" cy="1143000"/>
          </a:xfrm>
        </p:spPr>
        <p:txBody>
          <a:bodyPr>
            <a:normAutofit fontScale="90000"/>
          </a:bodyPr>
          <a:lstStyle/>
          <a:p>
            <a:r>
              <a:rPr sz="4000" smtClean="0">
                <a:solidFill>
                  <a:srgbClr val="0070C0"/>
                </a:solidFill>
              </a:rPr>
              <a:t>Kutup Tavşanı ve Kar Ayakkabısı</a:t>
            </a:r>
            <a:r>
              <a:rPr smtClean="0"/>
              <a:t/>
            </a:r>
            <a:br>
              <a:rPr smtClean="0"/>
            </a:br>
            <a:r>
              <a:rPr smtClean="0"/>
              <a:t/>
            </a:r>
            <a:br>
              <a:rPr smtClean="0"/>
            </a:br>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kutup-tavsan.jpg"/>
          <p:cNvPicPr>
            <a:picLocks noGrp="1" noChangeAspect="1"/>
          </p:cNvPicPr>
          <p:nvPr>
            <p:ph idx="1"/>
          </p:nvPr>
        </p:nvPicPr>
        <p:blipFill>
          <a:blip r:embed="rId2"/>
          <a:stretch>
            <a:fillRect/>
          </a:stretch>
        </p:blipFill>
        <p:spPr>
          <a:xfrm>
            <a:off x="500034" y="857232"/>
            <a:ext cx="7643866" cy="3821933"/>
          </a:xfrm>
        </p:spPr>
      </p:pic>
      <p:sp>
        <p:nvSpPr>
          <p:cNvPr id="3" name="2 Başlık"/>
          <p:cNvSpPr>
            <a:spLocks noGrp="1"/>
          </p:cNvSpPr>
          <p:nvPr>
            <p:ph type="title"/>
          </p:nvPr>
        </p:nvSpPr>
        <p:spPr/>
        <p:txBody>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tr-TR" sz="2800"/>
          </a:p>
        </p:txBody>
      </p:sp>
      <p:sp>
        <p:nvSpPr>
          <p:cNvPr id="28" name="Rectangle 6"/>
          <p:cNvSpPr>
            <a:spLocks noGrp="1"/>
          </p:cNvSpPr>
          <p:nvPr>
            <p:ph type="title"/>
          </p:nvPr>
        </p:nvSpPr>
        <p:spPr/>
        <p:txBody>
          <a:bodyPr/>
          <a:lstStyle>
            <a:extLst/>
          </a:lstStyle>
          <a:p>
            <a:r>
              <a:rPr smtClean="0"/>
              <a:t>    </a:t>
            </a:r>
            <a:r>
              <a:rPr smtClean="0">
                <a:solidFill>
                  <a:srgbClr val="FF0000"/>
                </a:solidFill>
              </a:rPr>
              <a:t>Lotus </a:t>
            </a:r>
            <a:r>
              <a:rPr smtClean="0">
                <a:solidFill>
                  <a:srgbClr val="FF0000"/>
                </a:solidFill>
              </a:rPr>
              <a:t>ve Dış Cephe Kaplaması</a:t>
            </a:r>
            <a:endParaRPr>
              <a:solidFill>
                <a:srgbClr val="FF0000"/>
              </a:solidFill>
            </a:endParaRPr>
          </a:p>
        </p:txBody>
      </p:sp>
      <p:sp>
        <p:nvSpPr>
          <p:cNvPr id="17" name="Rectangle 8"/>
          <p:cNvSpPr>
            <a:spLocks noGrp="1"/>
          </p:cNvSpPr>
          <p:nvPr>
            <p:ph idx="1"/>
          </p:nvPr>
        </p:nvSpPr>
        <p:spPr/>
        <p:txBody>
          <a:bodyPr>
            <a:normAutofit lnSpcReduction="10000"/>
          </a:bodyPr>
          <a:lstStyle>
            <a:extLst/>
          </a:lstStyle>
          <a:p>
            <a:r>
              <a:rPr sz="2400" smtClean="0">
                <a:solidFill>
                  <a:srgbClr val="00B0F0"/>
                </a:solidFill>
              </a:rPr>
              <a:t>Araştırmalara göre en temiz yaprakların en pürüzlü yüzeylere sahip olduğu fark edilmiştir. Bu bitkilerin en temizi bataklık nilüferi, daha bilinen ismiyle Lotus bitkisidir. Lotus yaprağı üzerinde bulunan minik noktasal kabarcıklar yaprağa konan tozu ayırarak hat halinde dizilmesini sağlar.  Yaprağa konan bir damla su bu hatlar üzerinden akarak tüm kirleri temizler.</a:t>
            </a:r>
          </a:p>
          <a:p>
            <a:r>
              <a:rPr sz="2400" smtClean="0">
                <a:solidFill>
                  <a:srgbClr val="00B0F0"/>
                </a:solidFill>
              </a:rPr>
              <a:t>Bitkinin bu özelliği araştırmacılara ilham kaynağı olmuş olmalı ki, aynı isimde üretilen Lotusan adlı, 5 yıl kendisini temiz tutacağı garantisi verilen dış cephe malzemesi üretilmiştir.</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914400" y="1214422"/>
            <a:ext cx="7467600" cy="4911741"/>
          </a:xfrm>
        </p:spPr>
        <p:txBody>
          <a:bodyPr>
            <a:normAutofit/>
          </a:bodyPr>
          <a:lstStyle/>
          <a:p>
            <a:r>
              <a:rPr sz="3200" smtClean="0">
                <a:solidFill>
                  <a:srgbClr val="C00000"/>
                </a:solidFill>
              </a:rPr>
              <a:t>Yarasalar şu anda günlük hayatta kullandığımız radar sistemiyle yönlerini bulurlar. Yaydıkları titreşim dalgaları önlerine çıkan cisimlere çarpar ve geri döner. Bu şekilde çok kısıtlı bir görme kabiliyetine sahip </a:t>
            </a:r>
            <a:r>
              <a:rPr sz="3200" smtClean="0">
                <a:solidFill>
                  <a:srgbClr val="C00000"/>
                </a:solidFill>
                <a:hlinkClick r:id="rId2"/>
              </a:rPr>
              <a:t>yarasalar</a:t>
            </a:r>
            <a:r>
              <a:rPr sz="3200" smtClean="0">
                <a:solidFill>
                  <a:srgbClr val="C00000"/>
                </a:solidFill>
              </a:rPr>
              <a:t> yönlerini kolaylıkla bulabilir.</a:t>
            </a:r>
            <a:endParaRPr lang="tr-TR" sz="3200" dirty="0">
              <a:solidFill>
                <a:srgbClr val="C00000"/>
              </a:solidFill>
            </a:endParaRPr>
          </a:p>
        </p:txBody>
      </p:sp>
      <p:sp>
        <p:nvSpPr>
          <p:cNvPr id="3" name="2 Başlık"/>
          <p:cNvSpPr>
            <a:spLocks noGrp="1"/>
          </p:cNvSpPr>
          <p:nvPr>
            <p:ph type="title"/>
          </p:nvPr>
        </p:nvSpPr>
        <p:spPr>
          <a:xfrm>
            <a:off x="928662" y="714356"/>
            <a:ext cx="7696200" cy="1143000"/>
          </a:xfrm>
        </p:spPr>
        <p:txBody>
          <a:bodyPr>
            <a:normAutofit fontScale="90000"/>
          </a:bodyPr>
          <a:lstStyle/>
          <a:p>
            <a:r>
              <a:rPr sz="5300" smtClean="0">
                <a:solidFill>
                  <a:srgbClr val="0070C0"/>
                </a:solidFill>
              </a:rPr>
              <a:t>Yarasa ve Radar Sistemi</a:t>
            </a:r>
            <a:r>
              <a:rPr smtClean="0"/>
              <a:t/>
            </a:r>
            <a:br>
              <a:rPr smtClean="0"/>
            </a:br>
            <a:r>
              <a:rPr smtClean="0"/>
              <a:t/>
            </a:r>
            <a:br>
              <a:rPr smtClean="0"/>
            </a:br>
            <a:endParaRPr lang="tr-T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yarasa.jpg"/>
          <p:cNvPicPr>
            <a:picLocks noGrp="1" noChangeAspect="1"/>
          </p:cNvPicPr>
          <p:nvPr>
            <p:ph idx="1"/>
          </p:nvPr>
        </p:nvPicPr>
        <p:blipFill>
          <a:blip r:embed="rId2"/>
          <a:stretch>
            <a:fillRect/>
          </a:stretch>
        </p:blipFill>
        <p:spPr>
          <a:xfrm>
            <a:off x="857224" y="1071546"/>
            <a:ext cx="7124726" cy="4610910"/>
          </a:xfrm>
        </p:spPr>
      </p:pic>
      <p:sp>
        <p:nvSpPr>
          <p:cNvPr id="3" name="2 Başlık"/>
          <p:cNvSpPr>
            <a:spLocks noGrp="1"/>
          </p:cNvSpPr>
          <p:nvPr>
            <p:ph type="title"/>
          </p:nvPr>
        </p:nvSpPr>
        <p:spPr/>
        <p:txBody>
          <a:bodyP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28596" y="-500090"/>
            <a:ext cx="7696200" cy="4257684"/>
          </a:xfrm>
        </p:spPr>
        <p:txBody>
          <a:bodyPr>
            <a:normAutofit/>
          </a:bodyPr>
          <a:lstStyle/>
          <a:p>
            <a:r>
              <a:rPr sz="4800" smtClean="0">
                <a:solidFill>
                  <a:schemeClr val="accent4">
                    <a:lumMod val="75000"/>
                  </a:schemeClr>
                </a:solidFill>
              </a:rPr>
              <a:t>  BENİ DİNLEDİĞİNİZ İÇİN   TEŞEKKÜRLER</a:t>
            </a:r>
            <a:endParaRPr lang="tr-TR" sz="4800" dirty="0">
              <a:solidFill>
                <a:schemeClr val="accent4">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txBox="1">
            <a:spLocks/>
          </p:cNvSpPr>
          <p:nvPr/>
        </p:nvSpPr>
        <p:spPr>
          <a:xfrm>
            <a:off x="762000" y="1357298"/>
            <a:ext cx="7086600" cy="4572032"/>
          </a:xfrm>
          <a:prstGeom prst="rect">
            <a:avLst/>
          </a:prstGeom>
        </p:spPr>
        <p:txBody>
          <a:bodyPr vert="horz">
            <a:normAutofit/>
          </a:bodyPr>
          <a:lstStyle>
            <a:extLst/>
          </a:lstStyle>
          <a:p>
            <a:pPr marL="342900" marR="0" lvl="0" indent="-342900" algn="l" defTabSz="914400" eaLnBrk="1" fontAlgn="auto" latinLnBrk="0" hangingPunct="1">
              <a:lnSpc>
                <a:spcPct val="100000"/>
              </a:lnSpc>
              <a:spcBef>
                <a:spcPct val="20000"/>
              </a:spcBef>
              <a:spcAft>
                <a:spcPts val="0"/>
              </a:spcAft>
              <a:buClrTx/>
              <a:buSzTx/>
              <a:buFont typeface="Arial"/>
              <a:buChar char="•"/>
              <a:tabLst/>
              <a:defRPr lang="tr-TR"/>
            </a:pPr>
            <a:endParaRPr kumimoji="0" lang="tr-TR" sz="2000" b="0" i="0" u="none" strike="noStrike" kern="0" cap="none" spc="0" normalizeH="0" baseline="0" dirty="0">
              <a:ln>
                <a:noFill/>
              </a:ln>
              <a:solidFill>
                <a:schemeClr val="tx1"/>
              </a:solidFill>
              <a:effectLst/>
              <a:uLnTx/>
              <a:uFillTx/>
              <a:latin typeface="+mn-lt"/>
              <a:ea typeface="+mn-ea"/>
              <a:cs typeface="+mn-cs"/>
            </a:endParaRPr>
          </a:p>
        </p:txBody>
      </p:sp>
      <p:pic>
        <p:nvPicPr>
          <p:cNvPr id="7" name="6 İçerik Yer Tutucusu" descr="dogadan-esinlenerek-yapilan-icatlar-lotus.jpg"/>
          <p:cNvPicPr>
            <a:picLocks noGrp="1" noChangeAspect="1"/>
          </p:cNvPicPr>
          <p:nvPr>
            <p:ph idx="1"/>
          </p:nvPr>
        </p:nvPicPr>
        <p:blipFill>
          <a:blip r:embed="rId3"/>
          <a:stretch>
            <a:fillRect/>
          </a:stretch>
        </p:blipFill>
        <p:spPr>
          <a:xfrm>
            <a:off x="214282" y="1071546"/>
            <a:ext cx="8208996" cy="4104498"/>
          </a:xfr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idx="1"/>
          </p:nvPr>
        </p:nvSpPr>
        <p:spPr>
          <a:xfrm>
            <a:off x="357158" y="1428736"/>
            <a:ext cx="7967666" cy="4221163"/>
          </a:xfrm>
        </p:spPr>
        <p:txBody>
          <a:bodyPr>
            <a:noAutofit/>
          </a:bodyPr>
          <a:lstStyle/>
          <a:p>
            <a:r>
              <a:rPr sz="3200" smtClean="0">
                <a:solidFill>
                  <a:srgbClr val="00B050"/>
                </a:solidFill>
              </a:rPr>
              <a:t>Bir başka doğadan esinlenerek yapılan tasarımlar örneği ise daha tropik alanlardan geliyor. Zehirli kurbağaların dokununca dağılıma geçen zehir mekanizması uçaklarda donma karşıtı sıvının kullanımına ilham veriyor. Böylece gerekli zamanda kullanılacak sıvı ile donma vakıaları daha aza inebiliyor.</a:t>
            </a:r>
            <a:endParaRPr lang="tr-TR" sz="3200" dirty="0">
              <a:solidFill>
                <a:srgbClr val="00B050"/>
              </a:solidFill>
            </a:endParaRPr>
          </a:p>
        </p:txBody>
      </p:sp>
      <p:sp>
        <p:nvSpPr>
          <p:cNvPr id="2" name="Rectangle 1"/>
          <p:cNvSpPr>
            <a:spLocks noGrp="1"/>
          </p:cNvSpPr>
          <p:nvPr>
            <p:ph type="title"/>
          </p:nvPr>
        </p:nvSpPr>
        <p:spPr>
          <a:xfrm>
            <a:off x="571472" y="1428736"/>
            <a:ext cx="7696200" cy="1143000"/>
          </a:xfrm>
        </p:spPr>
        <p:txBody>
          <a:bodyPr>
            <a:normAutofit fontScale="90000"/>
          </a:bodyPr>
          <a:lstStyle>
            <a:extLst/>
          </a:lstStyle>
          <a:p>
            <a:r>
              <a:rPr smtClean="0"/>
              <a:t/>
            </a:r>
            <a:br>
              <a:rPr smtClean="0"/>
            </a:br>
            <a:r>
              <a:rPr smtClean="0"/>
              <a:t/>
            </a:r>
            <a:br>
              <a:rPr smtClean="0"/>
            </a:br>
            <a:r>
              <a:rPr smtClean="0"/>
              <a:t/>
            </a:r>
            <a:br>
              <a:rPr smtClean="0"/>
            </a:br>
            <a:r>
              <a:rPr sz="5300" smtClean="0">
                <a:solidFill>
                  <a:schemeClr val="accent6">
                    <a:lumMod val="75000"/>
                  </a:schemeClr>
                </a:solidFill>
              </a:rPr>
              <a:t>Kurbağalar </a:t>
            </a:r>
            <a:r>
              <a:rPr sz="5300" smtClean="0">
                <a:solidFill>
                  <a:schemeClr val="accent6">
                    <a:lumMod val="75000"/>
                  </a:schemeClr>
                </a:solidFill>
              </a:rPr>
              <a:t>ve Uçaklarda Buzlanmaya Karşı Sıvı</a:t>
            </a:r>
            <a:r>
              <a:rPr smtClean="0"/>
              <a:t/>
            </a:r>
            <a:br>
              <a:rPr smtClean="0"/>
            </a:br>
            <a:r>
              <a:rPr smtClean="0"/>
              <a:t/>
            </a:r>
            <a:br>
              <a:rPr smtClean="0"/>
            </a:b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çerik Yer Tutucusu" descr="dogadan-esinlenerek-yapilan-icatlar-kurbaga.jpg"/>
          <p:cNvPicPr>
            <a:picLocks noGrp="1" noChangeAspect="1"/>
          </p:cNvPicPr>
          <p:nvPr>
            <p:ph idx="1"/>
          </p:nvPr>
        </p:nvPicPr>
        <p:blipFill>
          <a:blip r:embed="rId3"/>
          <a:stretch>
            <a:fillRect/>
          </a:stretch>
        </p:blipFill>
        <p:spPr>
          <a:xfrm>
            <a:off x="500034" y="1071546"/>
            <a:ext cx="7745446" cy="3872723"/>
          </a:xfr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a:xfrm>
            <a:off x="1000100" y="1928802"/>
            <a:ext cx="7696200" cy="1143000"/>
          </a:xfrm>
        </p:spPr>
        <p:txBody>
          <a:bodyPr>
            <a:noAutofit/>
          </a:bodyPr>
          <a:lstStyle/>
          <a:p>
            <a:r>
              <a:rPr sz="4800" smtClean="0">
                <a:solidFill>
                  <a:srgbClr val="00B0F0"/>
                </a:solidFill>
              </a:rPr>
              <a:t>Balıkçıl Kuşlar ve Yüksek Hızlı Tren</a:t>
            </a:r>
            <a:br>
              <a:rPr sz="4800" smtClean="0">
                <a:solidFill>
                  <a:srgbClr val="00B0F0"/>
                </a:solidFill>
              </a:rPr>
            </a:br>
            <a:r>
              <a:rPr sz="4800" smtClean="0">
                <a:solidFill>
                  <a:srgbClr val="00B0F0"/>
                </a:solidFill>
              </a:rPr>
              <a:t/>
            </a:r>
            <a:br>
              <a:rPr sz="4800" smtClean="0">
                <a:solidFill>
                  <a:srgbClr val="00B0F0"/>
                </a:solidFill>
              </a:rPr>
            </a:br>
            <a:endParaRPr lang="tr-TR" sz="4800" dirty="0">
              <a:solidFill>
                <a:srgbClr val="00B0F0"/>
              </a:solidFill>
            </a:endParaRPr>
          </a:p>
        </p:txBody>
      </p:sp>
      <p:sp>
        <p:nvSpPr>
          <p:cNvPr id="7" name="6 İçerik Yer Tutucusu"/>
          <p:cNvSpPr>
            <a:spLocks noGrp="1"/>
          </p:cNvSpPr>
          <p:nvPr>
            <p:ph idx="1"/>
          </p:nvPr>
        </p:nvSpPr>
        <p:spPr/>
        <p:txBody>
          <a:bodyPr>
            <a:normAutofit/>
          </a:bodyPr>
          <a:lstStyle/>
          <a:p>
            <a:r>
              <a:rPr sz="2800" smtClean="0">
                <a:solidFill>
                  <a:srgbClr val="FF0000"/>
                </a:solidFill>
              </a:rPr>
              <a:t>Balıkçıl kuşların gaga yapısının suya dalarken onları hızlandırdığı tespit edilmiştir. Bunu fark eden Japon mühendis </a:t>
            </a:r>
            <a:r>
              <a:rPr sz="2800" smtClean="0">
                <a:solidFill>
                  <a:srgbClr val="FF0000"/>
                </a:solidFill>
                <a:hlinkClick r:id="rId3"/>
              </a:rPr>
              <a:t>Eiji Nakatsu</a:t>
            </a:r>
            <a:r>
              <a:rPr sz="2800" smtClean="0">
                <a:solidFill>
                  <a:srgbClr val="FF0000"/>
                </a:solidFill>
              </a:rPr>
              <a:t> bu sistemi trenlere uygular. Bu sistemle tasarlanmış hızlı trenlerin aerodinamiği dolayısıyla sürtünmeye karşı verimlilik oranı diğer trenlere göre çok yüksek.</a:t>
            </a:r>
            <a:endParaRPr lang="tr-TR" sz="28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çerik Yer Tutucusu" descr="dogadan-esinlenerek-yapilan-icatlar-balikcil-kusu.jpg"/>
          <p:cNvPicPr>
            <a:picLocks noGrp="1" noChangeAspect="1"/>
          </p:cNvPicPr>
          <p:nvPr>
            <p:ph idx="1"/>
          </p:nvPr>
        </p:nvPicPr>
        <p:blipFill>
          <a:blip r:embed="rId3"/>
          <a:stretch>
            <a:fillRect/>
          </a:stretch>
        </p:blipFill>
        <p:spPr>
          <a:xfrm>
            <a:off x="857224" y="1214422"/>
            <a:ext cx="6667500" cy="333375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İçerik Yer Tutucusu"/>
          <p:cNvSpPr>
            <a:spLocks noGrp="1"/>
          </p:cNvSpPr>
          <p:nvPr>
            <p:ph idx="1"/>
          </p:nvPr>
        </p:nvSpPr>
        <p:spPr>
          <a:xfrm>
            <a:off x="642910" y="1714488"/>
            <a:ext cx="7467600" cy="4340237"/>
          </a:xfrm>
        </p:spPr>
        <p:txBody>
          <a:bodyPr>
            <a:normAutofit fontScale="92500" lnSpcReduction="20000"/>
          </a:bodyPr>
          <a:lstStyle/>
          <a:p>
            <a:r>
              <a:rPr sz="2800" smtClean="0">
                <a:solidFill>
                  <a:srgbClr val="00B050"/>
                </a:solidFill>
              </a:rPr>
              <a:t>Velcro bandı, daha çok bilinen ismiyle cırtcırtlar da </a:t>
            </a:r>
            <a:r>
              <a:rPr sz="2800" u="sng" smtClean="0">
                <a:solidFill>
                  <a:srgbClr val="00B050"/>
                </a:solidFill>
              </a:rPr>
              <a:t>bitkilerden esinlenerek yapılan icatlar</a:t>
            </a:r>
            <a:r>
              <a:rPr sz="2800" smtClean="0">
                <a:solidFill>
                  <a:srgbClr val="00B050"/>
                </a:solidFill>
              </a:rPr>
              <a:t>arasında yerini alıyor. Evet komik olabilir ama halk dilinde </a:t>
            </a:r>
            <a:r>
              <a:rPr sz="2800" b="1" smtClean="0">
                <a:solidFill>
                  <a:srgbClr val="00B050"/>
                </a:solidFill>
              </a:rPr>
              <a:t>dulavrat otu</a:t>
            </a:r>
            <a:r>
              <a:rPr sz="2800" smtClean="0">
                <a:solidFill>
                  <a:srgbClr val="00B050"/>
                </a:solidFill>
              </a:rPr>
              <a:t> olarak bilinen, her çayıra çıktığımızda illaki üzerimize yapışan bu otu çıkarması pekte kolay değil.</a:t>
            </a:r>
          </a:p>
          <a:p>
            <a:r>
              <a:rPr sz="2800" smtClean="0">
                <a:solidFill>
                  <a:srgbClr val="00B050"/>
                </a:solidFill>
              </a:rPr>
              <a:t>İsviçreli mühendis </a:t>
            </a:r>
            <a:r>
              <a:rPr sz="2800" smtClean="0">
                <a:solidFill>
                  <a:srgbClr val="00B050"/>
                </a:solidFill>
                <a:hlinkClick r:id="rId3"/>
              </a:rPr>
              <a:t>Georges de Mestral</a:t>
            </a:r>
            <a:r>
              <a:rPr sz="2800" smtClean="0">
                <a:solidFill>
                  <a:srgbClr val="00B050"/>
                </a:solidFill>
              </a:rPr>
              <a:t>‘ın da başına böyle bir şey gelmiş olmalı ki, günümüzde giysilerden ayakkabılara, çantalardan astronot kostümlerine kadar her yerde rastladığımız cırtcırtları </a:t>
            </a:r>
            <a:r>
              <a:rPr sz="2800" smtClean="0">
                <a:solidFill>
                  <a:srgbClr val="00B050"/>
                </a:solidFill>
              </a:rPr>
              <a:t>icat </a:t>
            </a:r>
            <a:r>
              <a:rPr sz="2800" smtClean="0">
                <a:solidFill>
                  <a:srgbClr val="00B050"/>
                </a:solidFill>
              </a:rPr>
              <a:t>etmiş.</a:t>
            </a:r>
            <a:endParaRPr sz="2800" smtClean="0">
              <a:solidFill>
                <a:srgbClr val="00B050"/>
              </a:solidFill>
            </a:endParaRPr>
          </a:p>
          <a:p>
            <a:endParaRPr lang="tr-TR" dirty="0"/>
          </a:p>
        </p:txBody>
      </p:sp>
      <p:sp>
        <p:nvSpPr>
          <p:cNvPr id="35" name="34 Başlık"/>
          <p:cNvSpPr>
            <a:spLocks noGrp="1"/>
          </p:cNvSpPr>
          <p:nvPr>
            <p:ph type="title"/>
          </p:nvPr>
        </p:nvSpPr>
        <p:spPr>
          <a:xfrm>
            <a:off x="285720" y="1500174"/>
            <a:ext cx="7696200" cy="1143000"/>
          </a:xfrm>
        </p:spPr>
        <p:txBody>
          <a:bodyPr>
            <a:noAutofit/>
          </a:bodyPr>
          <a:lstStyle/>
          <a:p>
            <a:r>
              <a:rPr sz="4400" smtClean="0">
                <a:solidFill>
                  <a:srgbClr val="00B0F0"/>
                </a:solidFill>
              </a:rPr>
              <a:t/>
            </a:r>
            <a:br>
              <a:rPr sz="4400" smtClean="0">
                <a:solidFill>
                  <a:srgbClr val="00B0F0"/>
                </a:solidFill>
              </a:rPr>
            </a:br>
            <a:r>
              <a:rPr sz="4400" smtClean="0">
                <a:solidFill>
                  <a:srgbClr val="00B0F0"/>
                </a:solidFill>
              </a:rPr>
              <a:t>Dulavratotu </a:t>
            </a:r>
            <a:r>
              <a:rPr sz="4400" smtClean="0">
                <a:solidFill>
                  <a:srgbClr val="00B0F0"/>
                </a:solidFill>
              </a:rPr>
              <a:t>ve Cırtcırt</a:t>
            </a:r>
            <a:br>
              <a:rPr sz="4400" smtClean="0">
                <a:solidFill>
                  <a:srgbClr val="00B0F0"/>
                </a:solidFill>
              </a:rPr>
            </a:br>
            <a:r>
              <a:rPr sz="4400" smtClean="0">
                <a:solidFill>
                  <a:srgbClr val="00B0F0"/>
                </a:solidFill>
              </a:rPr>
              <a:t/>
            </a:r>
            <a:br>
              <a:rPr sz="4400" smtClean="0">
                <a:solidFill>
                  <a:srgbClr val="00B0F0"/>
                </a:solidFill>
              </a:rPr>
            </a:br>
            <a:endParaRPr lang="tr-TR" sz="4400" dirty="0">
              <a:solidFill>
                <a:srgbClr val="00B0F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dogadan-esinlenerek-yapilan-icatlar-dulavratotu.jpg"/>
          <p:cNvPicPr>
            <a:picLocks noGrp="1" noChangeAspect="1"/>
          </p:cNvPicPr>
          <p:nvPr>
            <p:ph idx="1"/>
          </p:nvPr>
        </p:nvPicPr>
        <p:blipFill>
          <a:blip r:embed="rId2"/>
          <a:stretch>
            <a:fillRect/>
          </a:stretch>
        </p:blipFill>
        <p:spPr>
          <a:xfrm>
            <a:off x="642910" y="1142984"/>
            <a:ext cx="7196164" cy="446803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184</Words>
  <PresentationFormat>Ekran Gösterisi (4:3)</PresentationFormat>
  <Paragraphs>41</Paragraphs>
  <Slides>22</Slides>
  <Notes>8</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QuizShow</vt:lpstr>
      <vt:lpstr>Doğadan Esinlenerek Yapılan İcatlar </vt:lpstr>
      <vt:lpstr>    Lotus ve Dış Cephe Kaplaması</vt:lpstr>
      <vt:lpstr>Slayt 3</vt:lpstr>
      <vt:lpstr>   Kurbağalar ve Uçaklarda Buzlanmaya Karşı Sıvı  </vt:lpstr>
      <vt:lpstr>Slayt 5</vt:lpstr>
      <vt:lpstr>Balıkçıl Kuşlar ve Yüksek Hızlı Tren  </vt:lpstr>
      <vt:lpstr>Slayt 7</vt:lpstr>
      <vt:lpstr> Dulavratotu ve Cırtcırt  </vt:lpstr>
      <vt:lpstr>Slayt 9</vt:lpstr>
      <vt:lpstr>YUSUFCUK VE HELİKOPTER</vt:lpstr>
      <vt:lpstr>Slayt 11</vt:lpstr>
      <vt:lpstr>Slayt 12</vt:lpstr>
      <vt:lpstr>Slayt 13</vt:lpstr>
      <vt:lpstr>Yunuslar ve Sonar Sistemi  </vt:lpstr>
      <vt:lpstr>Slayt 15</vt:lpstr>
      <vt:lpstr>Nautilus ve Denizaltı  </vt:lpstr>
      <vt:lpstr>Slayt 17</vt:lpstr>
      <vt:lpstr>Kutup Tavşanı ve Kar Ayakkabısı  </vt:lpstr>
      <vt:lpstr>Slayt 19</vt:lpstr>
      <vt:lpstr>Yarasa ve Radar Sistemi  </vt:lpstr>
      <vt:lpstr>Slayt 21</vt:lpstr>
      <vt:lpstr>  BENİ DİNLEDİĞİNİZ İÇİN   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2019-04-28T12:58:38Z</dcterms:created>
  <dcterms:modified xsi:type="dcterms:W3CDTF">2019-04-28T13:23:06Z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1055</vt:i4>
  </property>
  <property fmtid="{D5CDD505-2E9C-101B-9397-08002B2CF9AE}" pid="3" name="_Version">
    <vt:lpwstr>12.0.4518</vt:lpwstr>
  </property>
</Properties>
</file>