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2"/>
  </p:notesMasterIdLst>
  <p:sldIdLst>
    <p:sldId id="256" r:id="rId3"/>
    <p:sldId id="258" r:id="rId4"/>
    <p:sldId id="259" r:id="rId5"/>
    <p:sldId id="261" r:id="rId6"/>
    <p:sldId id="263" r:id="rId7"/>
    <p:sldId id="264" r:id="rId8"/>
    <p:sldId id="269" r:id="rId9"/>
    <p:sldId id="312" r:id="rId10"/>
    <p:sldId id="273" r:id="rId1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BCF324-E5A6-4383-BAE8-2C8C61D53558}" type="datetimeFigureOut">
              <a:rPr lang="tr-TR" smtClean="0"/>
              <a:t>19.01.2024</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77CA39-FF5D-4594-B958-23B81C4AC7EA}" type="slidenum">
              <a:rPr lang="tr-TR" smtClean="0"/>
              <a:t>‹#›</a:t>
            </a:fld>
            <a:endParaRPr lang="tr-TR"/>
          </a:p>
        </p:txBody>
      </p:sp>
    </p:spTree>
    <p:extLst>
      <p:ext uri="{BB962C8B-B14F-4D97-AF65-F5344CB8AC3E}">
        <p14:creationId xmlns:p14="http://schemas.microsoft.com/office/powerpoint/2010/main" val="734831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b86bc8d0bd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b86bc8d0bd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e97940ae99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e97940ae99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e8229b798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e8229b798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e8229b7982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e8229b7982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e8229b798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e8229b798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e8229b7982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e8229b7982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e9e34d536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e9e34d536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e9e34d536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e9e34d536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9459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ge8229b7982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2" name="Google Shape;1022;ge8229b7982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C0B5C-2D23-3BE1-FDE5-2C16BF3D39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90B538FA-13BF-6331-9946-D8D146CF09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BD9DFCCC-D6BF-C708-3682-853DCC9E6E73}"/>
              </a:ext>
            </a:extLst>
          </p:cNvPr>
          <p:cNvSpPr>
            <a:spLocks noGrp="1"/>
          </p:cNvSpPr>
          <p:nvPr>
            <p:ph type="dt" sz="half" idx="10"/>
          </p:nvPr>
        </p:nvSpPr>
        <p:spPr/>
        <p:txBody>
          <a:bodyPr/>
          <a:lstStyle/>
          <a:p>
            <a:fld id="{C05C6395-D271-4A94-9870-32BAD450B371}" type="datetimeFigureOut">
              <a:rPr lang="tr-TR" smtClean="0"/>
              <a:t>19.01.2024</a:t>
            </a:fld>
            <a:endParaRPr lang="tr-TR"/>
          </a:p>
        </p:txBody>
      </p:sp>
      <p:sp>
        <p:nvSpPr>
          <p:cNvPr id="5" name="Footer Placeholder 4">
            <a:extLst>
              <a:ext uri="{FF2B5EF4-FFF2-40B4-BE49-F238E27FC236}">
                <a16:creationId xmlns:a16="http://schemas.microsoft.com/office/drawing/2014/main" id="{4DCD4058-D2D1-CB40-7AFD-5F214AEC60D8}"/>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AE93E7C0-0A01-50CF-DF18-A0AF11825BE8}"/>
              </a:ext>
            </a:extLst>
          </p:cNvPr>
          <p:cNvSpPr>
            <a:spLocks noGrp="1"/>
          </p:cNvSpPr>
          <p:nvPr>
            <p:ph type="sldNum" sz="quarter" idx="12"/>
          </p:nvPr>
        </p:nvSpPr>
        <p:spPr/>
        <p:txBody>
          <a:bodyPr/>
          <a:lstStyle/>
          <a:p>
            <a:fld id="{2F0019B9-451D-4510-A209-823AE74FCE3C}" type="slidenum">
              <a:rPr lang="tr-TR" smtClean="0"/>
              <a:t>‹#›</a:t>
            </a:fld>
            <a:endParaRPr lang="tr-TR"/>
          </a:p>
        </p:txBody>
      </p:sp>
    </p:spTree>
    <p:extLst>
      <p:ext uri="{BB962C8B-B14F-4D97-AF65-F5344CB8AC3E}">
        <p14:creationId xmlns:p14="http://schemas.microsoft.com/office/powerpoint/2010/main" val="14478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C2E29-D95D-0EDE-9C4E-E4F5A2024A57}"/>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ECCD40DD-5767-907A-7F89-3CC1491B48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72020633-3351-A0C9-C4A5-B975DE424D9A}"/>
              </a:ext>
            </a:extLst>
          </p:cNvPr>
          <p:cNvSpPr>
            <a:spLocks noGrp="1"/>
          </p:cNvSpPr>
          <p:nvPr>
            <p:ph type="dt" sz="half" idx="10"/>
          </p:nvPr>
        </p:nvSpPr>
        <p:spPr/>
        <p:txBody>
          <a:bodyPr/>
          <a:lstStyle/>
          <a:p>
            <a:fld id="{C05C6395-D271-4A94-9870-32BAD450B371}" type="datetimeFigureOut">
              <a:rPr lang="tr-TR" smtClean="0"/>
              <a:t>19.01.2024</a:t>
            </a:fld>
            <a:endParaRPr lang="tr-TR"/>
          </a:p>
        </p:txBody>
      </p:sp>
      <p:sp>
        <p:nvSpPr>
          <p:cNvPr id="5" name="Footer Placeholder 4">
            <a:extLst>
              <a:ext uri="{FF2B5EF4-FFF2-40B4-BE49-F238E27FC236}">
                <a16:creationId xmlns:a16="http://schemas.microsoft.com/office/drawing/2014/main" id="{4E376178-C674-F9A5-30B9-0DA30EFC33B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53CA7CC4-6F8F-F186-AD26-E53FAF3A4500}"/>
              </a:ext>
            </a:extLst>
          </p:cNvPr>
          <p:cNvSpPr>
            <a:spLocks noGrp="1"/>
          </p:cNvSpPr>
          <p:nvPr>
            <p:ph type="sldNum" sz="quarter" idx="12"/>
          </p:nvPr>
        </p:nvSpPr>
        <p:spPr/>
        <p:txBody>
          <a:bodyPr/>
          <a:lstStyle/>
          <a:p>
            <a:fld id="{2F0019B9-451D-4510-A209-823AE74FCE3C}" type="slidenum">
              <a:rPr lang="tr-TR" smtClean="0"/>
              <a:t>‹#›</a:t>
            </a:fld>
            <a:endParaRPr lang="tr-TR"/>
          </a:p>
        </p:txBody>
      </p:sp>
    </p:spTree>
    <p:extLst>
      <p:ext uri="{BB962C8B-B14F-4D97-AF65-F5344CB8AC3E}">
        <p14:creationId xmlns:p14="http://schemas.microsoft.com/office/powerpoint/2010/main" val="2772490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0963CF-19C1-E32A-347D-DBC8551FBAC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67504F82-176D-3995-C825-95AB9AB9EF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1B154F5D-FEB0-DAF0-6E40-87BFCF400E7D}"/>
              </a:ext>
            </a:extLst>
          </p:cNvPr>
          <p:cNvSpPr>
            <a:spLocks noGrp="1"/>
          </p:cNvSpPr>
          <p:nvPr>
            <p:ph type="dt" sz="half" idx="10"/>
          </p:nvPr>
        </p:nvSpPr>
        <p:spPr/>
        <p:txBody>
          <a:bodyPr/>
          <a:lstStyle/>
          <a:p>
            <a:fld id="{C05C6395-D271-4A94-9870-32BAD450B371}" type="datetimeFigureOut">
              <a:rPr lang="tr-TR" smtClean="0"/>
              <a:t>19.01.2024</a:t>
            </a:fld>
            <a:endParaRPr lang="tr-TR"/>
          </a:p>
        </p:txBody>
      </p:sp>
      <p:sp>
        <p:nvSpPr>
          <p:cNvPr id="5" name="Footer Placeholder 4">
            <a:extLst>
              <a:ext uri="{FF2B5EF4-FFF2-40B4-BE49-F238E27FC236}">
                <a16:creationId xmlns:a16="http://schemas.microsoft.com/office/drawing/2014/main" id="{1144AD24-58A9-1F0C-6945-A42E276BAD3C}"/>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97F236AB-8582-56F8-0EBD-E1491A43624B}"/>
              </a:ext>
            </a:extLst>
          </p:cNvPr>
          <p:cNvSpPr>
            <a:spLocks noGrp="1"/>
          </p:cNvSpPr>
          <p:nvPr>
            <p:ph type="sldNum" sz="quarter" idx="12"/>
          </p:nvPr>
        </p:nvSpPr>
        <p:spPr/>
        <p:txBody>
          <a:bodyPr/>
          <a:lstStyle/>
          <a:p>
            <a:fld id="{2F0019B9-451D-4510-A209-823AE74FCE3C}" type="slidenum">
              <a:rPr lang="tr-TR" smtClean="0"/>
              <a:t>‹#›</a:t>
            </a:fld>
            <a:endParaRPr lang="tr-TR"/>
          </a:p>
        </p:txBody>
      </p:sp>
    </p:spTree>
    <p:extLst>
      <p:ext uri="{BB962C8B-B14F-4D97-AF65-F5344CB8AC3E}">
        <p14:creationId xmlns:p14="http://schemas.microsoft.com/office/powerpoint/2010/main" val="1155778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dk1"/>
        </a:solidFill>
        <a:effectLst/>
      </p:bgPr>
    </p:bg>
    <p:spTree>
      <p:nvGrpSpPr>
        <p:cNvPr id="1" name="Shape 8"/>
        <p:cNvGrpSpPr/>
        <p:nvPr/>
      </p:nvGrpSpPr>
      <p:grpSpPr>
        <a:xfrm>
          <a:off x="0" y="0"/>
          <a:ext cx="0" cy="0"/>
          <a:chOff x="0" y="0"/>
          <a:chExt cx="0" cy="0"/>
        </a:xfrm>
      </p:grpSpPr>
      <p:sp>
        <p:nvSpPr>
          <p:cNvPr id="9" name="Google Shape;9;p2"/>
          <p:cNvSpPr/>
          <p:nvPr/>
        </p:nvSpPr>
        <p:spPr>
          <a:xfrm>
            <a:off x="950733" y="979700"/>
            <a:ext cx="10290400" cy="4898800"/>
          </a:xfrm>
          <a:prstGeom prst="roundRect">
            <a:avLst>
              <a:gd name="adj" fmla="val 7611"/>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2400"/>
          </a:p>
        </p:txBody>
      </p:sp>
      <p:sp>
        <p:nvSpPr>
          <p:cNvPr id="10" name="Google Shape;10;p2"/>
          <p:cNvSpPr txBox="1">
            <a:spLocks noGrp="1"/>
          </p:cNvSpPr>
          <p:nvPr>
            <p:ph type="ctrTitle"/>
          </p:nvPr>
        </p:nvSpPr>
        <p:spPr>
          <a:xfrm>
            <a:off x="1304800" y="1743933"/>
            <a:ext cx="9582400" cy="27360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2848000" y="4480000"/>
            <a:ext cx="6496000" cy="5756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1425414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p:nvPr/>
        </p:nvSpPr>
        <p:spPr>
          <a:xfrm>
            <a:off x="950800" y="726400"/>
            <a:ext cx="10290400" cy="5405200"/>
          </a:xfrm>
          <a:prstGeom prst="roundRect">
            <a:avLst>
              <a:gd name="adj" fmla="val 7611"/>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2400"/>
          </a:p>
        </p:txBody>
      </p:sp>
      <p:sp>
        <p:nvSpPr>
          <p:cNvPr id="22" name="Google Shape;22;p5"/>
          <p:cNvSpPr txBox="1">
            <a:spLocks noGrp="1"/>
          </p:cNvSpPr>
          <p:nvPr>
            <p:ph type="title"/>
          </p:nvPr>
        </p:nvSpPr>
        <p:spPr>
          <a:xfrm>
            <a:off x="950800" y="726400"/>
            <a:ext cx="10290400" cy="92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3" name="Google Shape;23;p5"/>
          <p:cNvSpPr txBox="1">
            <a:spLocks noGrp="1"/>
          </p:cNvSpPr>
          <p:nvPr>
            <p:ph type="subTitle" idx="1"/>
          </p:nvPr>
        </p:nvSpPr>
        <p:spPr>
          <a:xfrm>
            <a:off x="1903167" y="4246348"/>
            <a:ext cx="4014000" cy="92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 name="Google Shape;24;p5"/>
          <p:cNvSpPr txBox="1">
            <a:spLocks noGrp="1"/>
          </p:cNvSpPr>
          <p:nvPr>
            <p:ph type="subTitle" idx="2"/>
          </p:nvPr>
        </p:nvSpPr>
        <p:spPr>
          <a:xfrm>
            <a:off x="6274867" y="4246348"/>
            <a:ext cx="4014000" cy="92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 name="Google Shape;25;p5"/>
          <p:cNvSpPr txBox="1">
            <a:spLocks noGrp="1"/>
          </p:cNvSpPr>
          <p:nvPr>
            <p:ph type="subTitle" idx="3"/>
          </p:nvPr>
        </p:nvSpPr>
        <p:spPr>
          <a:xfrm>
            <a:off x="1903151" y="3653115"/>
            <a:ext cx="4014000" cy="56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Staatliches"/>
              <a:buNone/>
              <a:defRPr sz="3333">
                <a:latin typeface="Staatliches"/>
                <a:ea typeface="Staatliches"/>
                <a:cs typeface="Staatliches"/>
                <a:sym typeface="Staatliches"/>
              </a:defRPr>
            </a:lvl1pPr>
            <a:lvl2pPr lvl="1" algn="ctr" rtl="0">
              <a:lnSpc>
                <a:spcPct val="100000"/>
              </a:lnSpc>
              <a:spcBef>
                <a:spcPts val="0"/>
              </a:spcBef>
              <a:spcAft>
                <a:spcPts val="0"/>
              </a:spcAft>
              <a:buSzPts val="2500"/>
              <a:buFont typeface="Staatliches"/>
              <a:buNone/>
              <a:defRPr sz="3333">
                <a:latin typeface="Staatliches"/>
                <a:ea typeface="Staatliches"/>
                <a:cs typeface="Staatliches"/>
                <a:sym typeface="Staatliches"/>
              </a:defRPr>
            </a:lvl2pPr>
            <a:lvl3pPr lvl="2" algn="ctr" rtl="0">
              <a:lnSpc>
                <a:spcPct val="100000"/>
              </a:lnSpc>
              <a:spcBef>
                <a:spcPts val="0"/>
              </a:spcBef>
              <a:spcAft>
                <a:spcPts val="0"/>
              </a:spcAft>
              <a:buSzPts val="2500"/>
              <a:buFont typeface="Staatliches"/>
              <a:buNone/>
              <a:defRPr sz="3333">
                <a:latin typeface="Staatliches"/>
                <a:ea typeface="Staatliches"/>
                <a:cs typeface="Staatliches"/>
                <a:sym typeface="Staatliches"/>
              </a:defRPr>
            </a:lvl3pPr>
            <a:lvl4pPr lvl="3" algn="ctr" rtl="0">
              <a:lnSpc>
                <a:spcPct val="100000"/>
              </a:lnSpc>
              <a:spcBef>
                <a:spcPts val="0"/>
              </a:spcBef>
              <a:spcAft>
                <a:spcPts val="0"/>
              </a:spcAft>
              <a:buSzPts val="2500"/>
              <a:buFont typeface="Staatliches"/>
              <a:buNone/>
              <a:defRPr sz="3333">
                <a:latin typeface="Staatliches"/>
                <a:ea typeface="Staatliches"/>
                <a:cs typeface="Staatliches"/>
                <a:sym typeface="Staatliches"/>
              </a:defRPr>
            </a:lvl4pPr>
            <a:lvl5pPr lvl="4" algn="ctr" rtl="0">
              <a:lnSpc>
                <a:spcPct val="100000"/>
              </a:lnSpc>
              <a:spcBef>
                <a:spcPts val="0"/>
              </a:spcBef>
              <a:spcAft>
                <a:spcPts val="0"/>
              </a:spcAft>
              <a:buSzPts val="2500"/>
              <a:buFont typeface="Staatliches"/>
              <a:buNone/>
              <a:defRPr sz="3333">
                <a:latin typeface="Staatliches"/>
                <a:ea typeface="Staatliches"/>
                <a:cs typeface="Staatliches"/>
                <a:sym typeface="Staatliches"/>
              </a:defRPr>
            </a:lvl5pPr>
            <a:lvl6pPr lvl="5" algn="ctr" rtl="0">
              <a:lnSpc>
                <a:spcPct val="100000"/>
              </a:lnSpc>
              <a:spcBef>
                <a:spcPts val="0"/>
              </a:spcBef>
              <a:spcAft>
                <a:spcPts val="0"/>
              </a:spcAft>
              <a:buSzPts val="2500"/>
              <a:buFont typeface="Staatliches"/>
              <a:buNone/>
              <a:defRPr sz="3333">
                <a:latin typeface="Staatliches"/>
                <a:ea typeface="Staatliches"/>
                <a:cs typeface="Staatliches"/>
                <a:sym typeface="Staatliches"/>
              </a:defRPr>
            </a:lvl6pPr>
            <a:lvl7pPr lvl="6" algn="ctr" rtl="0">
              <a:lnSpc>
                <a:spcPct val="100000"/>
              </a:lnSpc>
              <a:spcBef>
                <a:spcPts val="0"/>
              </a:spcBef>
              <a:spcAft>
                <a:spcPts val="0"/>
              </a:spcAft>
              <a:buSzPts val="2500"/>
              <a:buFont typeface="Staatliches"/>
              <a:buNone/>
              <a:defRPr sz="3333">
                <a:latin typeface="Staatliches"/>
                <a:ea typeface="Staatliches"/>
                <a:cs typeface="Staatliches"/>
                <a:sym typeface="Staatliches"/>
              </a:defRPr>
            </a:lvl7pPr>
            <a:lvl8pPr lvl="7" algn="ctr" rtl="0">
              <a:lnSpc>
                <a:spcPct val="100000"/>
              </a:lnSpc>
              <a:spcBef>
                <a:spcPts val="0"/>
              </a:spcBef>
              <a:spcAft>
                <a:spcPts val="0"/>
              </a:spcAft>
              <a:buSzPts val="2500"/>
              <a:buFont typeface="Staatliches"/>
              <a:buNone/>
              <a:defRPr sz="3333">
                <a:latin typeface="Staatliches"/>
                <a:ea typeface="Staatliches"/>
                <a:cs typeface="Staatliches"/>
                <a:sym typeface="Staatliches"/>
              </a:defRPr>
            </a:lvl8pPr>
            <a:lvl9pPr lvl="8" algn="ctr" rtl="0">
              <a:lnSpc>
                <a:spcPct val="100000"/>
              </a:lnSpc>
              <a:spcBef>
                <a:spcPts val="0"/>
              </a:spcBef>
              <a:spcAft>
                <a:spcPts val="0"/>
              </a:spcAft>
              <a:buSzPts val="2500"/>
              <a:buFont typeface="Staatliches"/>
              <a:buNone/>
              <a:defRPr sz="3333">
                <a:latin typeface="Staatliches"/>
                <a:ea typeface="Staatliches"/>
                <a:cs typeface="Staatliches"/>
                <a:sym typeface="Staatliches"/>
              </a:defRPr>
            </a:lvl9pPr>
          </a:lstStyle>
          <a:p>
            <a:endParaRPr/>
          </a:p>
        </p:txBody>
      </p:sp>
      <p:sp>
        <p:nvSpPr>
          <p:cNvPr id="26" name="Google Shape;26;p5"/>
          <p:cNvSpPr txBox="1">
            <a:spLocks noGrp="1"/>
          </p:cNvSpPr>
          <p:nvPr>
            <p:ph type="subTitle" idx="4"/>
          </p:nvPr>
        </p:nvSpPr>
        <p:spPr>
          <a:xfrm>
            <a:off x="6274851" y="3653115"/>
            <a:ext cx="4014000" cy="56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Staatliches"/>
              <a:buNone/>
              <a:defRPr sz="3333">
                <a:latin typeface="Staatliches"/>
                <a:ea typeface="Staatliches"/>
                <a:cs typeface="Staatliches"/>
                <a:sym typeface="Staatliches"/>
              </a:defRPr>
            </a:lvl1pPr>
            <a:lvl2pPr lvl="1" algn="ctr" rtl="0">
              <a:lnSpc>
                <a:spcPct val="100000"/>
              </a:lnSpc>
              <a:spcBef>
                <a:spcPts val="0"/>
              </a:spcBef>
              <a:spcAft>
                <a:spcPts val="0"/>
              </a:spcAft>
              <a:buSzPts val="2500"/>
              <a:buFont typeface="Staatliches"/>
              <a:buNone/>
              <a:defRPr sz="3333">
                <a:latin typeface="Staatliches"/>
                <a:ea typeface="Staatliches"/>
                <a:cs typeface="Staatliches"/>
                <a:sym typeface="Staatliches"/>
              </a:defRPr>
            </a:lvl2pPr>
            <a:lvl3pPr lvl="2" algn="ctr" rtl="0">
              <a:lnSpc>
                <a:spcPct val="100000"/>
              </a:lnSpc>
              <a:spcBef>
                <a:spcPts val="0"/>
              </a:spcBef>
              <a:spcAft>
                <a:spcPts val="0"/>
              </a:spcAft>
              <a:buSzPts val="2500"/>
              <a:buFont typeface="Staatliches"/>
              <a:buNone/>
              <a:defRPr sz="3333">
                <a:latin typeface="Staatliches"/>
                <a:ea typeface="Staatliches"/>
                <a:cs typeface="Staatliches"/>
                <a:sym typeface="Staatliches"/>
              </a:defRPr>
            </a:lvl3pPr>
            <a:lvl4pPr lvl="3" algn="ctr" rtl="0">
              <a:lnSpc>
                <a:spcPct val="100000"/>
              </a:lnSpc>
              <a:spcBef>
                <a:spcPts val="0"/>
              </a:spcBef>
              <a:spcAft>
                <a:spcPts val="0"/>
              </a:spcAft>
              <a:buSzPts val="2500"/>
              <a:buFont typeface="Staatliches"/>
              <a:buNone/>
              <a:defRPr sz="3333">
                <a:latin typeface="Staatliches"/>
                <a:ea typeface="Staatliches"/>
                <a:cs typeface="Staatliches"/>
                <a:sym typeface="Staatliches"/>
              </a:defRPr>
            </a:lvl4pPr>
            <a:lvl5pPr lvl="4" algn="ctr" rtl="0">
              <a:lnSpc>
                <a:spcPct val="100000"/>
              </a:lnSpc>
              <a:spcBef>
                <a:spcPts val="0"/>
              </a:spcBef>
              <a:spcAft>
                <a:spcPts val="0"/>
              </a:spcAft>
              <a:buSzPts val="2500"/>
              <a:buFont typeface="Staatliches"/>
              <a:buNone/>
              <a:defRPr sz="3333">
                <a:latin typeface="Staatliches"/>
                <a:ea typeface="Staatliches"/>
                <a:cs typeface="Staatliches"/>
                <a:sym typeface="Staatliches"/>
              </a:defRPr>
            </a:lvl5pPr>
            <a:lvl6pPr lvl="5" algn="ctr" rtl="0">
              <a:lnSpc>
                <a:spcPct val="100000"/>
              </a:lnSpc>
              <a:spcBef>
                <a:spcPts val="0"/>
              </a:spcBef>
              <a:spcAft>
                <a:spcPts val="0"/>
              </a:spcAft>
              <a:buSzPts val="2500"/>
              <a:buFont typeface="Staatliches"/>
              <a:buNone/>
              <a:defRPr sz="3333">
                <a:latin typeface="Staatliches"/>
                <a:ea typeface="Staatliches"/>
                <a:cs typeface="Staatliches"/>
                <a:sym typeface="Staatliches"/>
              </a:defRPr>
            </a:lvl6pPr>
            <a:lvl7pPr lvl="6" algn="ctr" rtl="0">
              <a:lnSpc>
                <a:spcPct val="100000"/>
              </a:lnSpc>
              <a:spcBef>
                <a:spcPts val="0"/>
              </a:spcBef>
              <a:spcAft>
                <a:spcPts val="0"/>
              </a:spcAft>
              <a:buSzPts val="2500"/>
              <a:buFont typeface="Staatliches"/>
              <a:buNone/>
              <a:defRPr sz="3333">
                <a:latin typeface="Staatliches"/>
                <a:ea typeface="Staatliches"/>
                <a:cs typeface="Staatliches"/>
                <a:sym typeface="Staatliches"/>
              </a:defRPr>
            </a:lvl7pPr>
            <a:lvl8pPr lvl="7" algn="ctr" rtl="0">
              <a:lnSpc>
                <a:spcPct val="100000"/>
              </a:lnSpc>
              <a:spcBef>
                <a:spcPts val="0"/>
              </a:spcBef>
              <a:spcAft>
                <a:spcPts val="0"/>
              </a:spcAft>
              <a:buSzPts val="2500"/>
              <a:buFont typeface="Staatliches"/>
              <a:buNone/>
              <a:defRPr sz="3333">
                <a:latin typeface="Staatliches"/>
                <a:ea typeface="Staatliches"/>
                <a:cs typeface="Staatliches"/>
                <a:sym typeface="Staatliches"/>
              </a:defRPr>
            </a:lvl8pPr>
            <a:lvl9pPr lvl="8" algn="ctr" rtl="0">
              <a:lnSpc>
                <a:spcPct val="100000"/>
              </a:lnSpc>
              <a:spcBef>
                <a:spcPts val="0"/>
              </a:spcBef>
              <a:spcAft>
                <a:spcPts val="0"/>
              </a:spcAft>
              <a:buSzPts val="2500"/>
              <a:buFont typeface="Staatliches"/>
              <a:buNone/>
              <a:defRPr sz="3333">
                <a:latin typeface="Staatliches"/>
                <a:ea typeface="Staatliches"/>
                <a:cs typeface="Staatliches"/>
                <a:sym typeface="Staatliches"/>
              </a:defRPr>
            </a:lvl9pPr>
          </a:lstStyle>
          <a:p>
            <a:endParaRPr/>
          </a:p>
        </p:txBody>
      </p:sp>
    </p:spTree>
    <p:extLst>
      <p:ext uri="{BB962C8B-B14F-4D97-AF65-F5344CB8AC3E}">
        <p14:creationId xmlns:p14="http://schemas.microsoft.com/office/powerpoint/2010/main" val="3892877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9"/>
        <p:cNvGrpSpPr/>
        <p:nvPr/>
      </p:nvGrpSpPr>
      <p:grpSpPr>
        <a:xfrm>
          <a:off x="0" y="0"/>
          <a:ext cx="0" cy="0"/>
          <a:chOff x="0" y="0"/>
          <a:chExt cx="0" cy="0"/>
        </a:xfrm>
      </p:grpSpPr>
      <p:sp>
        <p:nvSpPr>
          <p:cNvPr id="30" name="Google Shape;30;p7"/>
          <p:cNvSpPr/>
          <p:nvPr/>
        </p:nvSpPr>
        <p:spPr>
          <a:xfrm>
            <a:off x="950800" y="726400"/>
            <a:ext cx="10290400" cy="5405200"/>
          </a:xfrm>
          <a:prstGeom prst="roundRect">
            <a:avLst>
              <a:gd name="adj" fmla="val 7611"/>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2400"/>
          </a:p>
        </p:txBody>
      </p:sp>
      <p:sp>
        <p:nvSpPr>
          <p:cNvPr id="31" name="Google Shape;31;p7"/>
          <p:cNvSpPr txBox="1">
            <a:spLocks noGrp="1"/>
          </p:cNvSpPr>
          <p:nvPr>
            <p:ph type="title"/>
          </p:nvPr>
        </p:nvSpPr>
        <p:spPr>
          <a:xfrm>
            <a:off x="6096000" y="1586085"/>
            <a:ext cx="4901200" cy="9260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2" name="Google Shape;32;p7"/>
          <p:cNvSpPr txBox="1">
            <a:spLocks noGrp="1"/>
          </p:cNvSpPr>
          <p:nvPr>
            <p:ph type="subTitle" idx="1"/>
          </p:nvPr>
        </p:nvSpPr>
        <p:spPr>
          <a:xfrm>
            <a:off x="6096000" y="2493116"/>
            <a:ext cx="4901200" cy="277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4"/>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Tree>
    <p:extLst>
      <p:ext uri="{BB962C8B-B14F-4D97-AF65-F5344CB8AC3E}">
        <p14:creationId xmlns:p14="http://schemas.microsoft.com/office/powerpoint/2010/main" val="14742631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6"/>
        <p:cNvGrpSpPr/>
        <p:nvPr/>
      </p:nvGrpSpPr>
      <p:grpSpPr>
        <a:xfrm>
          <a:off x="0" y="0"/>
          <a:ext cx="0" cy="0"/>
          <a:chOff x="0" y="0"/>
          <a:chExt cx="0" cy="0"/>
        </a:xfrm>
      </p:grpSpPr>
      <p:sp>
        <p:nvSpPr>
          <p:cNvPr id="37" name="Google Shape;37;p9"/>
          <p:cNvSpPr/>
          <p:nvPr/>
        </p:nvSpPr>
        <p:spPr>
          <a:xfrm>
            <a:off x="950800" y="726400"/>
            <a:ext cx="10290400" cy="5405200"/>
          </a:xfrm>
          <a:prstGeom prst="roundRect">
            <a:avLst>
              <a:gd name="adj" fmla="val 7611"/>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2400"/>
          </a:p>
        </p:txBody>
      </p:sp>
      <p:sp>
        <p:nvSpPr>
          <p:cNvPr id="38" name="Google Shape;38;p9"/>
          <p:cNvSpPr txBox="1">
            <a:spLocks noGrp="1"/>
          </p:cNvSpPr>
          <p:nvPr>
            <p:ph type="title"/>
          </p:nvPr>
        </p:nvSpPr>
        <p:spPr>
          <a:xfrm>
            <a:off x="1449200" y="2404833"/>
            <a:ext cx="4646800" cy="8768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b="0"/>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9" name="Google Shape;39;p9"/>
          <p:cNvSpPr txBox="1">
            <a:spLocks noGrp="1"/>
          </p:cNvSpPr>
          <p:nvPr>
            <p:ph type="subTitle" idx="1"/>
          </p:nvPr>
        </p:nvSpPr>
        <p:spPr>
          <a:xfrm>
            <a:off x="1449200" y="3281633"/>
            <a:ext cx="4646800" cy="1561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0758167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6"/>
        <p:cNvGrpSpPr/>
        <p:nvPr/>
      </p:nvGrpSpPr>
      <p:grpSpPr>
        <a:xfrm>
          <a:off x="0" y="0"/>
          <a:ext cx="0" cy="0"/>
          <a:chOff x="0" y="0"/>
          <a:chExt cx="0" cy="0"/>
        </a:xfrm>
      </p:grpSpPr>
    </p:spTree>
    <p:extLst>
      <p:ext uri="{BB962C8B-B14F-4D97-AF65-F5344CB8AC3E}">
        <p14:creationId xmlns:p14="http://schemas.microsoft.com/office/powerpoint/2010/main" val="25001014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7"/>
        <p:cNvGrpSpPr/>
        <p:nvPr/>
      </p:nvGrpSpPr>
      <p:grpSpPr>
        <a:xfrm>
          <a:off x="0" y="0"/>
          <a:ext cx="0" cy="0"/>
          <a:chOff x="0" y="0"/>
          <a:chExt cx="0" cy="0"/>
        </a:xfrm>
      </p:grpSpPr>
      <p:sp>
        <p:nvSpPr>
          <p:cNvPr id="48" name="Google Shape;48;p13"/>
          <p:cNvSpPr/>
          <p:nvPr/>
        </p:nvSpPr>
        <p:spPr>
          <a:xfrm>
            <a:off x="950800" y="726400"/>
            <a:ext cx="10290400" cy="5405200"/>
          </a:xfrm>
          <a:prstGeom prst="roundRect">
            <a:avLst>
              <a:gd name="adj" fmla="val 7611"/>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2400"/>
          </a:p>
        </p:txBody>
      </p:sp>
      <p:sp>
        <p:nvSpPr>
          <p:cNvPr id="49" name="Google Shape;49;p13"/>
          <p:cNvSpPr txBox="1">
            <a:spLocks noGrp="1"/>
          </p:cNvSpPr>
          <p:nvPr>
            <p:ph type="title"/>
          </p:nvPr>
        </p:nvSpPr>
        <p:spPr>
          <a:xfrm>
            <a:off x="950800" y="726400"/>
            <a:ext cx="10290400" cy="92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0" name="Google Shape;50;p13"/>
          <p:cNvSpPr txBox="1">
            <a:spLocks noGrp="1"/>
          </p:cNvSpPr>
          <p:nvPr>
            <p:ph type="title" idx="2" hasCustomPrompt="1"/>
          </p:nvPr>
        </p:nvSpPr>
        <p:spPr>
          <a:xfrm>
            <a:off x="1532200" y="2446884"/>
            <a:ext cx="8904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3333"/>
            </a:lvl1pPr>
            <a:lvl2pPr lvl="1" algn="ctr" rtl="0">
              <a:spcBef>
                <a:spcPts val="0"/>
              </a:spcBef>
              <a:spcAft>
                <a:spcPts val="0"/>
              </a:spcAft>
              <a:buSzPts val="2200"/>
              <a:buNone/>
              <a:defRPr sz="2933"/>
            </a:lvl2pPr>
            <a:lvl3pPr lvl="2" algn="ctr" rtl="0">
              <a:spcBef>
                <a:spcPts val="0"/>
              </a:spcBef>
              <a:spcAft>
                <a:spcPts val="0"/>
              </a:spcAft>
              <a:buSzPts val="2200"/>
              <a:buNone/>
              <a:defRPr sz="2933"/>
            </a:lvl3pPr>
            <a:lvl4pPr lvl="3" algn="ctr" rtl="0">
              <a:spcBef>
                <a:spcPts val="0"/>
              </a:spcBef>
              <a:spcAft>
                <a:spcPts val="0"/>
              </a:spcAft>
              <a:buSzPts val="2200"/>
              <a:buNone/>
              <a:defRPr sz="2933"/>
            </a:lvl4pPr>
            <a:lvl5pPr lvl="4" algn="ctr" rtl="0">
              <a:spcBef>
                <a:spcPts val="0"/>
              </a:spcBef>
              <a:spcAft>
                <a:spcPts val="0"/>
              </a:spcAft>
              <a:buSzPts val="2200"/>
              <a:buNone/>
              <a:defRPr sz="2933"/>
            </a:lvl5pPr>
            <a:lvl6pPr lvl="5" algn="ctr" rtl="0">
              <a:spcBef>
                <a:spcPts val="0"/>
              </a:spcBef>
              <a:spcAft>
                <a:spcPts val="0"/>
              </a:spcAft>
              <a:buSzPts val="2200"/>
              <a:buNone/>
              <a:defRPr sz="2933"/>
            </a:lvl6pPr>
            <a:lvl7pPr lvl="6" algn="ctr" rtl="0">
              <a:spcBef>
                <a:spcPts val="0"/>
              </a:spcBef>
              <a:spcAft>
                <a:spcPts val="0"/>
              </a:spcAft>
              <a:buSzPts val="2200"/>
              <a:buNone/>
              <a:defRPr sz="2933"/>
            </a:lvl7pPr>
            <a:lvl8pPr lvl="7" algn="ctr" rtl="0">
              <a:spcBef>
                <a:spcPts val="0"/>
              </a:spcBef>
              <a:spcAft>
                <a:spcPts val="0"/>
              </a:spcAft>
              <a:buSzPts val="2200"/>
              <a:buNone/>
              <a:defRPr sz="2933"/>
            </a:lvl8pPr>
            <a:lvl9pPr lvl="8" algn="ctr" rtl="0">
              <a:spcBef>
                <a:spcPts val="0"/>
              </a:spcBef>
              <a:spcAft>
                <a:spcPts val="0"/>
              </a:spcAft>
              <a:buSzPts val="2200"/>
              <a:buNone/>
              <a:defRPr sz="2933"/>
            </a:lvl9pPr>
          </a:lstStyle>
          <a:p>
            <a:r>
              <a:t>xx%</a:t>
            </a:r>
          </a:p>
        </p:txBody>
      </p:sp>
      <p:sp>
        <p:nvSpPr>
          <p:cNvPr id="51" name="Google Shape;51;p13"/>
          <p:cNvSpPr txBox="1">
            <a:spLocks noGrp="1"/>
          </p:cNvSpPr>
          <p:nvPr>
            <p:ph type="subTitle" idx="1"/>
          </p:nvPr>
        </p:nvSpPr>
        <p:spPr>
          <a:xfrm>
            <a:off x="2849196" y="2153467"/>
            <a:ext cx="2984800" cy="69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Staatliches"/>
              <a:buNone/>
              <a:defRPr sz="3333" b="1">
                <a:latin typeface="Staatliches"/>
                <a:ea typeface="Staatliches"/>
                <a:cs typeface="Staatliches"/>
                <a:sym typeface="Staatliches"/>
              </a:defRPr>
            </a:lvl1pPr>
            <a:lvl2pPr lvl="1" algn="ctr" rtl="0">
              <a:lnSpc>
                <a:spcPct val="100000"/>
              </a:lnSpc>
              <a:spcBef>
                <a:spcPts val="0"/>
              </a:spcBef>
              <a:spcAft>
                <a:spcPts val="0"/>
              </a:spcAft>
              <a:buSzPts val="2500"/>
              <a:buFont typeface="Staatliches"/>
              <a:buNone/>
              <a:defRPr sz="3333" b="1">
                <a:latin typeface="Staatliches"/>
                <a:ea typeface="Staatliches"/>
                <a:cs typeface="Staatliches"/>
                <a:sym typeface="Staatliches"/>
              </a:defRPr>
            </a:lvl2pPr>
            <a:lvl3pPr lvl="2" algn="ctr" rtl="0">
              <a:lnSpc>
                <a:spcPct val="100000"/>
              </a:lnSpc>
              <a:spcBef>
                <a:spcPts val="0"/>
              </a:spcBef>
              <a:spcAft>
                <a:spcPts val="0"/>
              </a:spcAft>
              <a:buSzPts val="2500"/>
              <a:buFont typeface="Staatliches"/>
              <a:buNone/>
              <a:defRPr sz="3333" b="1">
                <a:latin typeface="Staatliches"/>
                <a:ea typeface="Staatliches"/>
                <a:cs typeface="Staatliches"/>
                <a:sym typeface="Staatliches"/>
              </a:defRPr>
            </a:lvl3pPr>
            <a:lvl4pPr lvl="3" algn="ctr" rtl="0">
              <a:lnSpc>
                <a:spcPct val="100000"/>
              </a:lnSpc>
              <a:spcBef>
                <a:spcPts val="0"/>
              </a:spcBef>
              <a:spcAft>
                <a:spcPts val="0"/>
              </a:spcAft>
              <a:buSzPts val="2500"/>
              <a:buFont typeface="Staatliches"/>
              <a:buNone/>
              <a:defRPr sz="3333" b="1">
                <a:latin typeface="Staatliches"/>
                <a:ea typeface="Staatliches"/>
                <a:cs typeface="Staatliches"/>
                <a:sym typeface="Staatliches"/>
              </a:defRPr>
            </a:lvl4pPr>
            <a:lvl5pPr lvl="4" algn="ctr" rtl="0">
              <a:lnSpc>
                <a:spcPct val="100000"/>
              </a:lnSpc>
              <a:spcBef>
                <a:spcPts val="0"/>
              </a:spcBef>
              <a:spcAft>
                <a:spcPts val="0"/>
              </a:spcAft>
              <a:buSzPts val="2500"/>
              <a:buFont typeface="Staatliches"/>
              <a:buNone/>
              <a:defRPr sz="3333" b="1">
                <a:latin typeface="Staatliches"/>
                <a:ea typeface="Staatliches"/>
                <a:cs typeface="Staatliches"/>
                <a:sym typeface="Staatliches"/>
              </a:defRPr>
            </a:lvl5pPr>
            <a:lvl6pPr lvl="5" algn="ctr" rtl="0">
              <a:lnSpc>
                <a:spcPct val="100000"/>
              </a:lnSpc>
              <a:spcBef>
                <a:spcPts val="0"/>
              </a:spcBef>
              <a:spcAft>
                <a:spcPts val="0"/>
              </a:spcAft>
              <a:buSzPts val="2500"/>
              <a:buFont typeface="Staatliches"/>
              <a:buNone/>
              <a:defRPr sz="3333" b="1">
                <a:latin typeface="Staatliches"/>
                <a:ea typeface="Staatliches"/>
                <a:cs typeface="Staatliches"/>
                <a:sym typeface="Staatliches"/>
              </a:defRPr>
            </a:lvl6pPr>
            <a:lvl7pPr lvl="6" algn="ctr" rtl="0">
              <a:lnSpc>
                <a:spcPct val="100000"/>
              </a:lnSpc>
              <a:spcBef>
                <a:spcPts val="0"/>
              </a:spcBef>
              <a:spcAft>
                <a:spcPts val="0"/>
              </a:spcAft>
              <a:buSzPts val="2500"/>
              <a:buFont typeface="Staatliches"/>
              <a:buNone/>
              <a:defRPr sz="3333" b="1">
                <a:latin typeface="Staatliches"/>
                <a:ea typeface="Staatliches"/>
                <a:cs typeface="Staatliches"/>
                <a:sym typeface="Staatliches"/>
              </a:defRPr>
            </a:lvl7pPr>
            <a:lvl8pPr lvl="7" algn="ctr" rtl="0">
              <a:lnSpc>
                <a:spcPct val="100000"/>
              </a:lnSpc>
              <a:spcBef>
                <a:spcPts val="0"/>
              </a:spcBef>
              <a:spcAft>
                <a:spcPts val="0"/>
              </a:spcAft>
              <a:buSzPts val="2500"/>
              <a:buFont typeface="Staatliches"/>
              <a:buNone/>
              <a:defRPr sz="3333" b="1">
                <a:latin typeface="Staatliches"/>
                <a:ea typeface="Staatliches"/>
                <a:cs typeface="Staatliches"/>
                <a:sym typeface="Staatliches"/>
              </a:defRPr>
            </a:lvl8pPr>
            <a:lvl9pPr lvl="8" algn="ctr" rtl="0">
              <a:lnSpc>
                <a:spcPct val="100000"/>
              </a:lnSpc>
              <a:spcBef>
                <a:spcPts val="0"/>
              </a:spcBef>
              <a:spcAft>
                <a:spcPts val="0"/>
              </a:spcAft>
              <a:buSzPts val="2500"/>
              <a:buFont typeface="Staatliches"/>
              <a:buNone/>
              <a:defRPr sz="3333" b="1">
                <a:latin typeface="Staatliches"/>
                <a:ea typeface="Staatliches"/>
                <a:cs typeface="Staatliches"/>
                <a:sym typeface="Staatliches"/>
              </a:defRPr>
            </a:lvl9pPr>
          </a:lstStyle>
          <a:p>
            <a:endParaRPr/>
          </a:p>
        </p:txBody>
      </p:sp>
      <p:sp>
        <p:nvSpPr>
          <p:cNvPr id="52" name="Google Shape;52;p13"/>
          <p:cNvSpPr txBox="1">
            <a:spLocks noGrp="1"/>
          </p:cNvSpPr>
          <p:nvPr>
            <p:ph type="subTitle" idx="3"/>
          </p:nvPr>
        </p:nvSpPr>
        <p:spPr>
          <a:xfrm>
            <a:off x="2849196" y="2839919"/>
            <a:ext cx="2984800" cy="664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 name="Google Shape;53;p13"/>
          <p:cNvSpPr txBox="1">
            <a:spLocks noGrp="1"/>
          </p:cNvSpPr>
          <p:nvPr>
            <p:ph type="title" idx="4" hasCustomPrompt="1"/>
          </p:nvPr>
        </p:nvSpPr>
        <p:spPr>
          <a:xfrm>
            <a:off x="1532200" y="4311133"/>
            <a:ext cx="8904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3333"/>
            </a:lvl1pPr>
            <a:lvl2pPr lvl="1" algn="ctr" rtl="0">
              <a:spcBef>
                <a:spcPts val="0"/>
              </a:spcBef>
              <a:spcAft>
                <a:spcPts val="0"/>
              </a:spcAft>
              <a:buSzPts val="2200"/>
              <a:buNone/>
              <a:defRPr sz="2933"/>
            </a:lvl2pPr>
            <a:lvl3pPr lvl="2" algn="ctr" rtl="0">
              <a:spcBef>
                <a:spcPts val="0"/>
              </a:spcBef>
              <a:spcAft>
                <a:spcPts val="0"/>
              </a:spcAft>
              <a:buSzPts val="2200"/>
              <a:buNone/>
              <a:defRPr sz="2933"/>
            </a:lvl3pPr>
            <a:lvl4pPr lvl="3" algn="ctr" rtl="0">
              <a:spcBef>
                <a:spcPts val="0"/>
              </a:spcBef>
              <a:spcAft>
                <a:spcPts val="0"/>
              </a:spcAft>
              <a:buSzPts val="2200"/>
              <a:buNone/>
              <a:defRPr sz="2933"/>
            </a:lvl4pPr>
            <a:lvl5pPr lvl="4" algn="ctr" rtl="0">
              <a:spcBef>
                <a:spcPts val="0"/>
              </a:spcBef>
              <a:spcAft>
                <a:spcPts val="0"/>
              </a:spcAft>
              <a:buSzPts val="2200"/>
              <a:buNone/>
              <a:defRPr sz="2933"/>
            </a:lvl5pPr>
            <a:lvl6pPr lvl="5" algn="ctr" rtl="0">
              <a:spcBef>
                <a:spcPts val="0"/>
              </a:spcBef>
              <a:spcAft>
                <a:spcPts val="0"/>
              </a:spcAft>
              <a:buSzPts val="2200"/>
              <a:buNone/>
              <a:defRPr sz="2933"/>
            </a:lvl6pPr>
            <a:lvl7pPr lvl="6" algn="ctr" rtl="0">
              <a:spcBef>
                <a:spcPts val="0"/>
              </a:spcBef>
              <a:spcAft>
                <a:spcPts val="0"/>
              </a:spcAft>
              <a:buSzPts val="2200"/>
              <a:buNone/>
              <a:defRPr sz="2933"/>
            </a:lvl7pPr>
            <a:lvl8pPr lvl="7" algn="ctr" rtl="0">
              <a:spcBef>
                <a:spcPts val="0"/>
              </a:spcBef>
              <a:spcAft>
                <a:spcPts val="0"/>
              </a:spcAft>
              <a:buSzPts val="2200"/>
              <a:buNone/>
              <a:defRPr sz="2933"/>
            </a:lvl8pPr>
            <a:lvl9pPr lvl="8" algn="ctr" rtl="0">
              <a:spcBef>
                <a:spcPts val="0"/>
              </a:spcBef>
              <a:spcAft>
                <a:spcPts val="0"/>
              </a:spcAft>
              <a:buSzPts val="2200"/>
              <a:buNone/>
              <a:defRPr sz="2933"/>
            </a:lvl9pPr>
          </a:lstStyle>
          <a:p>
            <a:r>
              <a:t>xx%</a:t>
            </a:r>
          </a:p>
        </p:txBody>
      </p:sp>
      <p:sp>
        <p:nvSpPr>
          <p:cNvPr id="54" name="Google Shape;54;p13"/>
          <p:cNvSpPr txBox="1">
            <a:spLocks noGrp="1"/>
          </p:cNvSpPr>
          <p:nvPr>
            <p:ph type="subTitle" idx="5"/>
          </p:nvPr>
        </p:nvSpPr>
        <p:spPr>
          <a:xfrm>
            <a:off x="2849196" y="4012540"/>
            <a:ext cx="2984800" cy="69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Staatliches"/>
              <a:buNone/>
              <a:defRPr sz="3333" b="1">
                <a:latin typeface="Staatliches"/>
                <a:ea typeface="Staatliches"/>
                <a:cs typeface="Staatliches"/>
                <a:sym typeface="Staatliches"/>
              </a:defRPr>
            </a:lvl1pPr>
            <a:lvl2pPr lvl="1" algn="ctr" rtl="0">
              <a:lnSpc>
                <a:spcPct val="100000"/>
              </a:lnSpc>
              <a:spcBef>
                <a:spcPts val="0"/>
              </a:spcBef>
              <a:spcAft>
                <a:spcPts val="0"/>
              </a:spcAft>
              <a:buSzPts val="2500"/>
              <a:buFont typeface="Staatliches"/>
              <a:buNone/>
              <a:defRPr sz="3333" b="1">
                <a:latin typeface="Staatliches"/>
                <a:ea typeface="Staatliches"/>
                <a:cs typeface="Staatliches"/>
                <a:sym typeface="Staatliches"/>
              </a:defRPr>
            </a:lvl2pPr>
            <a:lvl3pPr lvl="2" algn="ctr" rtl="0">
              <a:lnSpc>
                <a:spcPct val="100000"/>
              </a:lnSpc>
              <a:spcBef>
                <a:spcPts val="0"/>
              </a:spcBef>
              <a:spcAft>
                <a:spcPts val="0"/>
              </a:spcAft>
              <a:buSzPts val="2500"/>
              <a:buFont typeface="Staatliches"/>
              <a:buNone/>
              <a:defRPr sz="3333" b="1">
                <a:latin typeface="Staatliches"/>
                <a:ea typeface="Staatliches"/>
                <a:cs typeface="Staatliches"/>
                <a:sym typeface="Staatliches"/>
              </a:defRPr>
            </a:lvl3pPr>
            <a:lvl4pPr lvl="3" algn="ctr" rtl="0">
              <a:lnSpc>
                <a:spcPct val="100000"/>
              </a:lnSpc>
              <a:spcBef>
                <a:spcPts val="0"/>
              </a:spcBef>
              <a:spcAft>
                <a:spcPts val="0"/>
              </a:spcAft>
              <a:buSzPts val="2500"/>
              <a:buFont typeface="Staatliches"/>
              <a:buNone/>
              <a:defRPr sz="3333" b="1">
                <a:latin typeface="Staatliches"/>
                <a:ea typeface="Staatliches"/>
                <a:cs typeface="Staatliches"/>
                <a:sym typeface="Staatliches"/>
              </a:defRPr>
            </a:lvl4pPr>
            <a:lvl5pPr lvl="4" algn="ctr" rtl="0">
              <a:lnSpc>
                <a:spcPct val="100000"/>
              </a:lnSpc>
              <a:spcBef>
                <a:spcPts val="0"/>
              </a:spcBef>
              <a:spcAft>
                <a:spcPts val="0"/>
              </a:spcAft>
              <a:buSzPts val="2500"/>
              <a:buFont typeface="Staatliches"/>
              <a:buNone/>
              <a:defRPr sz="3333" b="1">
                <a:latin typeface="Staatliches"/>
                <a:ea typeface="Staatliches"/>
                <a:cs typeface="Staatliches"/>
                <a:sym typeface="Staatliches"/>
              </a:defRPr>
            </a:lvl5pPr>
            <a:lvl6pPr lvl="5" algn="ctr" rtl="0">
              <a:lnSpc>
                <a:spcPct val="100000"/>
              </a:lnSpc>
              <a:spcBef>
                <a:spcPts val="0"/>
              </a:spcBef>
              <a:spcAft>
                <a:spcPts val="0"/>
              </a:spcAft>
              <a:buSzPts val="2500"/>
              <a:buFont typeface="Staatliches"/>
              <a:buNone/>
              <a:defRPr sz="3333" b="1">
                <a:latin typeface="Staatliches"/>
                <a:ea typeface="Staatliches"/>
                <a:cs typeface="Staatliches"/>
                <a:sym typeface="Staatliches"/>
              </a:defRPr>
            </a:lvl6pPr>
            <a:lvl7pPr lvl="6" algn="ctr" rtl="0">
              <a:lnSpc>
                <a:spcPct val="100000"/>
              </a:lnSpc>
              <a:spcBef>
                <a:spcPts val="0"/>
              </a:spcBef>
              <a:spcAft>
                <a:spcPts val="0"/>
              </a:spcAft>
              <a:buSzPts val="2500"/>
              <a:buFont typeface="Staatliches"/>
              <a:buNone/>
              <a:defRPr sz="3333" b="1">
                <a:latin typeface="Staatliches"/>
                <a:ea typeface="Staatliches"/>
                <a:cs typeface="Staatliches"/>
                <a:sym typeface="Staatliches"/>
              </a:defRPr>
            </a:lvl7pPr>
            <a:lvl8pPr lvl="7" algn="ctr" rtl="0">
              <a:lnSpc>
                <a:spcPct val="100000"/>
              </a:lnSpc>
              <a:spcBef>
                <a:spcPts val="0"/>
              </a:spcBef>
              <a:spcAft>
                <a:spcPts val="0"/>
              </a:spcAft>
              <a:buSzPts val="2500"/>
              <a:buFont typeface="Staatliches"/>
              <a:buNone/>
              <a:defRPr sz="3333" b="1">
                <a:latin typeface="Staatliches"/>
                <a:ea typeface="Staatliches"/>
                <a:cs typeface="Staatliches"/>
                <a:sym typeface="Staatliches"/>
              </a:defRPr>
            </a:lvl8pPr>
            <a:lvl9pPr lvl="8" algn="ctr" rtl="0">
              <a:lnSpc>
                <a:spcPct val="100000"/>
              </a:lnSpc>
              <a:spcBef>
                <a:spcPts val="0"/>
              </a:spcBef>
              <a:spcAft>
                <a:spcPts val="0"/>
              </a:spcAft>
              <a:buSzPts val="2500"/>
              <a:buFont typeface="Staatliches"/>
              <a:buNone/>
              <a:defRPr sz="3333" b="1">
                <a:latin typeface="Staatliches"/>
                <a:ea typeface="Staatliches"/>
                <a:cs typeface="Staatliches"/>
                <a:sym typeface="Staatliches"/>
              </a:defRPr>
            </a:lvl9pPr>
          </a:lstStyle>
          <a:p>
            <a:endParaRPr/>
          </a:p>
        </p:txBody>
      </p:sp>
      <p:sp>
        <p:nvSpPr>
          <p:cNvPr id="55" name="Google Shape;55;p13"/>
          <p:cNvSpPr txBox="1">
            <a:spLocks noGrp="1"/>
          </p:cNvSpPr>
          <p:nvPr>
            <p:ph type="subTitle" idx="6"/>
          </p:nvPr>
        </p:nvSpPr>
        <p:spPr>
          <a:xfrm>
            <a:off x="2849196" y="4709325"/>
            <a:ext cx="2984800" cy="664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 name="Google Shape;56;p13"/>
          <p:cNvSpPr txBox="1">
            <a:spLocks noGrp="1"/>
          </p:cNvSpPr>
          <p:nvPr>
            <p:ph type="title" idx="7" hasCustomPrompt="1"/>
          </p:nvPr>
        </p:nvSpPr>
        <p:spPr>
          <a:xfrm>
            <a:off x="6479800" y="2446884"/>
            <a:ext cx="8904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3333"/>
            </a:lvl1pPr>
            <a:lvl2pPr lvl="1" algn="ctr" rtl="0">
              <a:spcBef>
                <a:spcPts val="0"/>
              </a:spcBef>
              <a:spcAft>
                <a:spcPts val="0"/>
              </a:spcAft>
              <a:buSzPts val="2200"/>
              <a:buNone/>
              <a:defRPr sz="2933"/>
            </a:lvl2pPr>
            <a:lvl3pPr lvl="2" algn="ctr" rtl="0">
              <a:spcBef>
                <a:spcPts val="0"/>
              </a:spcBef>
              <a:spcAft>
                <a:spcPts val="0"/>
              </a:spcAft>
              <a:buSzPts val="2200"/>
              <a:buNone/>
              <a:defRPr sz="2933"/>
            </a:lvl3pPr>
            <a:lvl4pPr lvl="3" algn="ctr" rtl="0">
              <a:spcBef>
                <a:spcPts val="0"/>
              </a:spcBef>
              <a:spcAft>
                <a:spcPts val="0"/>
              </a:spcAft>
              <a:buSzPts val="2200"/>
              <a:buNone/>
              <a:defRPr sz="2933"/>
            </a:lvl4pPr>
            <a:lvl5pPr lvl="4" algn="ctr" rtl="0">
              <a:spcBef>
                <a:spcPts val="0"/>
              </a:spcBef>
              <a:spcAft>
                <a:spcPts val="0"/>
              </a:spcAft>
              <a:buSzPts val="2200"/>
              <a:buNone/>
              <a:defRPr sz="2933"/>
            </a:lvl5pPr>
            <a:lvl6pPr lvl="5" algn="ctr" rtl="0">
              <a:spcBef>
                <a:spcPts val="0"/>
              </a:spcBef>
              <a:spcAft>
                <a:spcPts val="0"/>
              </a:spcAft>
              <a:buSzPts val="2200"/>
              <a:buNone/>
              <a:defRPr sz="2933"/>
            </a:lvl6pPr>
            <a:lvl7pPr lvl="6" algn="ctr" rtl="0">
              <a:spcBef>
                <a:spcPts val="0"/>
              </a:spcBef>
              <a:spcAft>
                <a:spcPts val="0"/>
              </a:spcAft>
              <a:buSzPts val="2200"/>
              <a:buNone/>
              <a:defRPr sz="2933"/>
            </a:lvl7pPr>
            <a:lvl8pPr lvl="7" algn="ctr" rtl="0">
              <a:spcBef>
                <a:spcPts val="0"/>
              </a:spcBef>
              <a:spcAft>
                <a:spcPts val="0"/>
              </a:spcAft>
              <a:buSzPts val="2200"/>
              <a:buNone/>
              <a:defRPr sz="2933"/>
            </a:lvl8pPr>
            <a:lvl9pPr lvl="8" algn="ctr" rtl="0">
              <a:spcBef>
                <a:spcPts val="0"/>
              </a:spcBef>
              <a:spcAft>
                <a:spcPts val="0"/>
              </a:spcAft>
              <a:buSzPts val="2200"/>
              <a:buNone/>
              <a:defRPr sz="2933"/>
            </a:lvl9pPr>
          </a:lstStyle>
          <a:p>
            <a:r>
              <a:t>xx%</a:t>
            </a:r>
          </a:p>
        </p:txBody>
      </p:sp>
      <p:sp>
        <p:nvSpPr>
          <p:cNvPr id="57" name="Google Shape;57;p13"/>
          <p:cNvSpPr txBox="1">
            <a:spLocks noGrp="1"/>
          </p:cNvSpPr>
          <p:nvPr>
            <p:ph type="subTitle" idx="8"/>
          </p:nvPr>
        </p:nvSpPr>
        <p:spPr>
          <a:xfrm>
            <a:off x="7796800" y="2150751"/>
            <a:ext cx="2984800" cy="69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Staatliches"/>
              <a:buNone/>
              <a:defRPr sz="3333" b="1">
                <a:latin typeface="Staatliches"/>
                <a:ea typeface="Staatliches"/>
                <a:cs typeface="Staatliches"/>
                <a:sym typeface="Staatliches"/>
              </a:defRPr>
            </a:lvl1pPr>
            <a:lvl2pPr lvl="1" algn="ctr" rtl="0">
              <a:lnSpc>
                <a:spcPct val="100000"/>
              </a:lnSpc>
              <a:spcBef>
                <a:spcPts val="0"/>
              </a:spcBef>
              <a:spcAft>
                <a:spcPts val="0"/>
              </a:spcAft>
              <a:buSzPts val="2500"/>
              <a:buFont typeface="Staatliches"/>
              <a:buNone/>
              <a:defRPr sz="3333" b="1">
                <a:latin typeface="Staatliches"/>
                <a:ea typeface="Staatliches"/>
                <a:cs typeface="Staatliches"/>
                <a:sym typeface="Staatliches"/>
              </a:defRPr>
            </a:lvl2pPr>
            <a:lvl3pPr lvl="2" algn="ctr" rtl="0">
              <a:lnSpc>
                <a:spcPct val="100000"/>
              </a:lnSpc>
              <a:spcBef>
                <a:spcPts val="0"/>
              </a:spcBef>
              <a:spcAft>
                <a:spcPts val="0"/>
              </a:spcAft>
              <a:buSzPts val="2500"/>
              <a:buFont typeface="Staatliches"/>
              <a:buNone/>
              <a:defRPr sz="3333" b="1">
                <a:latin typeface="Staatliches"/>
                <a:ea typeface="Staatliches"/>
                <a:cs typeface="Staatliches"/>
                <a:sym typeface="Staatliches"/>
              </a:defRPr>
            </a:lvl3pPr>
            <a:lvl4pPr lvl="3" algn="ctr" rtl="0">
              <a:lnSpc>
                <a:spcPct val="100000"/>
              </a:lnSpc>
              <a:spcBef>
                <a:spcPts val="0"/>
              </a:spcBef>
              <a:spcAft>
                <a:spcPts val="0"/>
              </a:spcAft>
              <a:buSzPts val="2500"/>
              <a:buFont typeface="Staatliches"/>
              <a:buNone/>
              <a:defRPr sz="3333" b="1">
                <a:latin typeface="Staatliches"/>
                <a:ea typeface="Staatliches"/>
                <a:cs typeface="Staatliches"/>
                <a:sym typeface="Staatliches"/>
              </a:defRPr>
            </a:lvl4pPr>
            <a:lvl5pPr lvl="4" algn="ctr" rtl="0">
              <a:lnSpc>
                <a:spcPct val="100000"/>
              </a:lnSpc>
              <a:spcBef>
                <a:spcPts val="0"/>
              </a:spcBef>
              <a:spcAft>
                <a:spcPts val="0"/>
              </a:spcAft>
              <a:buSzPts val="2500"/>
              <a:buFont typeface="Staatliches"/>
              <a:buNone/>
              <a:defRPr sz="3333" b="1">
                <a:latin typeface="Staatliches"/>
                <a:ea typeface="Staatliches"/>
                <a:cs typeface="Staatliches"/>
                <a:sym typeface="Staatliches"/>
              </a:defRPr>
            </a:lvl5pPr>
            <a:lvl6pPr lvl="5" algn="ctr" rtl="0">
              <a:lnSpc>
                <a:spcPct val="100000"/>
              </a:lnSpc>
              <a:spcBef>
                <a:spcPts val="0"/>
              </a:spcBef>
              <a:spcAft>
                <a:spcPts val="0"/>
              </a:spcAft>
              <a:buSzPts val="2500"/>
              <a:buFont typeface="Staatliches"/>
              <a:buNone/>
              <a:defRPr sz="3333" b="1">
                <a:latin typeface="Staatliches"/>
                <a:ea typeface="Staatliches"/>
                <a:cs typeface="Staatliches"/>
                <a:sym typeface="Staatliches"/>
              </a:defRPr>
            </a:lvl6pPr>
            <a:lvl7pPr lvl="6" algn="ctr" rtl="0">
              <a:lnSpc>
                <a:spcPct val="100000"/>
              </a:lnSpc>
              <a:spcBef>
                <a:spcPts val="0"/>
              </a:spcBef>
              <a:spcAft>
                <a:spcPts val="0"/>
              </a:spcAft>
              <a:buSzPts val="2500"/>
              <a:buFont typeface="Staatliches"/>
              <a:buNone/>
              <a:defRPr sz="3333" b="1">
                <a:latin typeface="Staatliches"/>
                <a:ea typeface="Staatliches"/>
                <a:cs typeface="Staatliches"/>
                <a:sym typeface="Staatliches"/>
              </a:defRPr>
            </a:lvl7pPr>
            <a:lvl8pPr lvl="7" algn="ctr" rtl="0">
              <a:lnSpc>
                <a:spcPct val="100000"/>
              </a:lnSpc>
              <a:spcBef>
                <a:spcPts val="0"/>
              </a:spcBef>
              <a:spcAft>
                <a:spcPts val="0"/>
              </a:spcAft>
              <a:buSzPts val="2500"/>
              <a:buFont typeface="Staatliches"/>
              <a:buNone/>
              <a:defRPr sz="3333" b="1">
                <a:latin typeface="Staatliches"/>
                <a:ea typeface="Staatliches"/>
                <a:cs typeface="Staatliches"/>
                <a:sym typeface="Staatliches"/>
              </a:defRPr>
            </a:lvl8pPr>
            <a:lvl9pPr lvl="8" algn="ctr" rtl="0">
              <a:lnSpc>
                <a:spcPct val="100000"/>
              </a:lnSpc>
              <a:spcBef>
                <a:spcPts val="0"/>
              </a:spcBef>
              <a:spcAft>
                <a:spcPts val="0"/>
              </a:spcAft>
              <a:buSzPts val="2500"/>
              <a:buFont typeface="Staatliches"/>
              <a:buNone/>
              <a:defRPr sz="3333" b="1">
                <a:latin typeface="Staatliches"/>
                <a:ea typeface="Staatliches"/>
                <a:cs typeface="Staatliches"/>
                <a:sym typeface="Staatliches"/>
              </a:defRPr>
            </a:lvl9pPr>
          </a:lstStyle>
          <a:p>
            <a:endParaRPr/>
          </a:p>
        </p:txBody>
      </p:sp>
      <p:sp>
        <p:nvSpPr>
          <p:cNvPr id="58" name="Google Shape;58;p13"/>
          <p:cNvSpPr txBox="1">
            <a:spLocks noGrp="1"/>
          </p:cNvSpPr>
          <p:nvPr>
            <p:ph type="subTitle" idx="9"/>
          </p:nvPr>
        </p:nvSpPr>
        <p:spPr>
          <a:xfrm>
            <a:off x="7796796" y="2847535"/>
            <a:ext cx="2984800" cy="664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9" name="Google Shape;59;p13"/>
          <p:cNvSpPr txBox="1">
            <a:spLocks noGrp="1"/>
          </p:cNvSpPr>
          <p:nvPr>
            <p:ph type="title" idx="13" hasCustomPrompt="1"/>
          </p:nvPr>
        </p:nvSpPr>
        <p:spPr>
          <a:xfrm>
            <a:off x="6479800" y="4311133"/>
            <a:ext cx="8904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3333"/>
            </a:lvl1pPr>
            <a:lvl2pPr lvl="1" algn="ctr" rtl="0">
              <a:spcBef>
                <a:spcPts val="0"/>
              </a:spcBef>
              <a:spcAft>
                <a:spcPts val="0"/>
              </a:spcAft>
              <a:buSzPts val="2200"/>
              <a:buNone/>
              <a:defRPr sz="2933"/>
            </a:lvl2pPr>
            <a:lvl3pPr lvl="2" algn="ctr" rtl="0">
              <a:spcBef>
                <a:spcPts val="0"/>
              </a:spcBef>
              <a:spcAft>
                <a:spcPts val="0"/>
              </a:spcAft>
              <a:buSzPts val="2200"/>
              <a:buNone/>
              <a:defRPr sz="2933"/>
            </a:lvl3pPr>
            <a:lvl4pPr lvl="3" algn="ctr" rtl="0">
              <a:spcBef>
                <a:spcPts val="0"/>
              </a:spcBef>
              <a:spcAft>
                <a:spcPts val="0"/>
              </a:spcAft>
              <a:buSzPts val="2200"/>
              <a:buNone/>
              <a:defRPr sz="2933"/>
            </a:lvl4pPr>
            <a:lvl5pPr lvl="4" algn="ctr" rtl="0">
              <a:spcBef>
                <a:spcPts val="0"/>
              </a:spcBef>
              <a:spcAft>
                <a:spcPts val="0"/>
              </a:spcAft>
              <a:buSzPts val="2200"/>
              <a:buNone/>
              <a:defRPr sz="2933"/>
            </a:lvl5pPr>
            <a:lvl6pPr lvl="5" algn="ctr" rtl="0">
              <a:spcBef>
                <a:spcPts val="0"/>
              </a:spcBef>
              <a:spcAft>
                <a:spcPts val="0"/>
              </a:spcAft>
              <a:buSzPts val="2200"/>
              <a:buNone/>
              <a:defRPr sz="2933"/>
            </a:lvl6pPr>
            <a:lvl7pPr lvl="6" algn="ctr" rtl="0">
              <a:spcBef>
                <a:spcPts val="0"/>
              </a:spcBef>
              <a:spcAft>
                <a:spcPts val="0"/>
              </a:spcAft>
              <a:buSzPts val="2200"/>
              <a:buNone/>
              <a:defRPr sz="2933"/>
            </a:lvl7pPr>
            <a:lvl8pPr lvl="7" algn="ctr" rtl="0">
              <a:spcBef>
                <a:spcPts val="0"/>
              </a:spcBef>
              <a:spcAft>
                <a:spcPts val="0"/>
              </a:spcAft>
              <a:buSzPts val="2200"/>
              <a:buNone/>
              <a:defRPr sz="2933"/>
            </a:lvl8pPr>
            <a:lvl9pPr lvl="8" algn="ctr" rtl="0">
              <a:spcBef>
                <a:spcPts val="0"/>
              </a:spcBef>
              <a:spcAft>
                <a:spcPts val="0"/>
              </a:spcAft>
              <a:buSzPts val="2200"/>
              <a:buNone/>
              <a:defRPr sz="2933"/>
            </a:lvl9pPr>
          </a:lstStyle>
          <a:p>
            <a:r>
              <a:t>xx%</a:t>
            </a:r>
          </a:p>
        </p:txBody>
      </p:sp>
      <p:sp>
        <p:nvSpPr>
          <p:cNvPr id="60" name="Google Shape;60;p13"/>
          <p:cNvSpPr txBox="1">
            <a:spLocks noGrp="1"/>
          </p:cNvSpPr>
          <p:nvPr>
            <p:ph type="subTitle" idx="14"/>
          </p:nvPr>
        </p:nvSpPr>
        <p:spPr>
          <a:xfrm>
            <a:off x="7796800" y="4012540"/>
            <a:ext cx="2984800" cy="69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Staatliches"/>
              <a:buNone/>
              <a:defRPr sz="3333" b="1">
                <a:latin typeface="Staatliches"/>
                <a:ea typeface="Staatliches"/>
                <a:cs typeface="Staatliches"/>
                <a:sym typeface="Staatliches"/>
              </a:defRPr>
            </a:lvl1pPr>
            <a:lvl2pPr lvl="1" algn="ctr" rtl="0">
              <a:lnSpc>
                <a:spcPct val="100000"/>
              </a:lnSpc>
              <a:spcBef>
                <a:spcPts val="0"/>
              </a:spcBef>
              <a:spcAft>
                <a:spcPts val="0"/>
              </a:spcAft>
              <a:buSzPts val="2500"/>
              <a:buFont typeface="Staatliches"/>
              <a:buNone/>
              <a:defRPr sz="3333" b="1">
                <a:latin typeface="Staatliches"/>
                <a:ea typeface="Staatliches"/>
                <a:cs typeface="Staatliches"/>
                <a:sym typeface="Staatliches"/>
              </a:defRPr>
            </a:lvl2pPr>
            <a:lvl3pPr lvl="2" algn="ctr" rtl="0">
              <a:lnSpc>
                <a:spcPct val="100000"/>
              </a:lnSpc>
              <a:spcBef>
                <a:spcPts val="0"/>
              </a:spcBef>
              <a:spcAft>
                <a:spcPts val="0"/>
              </a:spcAft>
              <a:buSzPts val="2500"/>
              <a:buFont typeface="Staatliches"/>
              <a:buNone/>
              <a:defRPr sz="3333" b="1">
                <a:latin typeface="Staatliches"/>
                <a:ea typeface="Staatliches"/>
                <a:cs typeface="Staatliches"/>
                <a:sym typeface="Staatliches"/>
              </a:defRPr>
            </a:lvl3pPr>
            <a:lvl4pPr lvl="3" algn="ctr" rtl="0">
              <a:lnSpc>
                <a:spcPct val="100000"/>
              </a:lnSpc>
              <a:spcBef>
                <a:spcPts val="0"/>
              </a:spcBef>
              <a:spcAft>
                <a:spcPts val="0"/>
              </a:spcAft>
              <a:buSzPts val="2500"/>
              <a:buFont typeface="Staatliches"/>
              <a:buNone/>
              <a:defRPr sz="3333" b="1">
                <a:latin typeface="Staatliches"/>
                <a:ea typeface="Staatliches"/>
                <a:cs typeface="Staatliches"/>
                <a:sym typeface="Staatliches"/>
              </a:defRPr>
            </a:lvl4pPr>
            <a:lvl5pPr lvl="4" algn="ctr" rtl="0">
              <a:lnSpc>
                <a:spcPct val="100000"/>
              </a:lnSpc>
              <a:spcBef>
                <a:spcPts val="0"/>
              </a:spcBef>
              <a:spcAft>
                <a:spcPts val="0"/>
              </a:spcAft>
              <a:buSzPts val="2500"/>
              <a:buFont typeface="Staatliches"/>
              <a:buNone/>
              <a:defRPr sz="3333" b="1">
                <a:latin typeface="Staatliches"/>
                <a:ea typeface="Staatliches"/>
                <a:cs typeface="Staatliches"/>
                <a:sym typeface="Staatliches"/>
              </a:defRPr>
            </a:lvl5pPr>
            <a:lvl6pPr lvl="5" algn="ctr" rtl="0">
              <a:lnSpc>
                <a:spcPct val="100000"/>
              </a:lnSpc>
              <a:spcBef>
                <a:spcPts val="0"/>
              </a:spcBef>
              <a:spcAft>
                <a:spcPts val="0"/>
              </a:spcAft>
              <a:buSzPts val="2500"/>
              <a:buFont typeface="Staatliches"/>
              <a:buNone/>
              <a:defRPr sz="3333" b="1">
                <a:latin typeface="Staatliches"/>
                <a:ea typeface="Staatliches"/>
                <a:cs typeface="Staatliches"/>
                <a:sym typeface="Staatliches"/>
              </a:defRPr>
            </a:lvl6pPr>
            <a:lvl7pPr lvl="6" algn="ctr" rtl="0">
              <a:lnSpc>
                <a:spcPct val="100000"/>
              </a:lnSpc>
              <a:spcBef>
                <a:spcPts val="0"/>
              </a:spcBef>
              <a:spcAft>
                <a:spcPts val="0"/>
              </a:spcAft>
              <a:buSzPts val="2500"/>
              <a:buFont typeface="Staatliches"/>
              <a:buNone/>
              <a:defRPr sz="3333" b="1">
                <a:latin typeface="Staatliches"/>
                <a:ea typeface="Staatliches"/>
                <a:cs typeface="Staatliches"/>
                <a:sym typeface="Staatliches"/>
              </a:defRPr>
            </a:lvl7pPr>
            <a:lvl8pPr lvl="7" algn="ctr" rtl="0">
              <a:lnSpc>
                <a:spcPct val="100000"/>
              </a:lnSpc>
              <a:spcBef>
                <a:spcPts val="0"/>
              </a:spcBef>
              <a:spcAft>
                <a:spcPts val="0"/>
              </a:spcAft>
              <a:buSzPts val="2500"/>
              <a:buFont typeface="Staatliches"/>
              <a:buNone/>
              <a:defRPr sz="3333" b="1">
                <a:latin typeface="Staatliches"/>
                <a:ea typeface="Staatliches"/>
                <a:cs typeface="Staatliches"/>
                <a:sym typeface="Staatliches"/>
              </a:defRPr>
            </a:lvl8pPr>
            <a:lvl9pPr lvl="8" algn="ctr" rtl="0">
              <a:lnSpc>
                <a:spcPct val="100000"/>
              </a:lnSpc>
              <a:spcBef>
                <a:spcPts val="0"/>
              </a:spcBef>
              <a:spcAft>
                <a:spcPts val="0"/>
              </a:spcAft>
              <a:buSzPts val="2500"/>
              <a:buFont typeface="Staatliches"/>
              <a:buNone/>
              <a:defRPr sz="3333" b="1">
                <a:latin typeface="Staatliches"/>
                <a:ea typeface="Staatliches"/>
                <a:cs typeface="Staatliches"/>
                <a:sym typeface="Staatliches"/>
              </a:defRPr>
            </a:lvl9pPr>
          </a:lstStyle>
          <a:p>
            <a:endParaRPr/>
          </a:p>
        </p:txBody>
      </p:sp>
      <p:sp>
        <p:nvSpPr>
          <p:cNvPr id="61" name="Google Shape;61;p13"/>
          <p:cNvSpPr txBox="1">
            <a:spLocks noGrp="1"/>
          </p:cNvSpPr>
          <p:nvPr>
            <p:ph type="subTitle" idx="15"/>
          </p:nvPr>
        </p:nvSpPr>
        <p:spPr>
          <a:xfrm>
            <a:off x="7796796" y="4709325"/>
            <a:ext cx="2984800" cy="664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4030929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2"/>
        <p:cNvGrpSpPr/>
        <p:nvPr/>
      </p:nvGrpSpPr>
      <p:grpSpPr>
        <a:xfrm>
          <a:off x="0" y="0"/>
          <a:ext cx="0" cy="0"/>
          <a:chOff x="0" y="0"/>
          <a:chExt cx="0" cy="0"/>
        </a:xfrm>
      </p:grpSpPr>
      <p:sp>
        <p:nvSpPr>
          <p:cNvPr id="63" name="Google Shape;63;p14"/>
          <p:cNvSpPr/>
          <p:nvPr/>
        </p:nvSpPr>
        <p:spPr>
          <a:xfrm>
            <a:off x="950733" y="979700"/>
            <a:ext cx="10290400" cy="4898800"/>
          </a:xfrm>
          <a:prstGeom prst="roundRect">
            <a:avLst>
              <a:gd name="adj" fmla="val 7611"/>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2400"/>
          </a:p>
        </p:txBody>
      </p:sp>
      <p:sp>
        <p:nvSpPr>
          <p:cNvPr id="64" name="Google Shape;64;p14"/>
          <p:cNvSpPr txBox="1">
            <a:spLocks noGrp="1"/>
          </p:cNvSpPr>
          <p:nvPr>
            <p:ph type="title"/>
          </p:nvPr>
        </p:nvSpPr>
        <p:spPr>
          <a:xfrm>
            <a:off x="2811365" y="4332151"/>
            <a:ext cx="6569200" cy="61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b="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65" name="Google Shape;65;p14"/>
          <p:cNvSpPr txBox="1">
            <a:spLocks noGrp="1"/>
          </p:cNvSpPr>
          <p:nvPr>
            <p:ph type="subTitle" idx="1"/>
          </p:nvPr>
        </p:nvSpPr>
        <p:spPr>
          <a:xfrm>
            <a:off x="2811367" y="1915451"/>
            <a:ext cx="6569200" cy="2269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3333"/>
            </a:lvl1pPr>
            <a:lvl2pPr lvl="1" algn="ctr" rtl="0">
              <a:lnSpc>
                <a:spcPct val="100000"/>
              </a:lnSpc>
              <a:spcBef>
                <a:spcPts val="0"/>
              </a:spcBef>
              <a:spcAft>
                <a:spcPts val="0"/>
              </a:spcAft>
              <a:buSzPts val="1800"/>
              <a:buFont typeface="Archivo Black"/>
              <a:buNone/>
              <a:defRPr sz="2400" b="1">
                <a:latin typeface="Archivo Black"/>
                <a:ea typeface="Archivo Black"/>
                <a:cs typeface="Archivo Black"/>
                <a:sym typeface="Archivo Black"/>
              </a:defRPr>
            </a:lvl2pPr>
            <a:lvl3pPr lvl="2" algn="ctr" rtl="0">
              <a:lnSpc>
                <a:spcPct val="100000"/>
              </a:lnSpc>
              <a:spcBef>
                <a:spcPts val="0"/>
              </a:spcBef>
              <a:spcAft>
                <a:spcPts val="0"/>
              </a:spcAft>
              <a:buSzPts val="1800"/>
              <a:buFont typeface="Archivo Black"/>
              <a:buNone/>
              <a:defRPr sz="2400" b="1">
                <a:latin typeface="Archivo Black"/>
                <a:ea typeface="Archivo Black"/>
                <a:cs typeface="Archivo Black"/>
                <a:sym typeface="Archivo Black"/>
              </a:defRPr>
            </a:lvl3pPr>
            <a:lvl4pPr lvl="3" algn="ctr" rtl="0">
              <a:lnSpc>
                <a:spcPct val="100000"/>
              </a:lnSpc>
              <a:spcBef>
                <a:spcPts val="0"/>
              </a:spcBef>
              <a:spcAft>
                <a:spcPts val="0"/>
              </a:spcAft>
              <a:buSzPts val="1800"/>
              <a:buFont typeface="Archivo Black"/>
              <a:buNone/>
              <a:defRPr sz="2400" b="1">
                <a:latin typeface="Archivo Black"/>
                <a:ea typeface="Archivo Black"/>
                <a:cs typeface="Archivo Black"/>
                <a:sym typeface="Archivo Black"/>
              </a:defRPr>
            </a:lvl4pPr>
            <a:lvl5pPr lvl="4" algn="ctr" rtl="0">
              <a:lnSpc>
                <a:spcPct val="100000"/>
              </a:lnSpc>
              <a:spcBef>
                <a:spcPts val="0"/>
              </a:spcBef>
              <a:spcAft>
                <a:spcPts val="0"/>
              </a:spcAft>
              <a:buSzPts val="1800"/>
              <a:buFont typeface="Archivo Black"/>
              <a:buNone/>
              <a:defRPr sz="2400" b="1">
                <a:latin typeface="Archivo Black"/>
                <a:ea typeface="Archivo Black"/>
                <a:cs typeface="Archivo Black"/>
                <a:sym typeface="Archivo Black"/>
              </a:defRPr>
            </a:lvl5pPr>
            <a:lvl6pPr lvl="5" algn="ctr" rtl="0">
              <a:lnSpc>
                <a:spcPct val="100000"/>
              </a:lnSpc>
              <a:spcBef>
                <a:spcPts val="0"/>
              </a:spcBef>
              <a:spcAft>
                <a:spcPts val="0"/>
              </a:spcAft>
              <a:buSzPts val="1800"/>
              <a:buFont typeface="Archivo Black"/>
              <a:buNone/>
              <a:defRPr sz="2400" b="1">
                <a:latin typeface="Archivo Black"/>
                <a:ea typeface="Archivo Black"/>
                <a:cs typeface="Archivo Black"/>
                <a:sym typeface="Archivo Black"/>
              </a:defRPr>
            </a:lvl6pPr>
            <a:lvl7pPr lvl="6" algn="ctr" rtl="0">
              <a:lnSpc>
                <a:spcPct val="100000"/>
              </a:lnSpc>
              <a:spcBef>
                <a:spcPts val="0"/>
              </a:spcBef>
              <a:spcAft>
                <a:spcPts val="0"/>
              </a:spcAft>
              <a:buSzPts val="1800"/>
              <a:buFont typeface="Archivo Black"/>
              <a:buNone/>
              <a:defRPr sz="2400" b="1">
                <a:latin typeface="Archivo Black"/>
                <a:ea typeface="Archivo Black"/>
                <a:cs typeface="Archivo Black"/>
                <a:sym typeface="Archivo Black"/>
              </a:defRPr>
            </a:lvl7pPr>
            <a:lvl8pPr lvl="7" algn="ctr" rtl="0">
              <a:lnSpc>
                <a:spcPct val="100000"/>
              </a:lnSpc>
              <a:spcBef>
                <a:spcPts val="0"/>
              </a:spcBef>
              <a:spcAft>
                <a:spcPts val="0"/>
              </a:spcAft>
              <a:buSzPts val="1800"/>
              <a:buFont typeface="Archivo Black"/>
              <a:buNone/>
              <a:defRPr sz="2400" b="1">
                <a:latin typeface="Archivo Black"/>
                <a:ea typeface="Archivo Black"/>
                <a:cs typeface="Archivo Black"/>
                <a:sym typeface="Archivo Black"/>
              </a:defRPr>
            </a:lvl8pPr>
            <a:lvl9pPr lvl="8" algn="ctr" rtl="0">
              <a:lnSpc>
                <a:spcPct val="100000"/>
              </a:lnSpc>
              <a:spcBef>
                <a:spcPts val="0"/>
              </a:spcBef>
              <a:spcAft>
                <a:spcPts val="0"/>
              </a:spcAft>
              <a:buSzPts val="1800"/>
              <a:buFont typeface="Archivo Black"/>
              <a:buNone/>
              <a:defRPr sz="2400" b="1">
                <a:latin typeface="Archivo Black"/>
                <a:ea typeface="Archivo Black"/>
                <a:cs typeface="Archivo Black"/>
                <a:sym typeface="Archivo Black"/>
              </a:defRPr>
            </a:lvl9pPr>
          </a:lstStyle>
          <a:p>
            <a:endParaRPr/>
          </a:p>
        </p:txBody>
      </p:sp>
    </p:spTree>
    <p:extLst>
      <p:ext uri="{BB962C8B-B14F-4D97-AF65-F5344CB8AC3E}">
        <p14:creationId xmlns:p14="http://schemas.microsoft.com/office/powerpoint/2010/main" val="20713200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71"/>
        <p:cNvGrpSpPr/>
        <p:nvPr/>
      </p:nvGrpSpPr>
      <p:grpSpPr>
        <a:xfrm>
          <a:off x="0" y="0"/>
          <a:ext cx="0" cy="0"/>
          <a:chOff x="0" y="0"/>
          <a:chExt cx="0" cy="0"/>
        </a:xfrm>
      </p:grpSpPr>
      <p:sp>
        <p:nvSpPr>
          <p:cNvPr id="72" name="Google Shape;72;p16"/>
          <p:cNvSpPr/>
          <p:nvPr/>
        </p:nvSpPr>
        <p:spPr>
          <a:xfrm>
            <a:off x="950733" y="979700"/>
            <a:ext cx="10290400" cy="4898800"/>
          </a:xfrm>
          <a:prstGeom prst="roundRect">
            <a:avLst>
              <a:gd name="adj" fmla="val 7611"/>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2400"/>
          </a:p>
        </p:txBody>
      </p:sp>
      <p:sp>
        <p:nvSpPr>
          <p:cNvPr id="73" name="Google Shape;73;p16"/>
          <p:cNvSpPr txBox="1">
            <a:spLocks noGrp="1"/>
          </p:cNvSpPr>
          <p:nvPr>
            <p:ph type="title"/>
          </p:nvPr>
        </p:nvSpPr>
        <p:spPr>
          <a:xfrm>
            <a:off x="3007233" y="2020684"/>
            <a:ext cx="6177600" cy="164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6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74" name="Google Shape;74;p16"/>
          <p:cNvSpPr txBox="1">
            <a:spLocks noGrp="1"/>
          </p:cNvSpPr>
          <p:nvPr>
            <p:ph type="subTitle" idx="1"/>
          </p:nvPr>
        </p:nvSpPr>
        <p:spPr>
          <a:xfrm>
            <a:off x="3007233" y="4022117"/>
            <a:ext cx="6177600" cy="81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911689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EF8C-C7ED-4360-D3A0-D8EC1651F934}"/>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FC41B43F-F180-BF4A-2007-4B0B9FF87B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1EEA3459-E831-F85A-D2EC-F1F81A22186C}"/>
              </a:ext>
            </a:extLst>
          </p:cNvPr>
          <p:cNvSpPr>
            <a:spLocks noGrp="1"/>
          </p:cNvSpPr>
          <p:nvPr>
            <p:ph type="dt" sz="half" idx="10"/>
          </p:nvPr>
        </p:nvSpPr>
        <p:spPr/>
        <p:txBody>
          <a:bodyPr/>
          <a:lstStyle/>
          <a:p>
            <a:fld id="{C05C6395-D271-4A94-9870-32BAD450B371}" type="datetimeFigureOut">
              <a:rPr lang="tr-TR" smtClean="0"/>
              <a:t>19.01.2024</a:t>
            </a:fld>
            <a:endParaRPr lang="tr-TR"/>
          </a:p>
        </p:txBody>
      </p:sp>
      <p:sp>
        <p:nvSpPr>
          <p:cNvPr id="5" name="Footer Placeholder 4">
            <a:extLst>
              <a:ext uri="{FF2B5EF4-FFF2-40B4-BE49-F238E27FC236}">
                <a16:creationId xmlns:a16="http://schemas.microsoft.com/office/drawing/2014/main" id="{2F158324-6071-B665-BD23-CE5ECE782D92}"/>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08314489-EF7E-E59D-13A5-86428C732D55}"/>
              </a:ext>
            </a:extLst>
          </p:cNvPr>
          <p:cNvSpPr>
            <a:spLocks noGrp="1"/>
          </p:cNvSpPr>
          <p:nvPr>
            <p:ph type="sldNum" sz="quarter" idx="12"/>
          </p:nvPr>
        </p:nvSpPr>
        <p:spPr/>
        <p:txBody>
          <a:bodyPr/>
          <a:lstStyle/>
          <a:p>
            <a:fld id="{2F0019B9-451D-4510-A209-823AE74FCE3C}" type="slidenum">
              <a:rPr lang="tr-TR" smtClean="0"/>
              <a:t>‹#›</a:t>
            </a:fld>
            <a:endParaRPr lang="tr-TR"/>
          </a:p>
        </p:txBody>
      </p:sp>
    </p:spTree>
    <p:extLst>
      <p:ext uri="{BB962C8B-B14F-4D97-AF65-F5344CB8AC3E}">
        <p14:creationId xmlns:p14="http://schemas.microsoft.com/office/powerpoint/2010/main" val="17301160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101"/>
        <p:cNvGrpSpPr/>
        <p:nvPr/>
      </p:nvGrpSpPr>
      <p:grpSpPr>
        <a:xfrm>
          <a:off x="0" y="0"/>
          <a:ext cx="0" cy="0"/>
          <a:chOff x="0" y="0"/>
          <a:chExt cx="0" cy="0"/>
        </a:xfrm>
      </p:grpSpPr>
      <p:sp>
        <p:nvSpPr>
          <p:cNvPr id="102" name="Google Shape;102;p23"/>
          <p:cNvSpPr/>
          <p:nvPr/>
        </p:nvSpPr>
        <p:spPr>
          <a:xfrm>
            <a:off x="950800" y="726400"/>
            <a:ext cx="10290400" cy="5405200"/>
          </a:xfrm>
          <a:prstGeom prst="roundRect">
            <a:avLst>
              <a:gd name="adj" fmla="val 7611"/>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2400"/>
          </a:p>
        </p:txBody>
      </p:sp>
      <p:sp>
        <p:nvSpPr>
          <p:cNvPr id="103" name="Google Shape;103;p23"/>
          <p:cNvSpPr txBox="1">
            <a:spLocks noGrp="1"/>
          </p:cNvSpPr>
          <p:nvPr>
            <p:ph type="title"/>
          </p:nvPr>
        </p:nvSpPr>
        <p:spPr>
          <a:xfrm>
            <a:off x="950800" y="726400"/>
            <a:ext cx="10290400" cy="92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04" name="Google Shape;104;p23"/>
          <p:cNvSpPr txBox="1">
            <a:spLocks noGrp="1"/>
          </p:cNvSpPr>
          <p:nvPr>
            <p:ph type="subTitle" idx="1"/>
          </p:nvPr>
        </p:nvSpPr>
        <p:spPr>
          <a:xfrm>
            <a:off x="1296233" y="4429704"/>
            <a:ext cx="3182000" cy="92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23"/>
          <p:cNvSpPr txBox="1">
            <a:spLocks noGrp="1"/>
          </p:cNvSpPr>
          <p:nvPr>
            <p:ph type="subTitle" idx="2"/>
          </p:nvPr>
        </p:nvSpPr>
        <p:spPr>
          <a:xfrm>
            <a:off x="1296233" y="3868900"/>
            <a:ext cx="3182000" cy="5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Staatliches"/>
              <a:buNone/>
              <a:defRPr sz="3333">
                <a:latin typeface="Staatliches"/>
                <a:ea typeface="Staatliches"/>
                <a:cs typeface="Staatliches"/>
                <a:sym typeface="Staatliches"/>
              </a:defRPr>
            </a:lvl1pPr>
            <a:lvl2pPr lvl="1" algn="ctr" rtl="0">
              <a:lnSpc>
                <a:spcPct val="100000"/>
              </a:lnSpc>
              <a:spcBef>
                <a:spcPts val="0"/>
              </a:spcBef>
              <a:spcAft>
                <a:spcPts val="0"/>
              </a:spcAft>
              <a:buSzPts val="2500"/>
              <a:buFont typeface="Staatliches"/>
              <a:buNone/>
              <a:defRPr sz="3333">
                <a:latin typeface="Staatliches"/>
                <a:ea typeface="Staatliches"/>
                <a:cs typeface="Staatliches"/>
                <a:sym typeface="Staatliches"/>
              </a:defRPr>
            </a:lvl2pPr>
            <a:lvl3pPr lvl="2" algn="ctr" rtl="0">
              <a:lnSpc>
                <a:spcPct val="100000"/>
              </a:lnSpc>
              <a:spcBef>
                <a:spcPts val="0"/>
              </a:spcBef>
              <a:spcAft>
                <a:spcPts val="0"/>
              </a:spcAft>
              <a:buSzPts val="2500"/>
              <a:buFont typeface="Staatliches"/>
              <a:buNone/>
              <a:defRPr sz="3333">
                <a:latin typeface="Staatliches"/>
                <a:ea typeface="Staatliches"/>
                <a:cs typeface="Staatliches"/>
                <a:sym typeface="Staatliches"/>
              </a:defRPr>
            </a:lvl3pPr>
            <a:lvl4pPr lvl="3" algn="ctr" rtl="0">
              <a:lnSpc>
                <a:spcPct val="100000"/>
              </a:lnSpc>
              <a:spcBef>
                <a:spcPts val="0"/>
              </a:spcBef>
              <a:spcAft>
                <a:spcPts val="0"/>
              </a:spcAft>
              <a:buSzPts val="2500"/>
              <a:buFont typeface="Staatliches"/>
              <a:buNone/>
              <a:defRPr sz="3333">
                <a:latin typeface="Staatliches"/>
                <a:ea typeface="Staatliches"/>
                <a:cs typeface="Staatliches"/>
                <a:sym typeface="Staatliches"/>
              </a:defRPr>
            </a:lvl4pPr>
            <a:lvl5pPr lvl="4" algn="ctr" rtl="0">
              <a:lnSpc>
                <a:spcPct val="100000"/>
              </a:lnSpc>
              <a:spcBef>
                <a:spcPts val="0"/>
              </a:spcBef>
              <a:spcAft>
                <a:spcPts val="0"/>
              </a:spcAft>
              <a:buSzPts val="2500"/>
              <a:buFont typeface="Staatliches"/>
              <a:buNone/>
              <a:defRPr sz="3333">
                <a:latin typeface="Staatliches"/>
                <a:ea typeface="Staatliches"/>
                <a:cs typeface="Staatliches"/>
                <a:sym typeface="Staatliches"/>
              </a:defRPr>
            </a:lvl5pPr>
            <a:lvl6pPr lvl="5" algn="ctr" rtl="0">
              <a:lnSpc>
                <a:spcPct val="100000"/>
              </a:lnSpc>
              <a:spcBef>
                <a:spcPts val="0"/>
              </a:spcBef>
              <a:spcAft>
                <a:spcPts val="0"/>
              </a:spcAft>
              <a:buSzPts val="2500"/>
              <a:buFont typeface="Staatliches"/>
              <a:buNone/>
              <a:defRPr sz="3333">
                <a:latin typeface="Staatliches"/>
                <a:ea typeface="Staatliches"/>
                <a:cs typeface="Staatliches"/>
                <a:sym typeface="Staatliches"/>
              </a:defRPr>
            </a:lvl6pPr>
            <a:lvl7pPr lvl="6" algn="ctr" rtl="0">
              <a:lnSpc>
                <a:spcPct val="100000"/>
              </a:lnSpc>
              <a:spcBef>
                <a:spcPts val="0"/>
              </a:spcBef>
              <a:spcAft>
                <a:spcPts val="0"/>
              </a:spcAft>
              <a:buSzPts val="2500"/>
              <a:buFont typeface="Staatliches"/>
              <a:buNone/>
              <a:defRPr sz="3333">
                <a:latin typeface="Staatliches"/>
                <a:ea typeface="Staatliches"/>
                <a:cs typeface="Staatliches"/>
                <a:sym typeface="Staatliches"/>
              </a:defRPr>
            </a:lvl7pPr>
            <a:lvl8pPr lvl="7" algn="ctr" rtl="0">
              <a:lnSpc>
                <a:spcPct val="100000"/>
              </a:lnSpc>
              <a:spcBef>
                <a:spcPts val="0"/>
              </a:spcBef>
              <a:spcAft>
                <a:spcPts val="0"/>
              </a:spcAft>
              <a:buSzPts val="2500"/>
              <a:buFont typeface="Staatliches"/>
              <a:buNone/>
              <a:defRPr sz="3333">
                <a:latin typeface="Staatliches"/>
                <a:ea typeface="Staatliches"/>
                <a:cs typeface="Staatliches"/>
                <a:sym typeface="Staatliches"/>
              </a:defRPr>
            </a:lvl8pPr>
            <a:lvl9pPr lvl="8" algn="ctr" rtl="0">
              <a:lnSpc>
                <a:spcPct val="100000"/>
              </a:lnSpc>
              <a:spcBef>
                <a:spcPts val="0"/>
              </a:spcBef>
              <a:spcAft>
                <a:spcPts val="0"/>
              </a:spcAft>
              <a:buSzPts val="2500"/>
              <a:buFont typeface="Staatliches"/>
              <a:buNone/>
              <a:defRPr sz="3333">
                <a:latin typeface="Staatliches"/>
                <a:ea typeface="Staatliches"/>
                <a:cs typeface="Staatliches"/>
                <a:sym typeface="Staatliches"/>
              </a:defRPr>
            </a:lvl9pPr>
          </a:lstStyle>
          <a:p>
            <a:endParaRPr/>
          </a:p>
        </p:txBody>
      </p:sp>
      <p:sp>
        <p:nvSpPr>
          <p:cNvPr id="106" name="Google Shape;106;p23"/>
          <p:cNvSpPr txBox="1">
            <a:spLocks noGrp="1"/>
          </p:cNvSpPr>
          <p:nvPr>
            <p:ph type="subTitle" idx="3"/>
          </p:nvPr>
        </p:nvSpPr>
        <p:spPr>
          <a:xfrm>
            <a:off x="4505060" y="4429704"/>
            <a:ext cx="3182000" cy="92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23"/>
          <p:cNvSpPr txBox="1">
            <a:spLocks noGrp="1"/>
          </p:cNvSpPr>
          <p:nvPr>
            <p:ph type="subTitle" idx="4"/>
          </p:nvPr>
        </p:nvSpPr>
        <p:spPr>
          <a:xfrm>
            <a:off x="4505060" y="3868900"/>
            <a:ext cx="3182000" cy="5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Staatliches"/>
              <a:buNone/>
              <a:defRPr sz="3333">
                <a:latin typeface="Staatliches"/>
                <a:ea typeface="Staatliches"/>
                <a:cs typeface="Staatliches"/>
                <a:sym typeface="Staatliches"/>
              </a:defRPr>
            </a:lvl1pPr>
            <a:lvl2pPr lvl="1" algn="ctr" rtl="0">
              <a:lnSpc>
                <a:spcPct val="100000"/>
              </a:lnSpc>
              <a:spcBef>
                <a:spcPts val="0"/>
              </a:spcBef>
              <a:spcAft>
                <a:spcPts val="0"/>
              </a:spcAft>
              <a:buSzPts val="2500"/>
              <a:buFont typeface="Staatliches"/>
              <a:buNone/>
              <a:defRPr sz="3333">
                <a:latin typeface="Staatliches"/>
                <a:ea typeface="Staatliches"/>
                <a:cs typeface="Staatliches"/>
                <a:sym typeface="Staatliches"/>
              </a:defRPr>
            </a:lvl2pPr>
            <a:lvl3pPr lvl="2" algn="ctr" rtl="0">
              <a:lnSpc>
                <a:spcPct val="100000"/>
              </a:lnSpc>
              <a:spcBef>
                <a:spcPts val="0"/>
              </a:spcBef>
              <a:spcAft>
                <a:spcPts val="0"/>
              </a:spcAft>
              <a:buSzPts val="2500"/>
              <a:buFont typeface="Staatliches"/>
              <a:buNone/>
              <a:defRPr sz="3333">
                <a:latin typeface="Staatliches"/>
                <a:ea typeface="Staatliches"/>
                <a:cs typeface="Staatliches"/>
                <a:sym typeface="Staatliches"/>
              </a:defRPr>
            </a:lvl3pPr>
            <a:lvl4pPr lvl="3" algn="ctr" rtl="0">
              <a:lnSpc>
                <a:spcPct val="100000"/>
              </a:lnSpc>
              <a:spcBef>
                <a:spcPts val="0"/>
              </a:spcBef>
              <a:spcAft>
                <a:spcPts val="0"/>
              </a:spcAft>
              <a:buSzPts val="2500"/>
              <a:buFont typeface="Staatliches"/>
              <a:buNone/>
              <a:defRPr sz="3333">
                <a:latin typeface="Staatliches"/>
                <a:ea typeface="Staatliches"/>
                <a:cs typeface="Staatliches"/>
                <a:sym typeface="Staatliches"/>
              </a:defRPr>
            </a:lvl4pPr>
            <a:lvl5pPr lvl="4" algn="ctr" rtl="0">
              <a:lnSpc>
                <a:spcPct val="100000"/>
              </a:lnSpc>
              <a:spcBef>
                <a:spcPts val="0"/>
              </a:spcBef>
              <a:spcAft>
                <a:spcPts val="0"/>
              </a:spcAft>
              <a:buSzPts val="2500"/>
              <a:buFont typeface="Staatliches"/>
              <a:buNone/>
              <a:defRPr sz="3333">
                <a:latin typeface="Staatliches"/>
                <a:ea typeface="Staatliches"/>
                <a:cs typeface="Staatliches"/>
                <a:sym typeface="Staatliches"/>
              </a:defRPr>
            </a:lvl5pPr>
            <a:lvl6pPr lvl="5" algn="ctr" rtl="0">
              <a:lnSpc>
                <a:spcPct val="100000"/>
              </a:lnSpc>
              <a:spcBef>
                <a:spcPts val="0"/>
              </a:spcBef>
              <a:spcAft>
                <a:spcPts val="0"/>
              </a:spcAft>
              <a:buSzPts val="2500"/>
              <a:buFont typeface="Staatliches"/>
              <a:buNone/>
              <a:defRPr sz="3333">
                <a:latin typeface="Staatliches"/>
                <a:ea typeface="Staatliches"/>
                <a:cs typeface="Staatliches"/>
                <a:sym typeface="Staatliches"/>
              </a:defRPr>
            </a:lvl6pPr>
            <a:lvl7pPr lvl="6" algn="ctr" rtl="0">
              <a:lnSpc>
                <a:spcPct val="100000"/>
              </a:lnSpc>
              <a:spcBef>
                <a:spcPts val="0"/>
              </a:spcBef>
              <a:spcAft>
                <a:spcPts val="0"/>
              </a:spcAft>
              <a:buSzPts val="2500"/>
              <a:buFont typeface="Staatliches"/>
              <a:buNone/>
              <a:defRPr sz="3333">
                <a:latin typeface="Staatliches"/>
                <a:ea typeface="Staatliches"/>
                <a:cs typeface="Staatliches"/>
                <a:sym typeface="Staatliches"/>
              </a:defRPr>
            </a:lvl7pPr>
            <a:lvl8pPr lvl="7" algn="ctr" rtl="0">
              <a:lnSpc>
                <a:spcPct val="100000"/>
              </a:lnSpc>
              <a:spcBef>
                <a:spcPts val="0"/>
              </a:spcBef>
              <a:spcAft>
                <a:spcPts val="0"/>
              </a:spcAft>
              <a:buSzPts val="2500"/>
              <a:buFont typeface="Staatliches"/>
              <a:buNone/>
              <a:defRPr sz="3333">
                <a:latin typeface="Staatliches"/>
                <a:ea typeface="Staatliches"/>
                <a:cs typeface="Staatliches"/>
                <a:sym typeface="Staatliches"/>
              </a:defRPr>
            </a:lvl8pPr>
            <a:lvl9pPr lvl="8" algn="ctr" rtl="0">
              <a:lnSpc>
                <a:spcPct val="100000"/>
              </a:lnSpc>
              <a:spcBef>
                <a:spcPts val="0"/>
              </a:spcBef>
              <a:spcAft>
                <a:spcPts val="0"/>
              </a:spcAft>
              <a:buSzPts val="2500"/>
              <a:buFont typeface="Staatliches"/>
              <a:buNone/>
              <a:defRPr sz="3333">
                <a:latin typeface="Staatliches"/>
                <a:ea typeface="Staatliches"/>
                <a:cs typeface="Staatliches"/>
                <a:sym typeface="Staatliches"/>
              </a:defRPr>
            </a:lvl9pPr>
          </a:lstStyle>
          <a:p>
            <a:endParaRPr/>
          </a:p>
        </p:txBody>
      </p:sp>
      <p:sp>
        <p:nvSpPr>
          <p:cNvPr id="108" name="Google Shape;108;p23"/>
          <p:cNvSpPr txBox="1">
            <a:spLocks noGrp="1"/>
          </p:cNvSpPr>
          <p:nvPr>
            <p:ph type="subTitle" idx="5"/>
          </p:nvPr>
        </p:nvSpPr>
        <p:spPr>
          <a:xfrm>
            <a:off x="7713800" y="4429704"/>
            <a:ext cx="3182000" cy="92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9" name="Google Shape;109;p23"/>
          <p:cNvSpPr txBox="1">
            <a:spLocks noGrp="1"/>
          </p:cNvSpPr>
          <p:nvPr>
            <p:ph type="subTitle" idx="6"/>
          </p:nvPr>
        </p:nvSpPr>
        <p:spPr>
          <a:xfrm>
            <a:off x="7713800" y="3868900"/>
            <a:ext cx="3182000" cy="5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Staatliches"/>
              <a:buNone/>
              <a:defRPr sz="3333">
                <a:latin typeface="Staatliches"/>
                <a:ea typeface="Staatliches"/>
                <a:cs typeface="Staatliches"/>
                <a:sym typeface="Staatliches"/>
              </a:defRPr>
            </a:lvl1pPr>
            <a:lvl2pPr lvl="1" algn="ctr" rtl="0">
              <a:lnSpc>
                <a:spcPct val="100000"/>
              </a:lnSpc>
              <a:spcBef>
                <a:spcPts val="0"/>
              </a:spcBef>
              <a:spcAft>
                <a:spcPts val="0"/>
              </a:spcAft>
              <a:buSzPts val="2500"/>
              <a:buFont typeface="Staatliches"/>
              <a:buNone/>
              <a:defRPr sz="3333">
                <a:latin typeface="Staatliches"/>
                <a:ea typeface="Staatliches"/>
                <a:cs typeface="Staatliches"/>
                <a:sym typeface="Staatliches"/>
              </a:defRPr>
            </a:lvl2pPr>
            <a:lvl3pPr lvl="2" algn="ctr" rtl="0">
              <a:lnSpc>
                <a:spcPct val="100000"/>
              </a:lnSpc>
              <a:spcBef>
                <a:spcPts val="0"/>
              </a:spcBef>
              <a:spcAft>
                <a:spcPts val="0"/>
              </a:spcAft>
              <a:buSzPts val="2500"/>
              <a:buFont typeface="Staatliches"/>
              <a:buNone/>
              <a:defRPr sz="3333">
                <a:latin typeface="Staatliches"/>
                <a:ea typeface="Staatliches"/>
                <a:cs typeface="Staatliches"/>
                <a:sym typeface="Staatliches"/>
              </a:defRPr>
            </a:lvl3pPr>
            <a:lvl4pPr lvl="3" algn="ctr" rtl="0">
              <a:lnSpc>
                <a:spcPct val="100000"/>
              </a:lnSpc>
              <a:spcBef>
                <a:spcPts val="0"/>
              </a:spcBef>
              <a:spcAft>
                <a:spcPts val="0"/>
              </a:spcAft>
              <a:buSzPts val="2500"/>
              <a:buFont typeface="Staatliches"/>
              <a:buNone/>
              <a:defRPr sz="3333">
                <a:latin typeface="Staatliches"/>
                <a:ea typeface="Staatliches"/>
                <a:cs typeface="Staatliches"/>
                <a:sym typeface="Staatliches"/>
              </a:defRPr>
            </a:lvl4pPr>
            <a:lvl5pPr lvl="4" algn="ctr" rtl="0">
              <a:lnSpc>
                <a:spcPct val="100000"/>
              </a:lnSpc>
              <a:spcBef>
                <a:spcPts val="0"/>
              </a:spcBef>
              <a:spcAft>
                <a:spcPts val="0"/>
              </a:spcAft>
              <a:buSzPts val="2500"/>
              <a:buFont typeface="Staatliches"/>
              <a:buNone/>
              <a:defRPr sz="3333">
                <a:latin typeface="Staatliches"/>
                <a:ea typeface="Staatliches"/>
                <a:cs typeface="Staatliches"/>
                <a:sym typeface="Staatliches"/>
              </a:defRPr>
            </a:lvl5pPr>
            <a:lvl6pPr lvl="5" algn="ctr" rtl="0">
              <a:lnSpc>
                <a:spcPct val="100000"/>
              </a:lnSpc>
              <a:spcBef>
                <a:spcPts val="0"/>
              </a:spcBef>
              <a:spcAft>
                <a:spcPts val="0"/>
              </a:spcAft>
              <a:buSzPts val="2500"/>
              <a:buFont typeface="Staatliches"/>
              <a:buNone/>
              <a:defRPr sz="3333">
                <a:latin typeface="Staatliches"/>
                <a:ea typeface="Staatliches"/>
                <a:cs typeface="Staatliches"/>
                <a:sym typeface="Staatliches"/>
              </a:defRPr>
            </a:lvl6pPr>
            <a:lvl7pPr lvl="6" algn="ctr" rtl="0">
              <a:lnSpc>
                <a:spcPct val="100000"/>
              </a:lnSpc>
              <a:spcBef>
                <a:spcPts val="0"/>
              </a:spcBef>
              <a:spcAft>
                <a:spcPts val="0"/>
              </a:spcAft>
              <a:buSzPts val="2500"/>
              <a:buFont typeface="Staatliches"/>
              <a:buNone/>
              <a:defRPr sz="3333">
                <a:latin typeface="Staatliches"/>
                <a:ea typeface="Staatliches"/>
                <a:cs typeface="Staatliches"/>
                <a:sym typeface="Staatliches"/>
              </a:defRPr>
            </a:lvl7pPr>
            <a:lvl8pPr lvl="7" algn="ctr" rtl="0">
              <a:lnSpc>
                <a:spcPct val="100000"/>
              </a:lnSpc>
              <a:spcBef>
                <a:spcPts val="0"/>
              </a:spcBef>
              <a:spcAft>
                <a:spcPts val="0"/>
              </a:spcAft>
              <a:buSzPts val="2500"/>
              <a:buFont typeface="Staatliches"/>
              <a:buNone/>
              <a:defRPr sz="3333">
                <a:latin typeface="Staatliches"/>
                <a:ea typeface="Staatliches"/>
                <a:cs typeface="Staatliches"/>
                <a:sym typeface="Staatliches"/>
              </a:defRPr>
            </a:lvl8pPr>
            <a:lvl9pPr lvl="8" algn="ctr" rtl="0">
              <a:lnSpc>
                <a:spcPct val="100000"/>
              </a:lnSpc>
              <a:spcBef>
                <a:spcPts val="0"/>
              </a:spcBef>
              <a:spcAft>
                <a:spcPts val="0"/>
              </a:spcAft>
              <a:buSzPts val="2500"/>
              <a:buFont typeface="Staatliches"/>
              <a:buNone/>
              <a:defRPr sz="3333">
                <a:latin typeface="Staatliches"/>
                <a:ea typeface="Staatliches"/>
                <a:cs typeface="Staatliches"/>
                <a:sym typeface="Staatliches"/>
              </a:defRPr>
            </a:lvl9pPr>
          </a:lstStyle>
          <a:p>
            <a:endParaRPr/>
          </a:p>
        </p:txBody>
      </p:sp>
    </p:spTree>
    <p:extLst>
      <p:ext uri="{BB962C8B-B14F-4D97-AF65-F5344CB8AC3E}">
        <p14:creationId xmlns:p14="http://schemas.microsoft.com/office/powerpoint/2010/main" val="4225130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202"/>
        <p:cNvGrpSpPr/>
        <p:nvPr/>
      </p:nvGrpSpPr>
      <p:grpSpPr>
        <a:xfrm>
          <a:off x="0" y="0"/>
          <a:ext cx="0" cy="0"/>
          <a:chOff x="0" y="0"/>
          <a:chExt cx="0" cy="0"/>
        </a:xfrm>
      </p:grpSpPr>
      <p:sp>
        <p:nvSpPr>
          <p:cNvPr id="203" name="Google Shape;203;p33"/>
          <p:cNvSpPr/>
          <p:nvPr/>
        </p:nvSpPr>
        <p:spPr>
          <a:xfrm>
            <a:off x="695000" y="569600"/>
            <a:ext cx="10802000" cy="5718800"/>
          </a:xfrm>
          <a:prstGeom prst="roundRect">
            <a:avLst>
              <a:gd name="adj" fmla="val 17021"/>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2400"/>
          </a:p>
        </p:txBody>
      </p:sp>
    </p:spTree>
    <p:extLst>
      <p:ext uri="{BB962C8B-B14F-4D97-AF65-F5344CB8AC3E}">
        <p14:creationId xmlns:p14="http://schemas.microsoft.com/office/powerpoint/2010/main" val="39764052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204"/>
        <p:cNvGrpSpPr/>
        <p:nvPr/>
      </p:nvGrpSpPr>
      <p:grpSpPr>
        <a:xfrm>
          <a:off x="0" y="0"/>
          <a:ext cx="0" cy="0"/>
          <a:chOff x="0" y="0"/>
          <a:chExt cx="0" cy="0"/>
        </a:xfrm>
      </p:grpSpPr>
      <p:sp>
        <p:nvSpPr>
          <p:cNvPr id="205" name="Google Shape;205;p34"/>
          <p:cNvSpPr/>
          <p:nvPr/>
        </p:nvSpPr>
        <p:spPr>
          <a:xfrm>
            <a:off x="1257000" y="979600"/>
            <a:ext cx="9678000" cy="4898800"/>
          </a:xfrm>
          <a:prstGeom prst="roundRect">
            <a:avLst>
              <a:gd name="adj" fmla="val 19332"/>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2400"/>
          </a:p>
        </p:txBody>
      </p:sp>
    </p:spTree>
    <p:extLst>
      <p:ext uri="{BB962C8B-B14F-4D97-AF65-F5344CB8AC3E}">
        <p14:creationId xmlns:p14="http://schemas.microsoft.com/office/powerpoint/2010/main" val="898179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E6CF1-113F-4EF9-8DD8-6CA41CCF5B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CE3DB21F-1FF7-DA0D-A806-488FDE6B7E2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2F359E-7AA6-3669-07F2-427E6147947B}"/>
              </a:ext>
            </a:extLst>
          </p:cNvPr>
          <p:cNvSpPr>
            <a:spLocks noGrp="1"/>
          </p:cNvSpPr>
          <p:nvPr>
            <p:ph type="dt" sz="half" idx="10"/>
          </p:nvPr>
        </p:nvSpPr>
        <p:spPr/>
        <p:txBody>
          <a:bodyPr/>
          <a:lstStyle/>
          <a:p>
            <a:fld id="{C05C6395-D271-4A94-9870-32BAD450B371}" type="datetimeFigureOut">
              <a:rPr lang="tr-TR" smtClean="0"/>
              <a:t>19.01.2024</a:t>
            </a:fld>
            <a:endParaRPr lang="tr-TR"/>
          </a:p>
        </p:txBody>
      </p:sp>
      <p:sp>
        <p:nvSpPr>
          <p:cNvPr id="5" name="Footer Placeholder 4">
            <a:extLst>
              <a:ext uri="{FF2B5EF4-FFF2-40B4-BE49-F238E27FC236}">
                <a16:creationId xmlns:a16="http://schemas.microsoft.com/office/drawing/2014/main" id="{764DDBED-3B99-4694-A510-7B8080DACE7B}"/>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6BE49BF0-C8AA-FA03-E1B9-410EC78EBD23}"/>
              </a:ext>
            </a:extLst>
          </p:cNvPr>
          <p:cNvSpPr>
            <a:spLocks noGrp="1"/>
          </p:cNvSpPr>
          <p:nvPr>
            <p:ph type="sldNum" sz="quarter" idx="12"/>
          </p:nvPr>
        </p:nvSpPr>
        <p:spPr/>
        <p:txBody>
          <a:bodyPr/>
          <a:lstStyle/>
          <a:p>
            <a:fld id="{2F0019B9-451D-4510-A209-823AE74FCE3C}" type="slidenum">
              <a:rPr lang="tr-TR" smtClean="0"/>
              <a:t>‹#›</a:t>
            </a:fld>
            <a:endParaRPr lang="tr-TR"/>
          </a:p>
        </p:txBody>
      </p:sp>
    </p:spTree>
    <p:extLst>
      <p:ext uri="{BB962C8B-B14F-4D97-AF65-F5344CB8AC3E}">
        <p14:creationId xmlns:p14="http://schemas.microsoft.com/office/powerpoint/2010/main" val="1164739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2ACEA-2669-7EB1-F8AB-E326E881202A}"/>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25D43E1B-9CC7-9DBB-B961-8E7CFC1D07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05672EE6-EAFA-97AB-0358-BB07E87C80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661EB0F9-7F68-2692-9D50-4D6F5098CFF5}"/>
              </a:ext>
            </a:extLst>
          </p:cNvPr>
          <p:cNvSpPr>
            <a:spLocks noGrp="1"/>
          </p:cNvSpPr>
          <p:nvPr>
            <p:ph type="dt" sz="half" idx="10"/>
          </p:nvPr>
        </p:nvSpPr>
        <p:spPr/>
        <p:txBody>
          <a:bodyPr/>
          <a:lstStyle/>
          <a:p>
            <a:fld id="{C05C6395-D271-4A94-9870-32BAD450B371}" type="datetimeFigureOut">
              <a:rPr lang="tr-TR" smtClean="0"/>
              <a:t>19.01.2024</a:t>
            </a:fld>
            <a:endParaRPr lang="tr-TR"/>
          </a:p>
        </p:txBody>
      </p:sp>
      <p:sp>
        <p:nvSpPr>
          <p:cNvPr id="6" name="Footer Placeholder 5">
            <a:extLst>
              <a:ext uri="{FF2B5EF4-FFF2-40B4-BE49-F238E27FC236}">
                <a16:creationId xmlns:a16="http://schemas.microsoft.com/office/drawing/2014/main" id="{F76236FE-EBF6-1241-BDB5-AA0871A0CE32}"/>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15A1C970-2955-BEEA-2BFF-22C4DDD91885}"/>
              </a:ext>
            </a:extLst>
          </p:cNvPr>
          <p:cNvSpPr>
            <a:spLocks noGrp="1"/>
          </p:cNvSpPr>
          <p:nvPr>
            <p:ph type="sldNum" sz="quarter" idx="12"/>
          </p:nvPr>
        </p:nvSpPr>
        <p:spPr/>
        <p:txBody>
          <a:bodyPr/>
          <a:lstStyle/>
          <a:p>
            <a:fld id="{2F0019B9-451D-4510-A209-823AE74FCE3C}" type="slidenum">
              <a:rPr lang="tr-TR" smtClean="0"/>
              <a:t>‹#›</a:t>
            </a:fld>
            <a:endParaRPr lang="tr-TR"/>
          </a:p>
        </p:txBody>
      </p:sp>
    </p:spTree>
    <p:extLst>
      <p:ext uri="{BB962C8B-B14F-4D97-AF65-F5344CB8AC3E}">
        <p14:creationId xmlns:p14="http://schemas.microsoft.com/office/powerpoint/2010/main" val="922257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BA75D-C129-F88F-C84D-EABE16095D54}"/>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14F97C0C-6D11-22BE-A8D3-D1D5276C5E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DB468F-BE71-F321-FFD5-95B1D93D5A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94C06F37-ED66-7451-42FE-E6F48738C8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0A9665-2659-8D95-7C88-AA5D456E19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2FB1EE77-3D3E-95F7-4566-A9033DEF0059}"/>
              </a:ext>
            </a:extLst>
          </p:cNvPr>
          <p:cNvSpPr>
            <a:spLocks noGrp="1"/>
          </p:cNvSpPr>
          <p:nvPr>
            <p:ph type="dt" sz="half" idx="10"/>
          </p:nvPr>
        </p:nvSpPr>
        <p:spPr/>
        <p:txBody>
          <a:bodyPr/>
          <a:lstStyle/>
          <a:p>
            <a:fld id="{C05C6395-D271-4A94-9870-32BAD450B371}" type="datetimeFigureOut">
              <a:rPr lang="tr-TR" smtClean="0"/>
              <a:t>19.01.2024</a:t>
            </a:fld>
            <a:endParaRPr lang="tr-TR"/>
          </a:p>
        </p:txBody>
      </p:sp>
      <p:sp>
        <p:nvSpPr>
          <p:cNvPr id="8" name="Footer Placeholder 7">
            <a:extLst>
              <a:ext uri="{FF2B5EF4-FFF2-40B4-BE49-F238E27FC236}">
                <a16:creationId xmlns:a16="http://schemas.microsoft.com/office/drawing/2014/main" id="{3BD66B38-B0CB-65BC-99FE-E9876C913496}"/>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D94B838E-CE99-93BF-B6C7-884FDBED618B}"/>
              </a:ext>
            </a:extLst>
          </p:cNvPr>
          <p:cNvSpPr>
            <a:spLocks noGrp="1"/>
          </p:cNvSpPr>
          <p:nvPr>
            <p:ph type="sldNum" sz="quarter" idx="12"/>
          </p:nvPr>
        </p:nvSpPr>
        <p:spPr/>
        <p:txBody>
          <a:bodyPr/>
          <a:lstStyle/>
          <a:p>
            <a:fld id="{2F0019B9-451D-4510-A209-823AE74FCE3C}" type="slidenum">
              <a:rPr lang="tr-TR" smtClean="0"/>
              <a:t>‹#›</a:t>
            </a:fld>
            <a:endParaRPr lang="tr-TR"/>
          </a:p>
        </p:txBody>
      </p:sp>
    </p:spTree>
    <p:extLst>
      <p:ext uri="{BB962C8B-B14F-4D97-AF65-F5344CB8AC3E}">
        <p14:creationId xmlns:p14="http://schemas.microsoft.com/office/powerpoint/2010/main" val="1157792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20860-3F57-3421-CD6F-FECBA8CDE8B1}"/>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77C4247F-2FDC-05BB-C063-A254E54C1CF4}"/>
              </a:ext>
            </a:extLst>
          </p:cNvPr>
          <p:cNvSpPr>
            <a:spLocks noGrp="1"/>
          </p:cNvSpPr>
          <p:nvPr>
            <p:ph type="dt" sz="half" idx="10"/>
          </p:nvPr>
        </p:nvSpPr>
        <p:spPr/>
        <p:txBody>
          <a:bodyPr/>
          <a:lstStyle/>
          <a:p>
            <a:fld id="{C05C6395-D271-4A94-9870-32BAD450B371}" type="datetimeFigureOut">
              <a:rPr lang="tr-TR" smtClean="0"/>
              <a:t>19.01.2024</a:t>
            </a:fld>
            <a:endParaRPr lang="tr-TR"/>
          </a:p>
        </p:txBody>
      </p:sp>
      <p:sp>
        <p:nvSpPr>
          <p:cNvPr id="4" name="Footer Placeholder 3">
            <a:extLst>
              <a:ext uri="{FF2B5EF4-FFF2-40B4-BE49-F238E27FC236}">
                <a16:creationId xmlns:a16="http://schemas.microsoft.com/office/drawing/2014/main" id="{0EFE2922-BA7D-77E5-C027-D4A3E409088A}"/>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BE12C308-65D2-5DF6-7187-959EE7D92AAD}"/>
              </a:ext>
            </a:extLst>
          </p:cNvPr>
          <p:cNvSpPr>
            <a:spLocks noGrp="1"/>
          </p:cNvSpPr>
          <p:nvPr>
            <p:ph type="sldNum" sz="quarter" idx="12"/>
          </p:nvPr>
        </p:nvSpPr>
        <p:spPr/>
        <p:txBody>
          <a:bodyPr/>
          <a:lstStyle/>
          <a:p>
            <a:fld id="{2F0019B9-451D-4510-A209-823AE74FCE3C}" type="slidenum">
              <a:rPr lang="tr-TR" smtClean="0"/>
              <a:t>‹#›</a:t>
            </a:fld>
            <a:endParaRPr lang="tr-TR"/>
          </a:p>
        </p:txBody>
      </p:sp>
    </p:spTree>
    <p:extLst>
      <p:ext uri="{BB962C8B-B14F-4D97-AF65-F5344CB8AC3E}">
        <p14:creationId xmlns:p14="http://schemas.microsoft.com/office/powerpoint/2010/main" val="4089969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D9E4CA-BABE-8A39-A1DF-97AC0DAFB48E}"/>
              </a:ext>
            </a:extLst>
          </p:cNvPr>
          <p:cNvSpPr>
            <a:spLocks noGrp="1"/>
          </p:cNvSpPr>
          <p:nvPr>
            <p:ph type="dt" sz="half" idx="10"/>
          </p:nvPr>
        </p:nvSpPr>
        <p:spPr/>
        <p:txBody>
          <a:bodyPr/>
          <a:lstStyle/>
          <a:p>
            <a:fld id="{C05C6395-D271-4A94-9870-32BAD450B371}" type="datetimeFigureOut">
              <a:rPr lang="tr-TR" smtClean="0"/>
              <a:t>19.01.2024</a:t>
            </a:fld>
            <a:endParaRPr lang="tr-TR"/>
          </a:p>
        </p:txBody>
      </p:sp>
      <p:sp>
        <p:nvSpPr>
          <p:cNvPr id="3" name="Footer Placeholder 2">
            <a:extLst>
              <a:ext uri="{FF2B5EF4-FFF2-40B4-BE49-F238E27FC236}">
                <a16:creationId xmlns:a16="http://schemas.microsoft.com/office/drawing/2014/main" id="{47AB7404-7B62-90E3-CE56-60587AED91CA}"/>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0F1F2557-2D41-37E3-4A95-AE0E80F6EE42}"/>
              </a:ext>
            </a:extLst>
          </p:cNvPr>
          <p:cNvSpPr>
            <a:spLocks noGrp="1"/>
          </p:cNvSpPr>
          <p:nvPr>
            <p:ph type="sldNum" sz="quarter" idx="12"/>
          </p:nvPr>
        </p:nvSpPr>
        <p:spPr/>
        <p:txBody>
          <a:bodyPr/>
          <a:lstStyle/>
          <a:p>
            <a:fld id="{2F0019B9-451D-4510-A209-823AE74FCE3C}" type="slidenum">
              <a:rPr lang="tr-TR" smtClean="0"/>
              <a:t>‹#›</a:t>
            </a:fld>
            <a:endParaRPr lang="tr-TR"/>
          </a:p>
        </p:txBody>
      </p:sp>
    </p:spTree>
    <p:extLst>
      <p:ext uri="{BB962C8B-B14F-4D97-AF65-F5344CB8AC3E}">
        <p14:creationId xmlns:p14="http://schemas.microsoft.com/office/powerpoint/2010/main" val="2714912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6BC8A-1467-5801-3B03-C878B80ADF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C7C08B57-FDBF-FDCE-F63E-D6BE3686BF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3DE3A89F-0843-7A4E-CFF3-1BF521773A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D0BDB7-6A6A-8348-1D2F-1F0C4F29320F}"/>
              </a:ext>
            </a:extLst>
          </p:cNvPr>
          <p:cNvSpPr>
            <a:spLocks noGrp="1"/>
          </p:cNvSpPr>
          <p:nvPr>
            <p:ph type="dt" sz="half" idx="10"/>
          </p:nvPr>
        </p:nvSpPr>
        <p:spPr/>
        <p:txBody>
          <a:bodyPr/>
          <a:lstStyle/>
          <a:p>
            <a:fld id="{C05C6395-D271-4A94-9870-32BAD450B371}" type="datetimeFigureOut">
              <a:rPr lang="tr-TR" smtClean="0"/>
              <a:t>19.01.2024</a:t>
            </a:fld>
            <a:endParaRPr lang="tr-TR"/>
          </a:p>
        </p:txBody>
      </p:sp>
      <p:sp>
        <p:nvSpPr>
          <p:cNvPr id="6" name="Footer Placeholder 5">
            <a:extLst>
              <a:ext uri="{FF2B5EF4-FFF2-40B4-BE49-F238E27FC236}">
                <a16:creationId xmlns:a16="http://schemas.microsoft.com/office/drawing/2014/main" id="{B8E94C52-E929-1C4D-85C3-E071A4638FA1}"/>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2D69CC7C-6C3E-2F82-CE81-1605311B29F4}"/>
              </a:ext>
            </a:extLst>
          </p:cNvPr>
          <p:cNvSpPr>
            <a:spLocks noGrp="1"/>
          </p:cNvSpPr>
          <p:nvPr>
            <p:ph type="sldNum" sz="quarter" idx="12"/>
          </p:nvPr>
        </p:nvSpPr>
        <p:spPr/>
        <p:txBody>
          <a:bodyPr/>
          <a:lstStyle/>
          <a:p>
            <a:fld id="{2F0019B9-451D-4510-A209-823AE74FCE3C}" type="slidenum">
              <a:rPr lang="tr-TR" smtClean="0"/>
              <a:t>‹#›</a:t>
            </a:fld>
            <a:endParaRPr lang="tr-TR"/>
          </a:p>
        </p:txBody>
      </p:sp>
    </p:spTree>
    <p:extLst>
      <p:ext uri="{BB962C8B-B14F-4D97-AF65-F5344CB8AC3E}">
        <p14:creationId xmlns:p14="http://schemas.microsoft.com/office/powerpoint/2010/main" val="3967761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B4D53-7960-6ACB-0B2C-934CA7C2FB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835AAD3D-9B12-6A53-DDC4-0126717396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EB6C1DBE-CE72-D7AC-F2D9-105036E5F4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9AC8AE-3DBA-0FBD-BC1E-00F56B120023}"/>
              </a:ext>
            </a:extLst>
          </p:cNvPr>
          <p:cNvSpPr>
            <a:spLocks noGrp="1"/>
          </p:cNvSpPr>
          <p:nvPr>
            <p:ph type="dt" sz="half" idx="10"/>
          </p:nvPr>
        </p:nvSpPr>
        <p:spPr/>
        <p:txBody>
          <a:bodyPr/>
          <a:lstStyle/>
          <a:p>
            <a:fld id="{C05C6395-D271-4A94-9870-32BAD450B371}" type="datetimeFigureOut">
              <a:rPr lang="tr-TR" smtClean="0"/>
              <a:t>19.01.2024</a:t>
            </a:fld>
            <a:endParaRPr lang="tr-TR"/>
          </a:p>
        </p:txBody>
      </p:sp>
      <p:sp>
        <p:nvSpPr>
          <p:cNvPr id="6" name="Footer Placeholder 5">
            <a:extLst>
              <a:ext uri="{FF2B5EF4-FFF2-40B4-BE49-F238E27FC236}">
                <a16:creationId xmlns:a16="http://schemas.microsoft.com/office/drawing/2014/main" id="{C33C7AC5-F1D0-5544-67CD-1C840466B504}"/>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416889B0-38C4-07B9-42EF-87272CD7841D}"/>
              </a:ext>
            </a:extLst>
          </p:cNvPr>
          <p:cNvSpPr>
            <a:spLocks noGrp="1"/>
          </p:cNvSpPr>
          <p:nvPr>
            <p:ph type="sldNum" sz="quarter" idx="12"/>
          </p:nvPr>
        </p:nvSpPr>
        <p:spPr/>
        <p:txBody>
          <a:bodyPr/>
          <a:lstStyle/>
          <a:p>
            <a:fld id="{2F0019B9-451D-4510-A209-823AE74FCE3C}" type="slidenum">
              <a:rPr lang="tr-TR" smtClean="0"/>
              <a:t>‹#›</a:t>
            </a:fld>
            <a:endParaRPr lang="tr-TR"/>
          </a:p>
        </p:txBody>
      </p:sp>
    </p:spTree>
    <p:extLst>
      <p:ext uri="{BB962C8B-B14F-4D97-AF65-F5344CB8AC3E}">
        <p14:creationId xmlns:p14="http://schemas.microsoft.com/office/powerpoint/2010/main" val="3406677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869D48-0FB4-982B-EFED-F82709AA7F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5F4B093C-B06F-33CA-7C67-61BD137F75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9B937191-B90C-5C0F-0F72-AD698C2C4A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05C6395-D271-4A94-9870-32BAD450B371}" type="datetimeFigureOut">
              <a:rPr lang="tr-TR" smtClean="0"/>
              <a:t>19.01.2024</a:t>
            </a:fld>
            <a:endParaRPr lang="tr-TR"/>
          </a:p>
        </p:txBody>
      </p:sp>
      <p:sp>
        <p:nvSpPr>
          <p:cNvPr id="5" name="Footer Placeholder 4">
            <a:extLst>
              <a:ext uri="{FF2B5EF4-FFF2-40B4-BE49-F238E27FC236}">
                <a16:creationId xmlns:a16="http://schemas.microsoft.com/office/drawing/2014/main" id="{0D52B33D-C1A6-6D92-C22D-7D2E5B6A1C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ide Number Placeholder 5">
            <a:extLst>
              <a:ext uri="{FF2B5EF4-FFF2-40B4-BE49-F238E27FC236}">
                <a16:creationId xmlns:a16="http://schemas.microsoft.com/office/drawing/2014/main" id="{EDEAA88D-B576-F1D9-DA7C-CDB35A020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F0019B9-451D-4510-A209-823AE74FCE3C}" type="slidenum">
              <a:rPr lang="tr-TR" smtClean="0"/>
              <a:t>‹#›</a:t>
            </a:fld>
            <a:endParaRPr lang="tr-TR"/>
          </a:p>
        </p:txBody>
      </p:sp>
    </p:spTree>
    <p:extLst>
      <p:ext uri="{BB962C8B-B14F-4D97-AF65-F5344CB8AC3E}">
        <p14:creationId xmlns:p14="http://schemas.microsoft.com/office/powerpoint/2010/main" val="144396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800" y="726400"/>
            <a:ext cx="10290400" cy="9264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lt2"/>
              </a:buClr>
              <a:buSzPts val="3200"/>
              <a:buFont typeface="Staatliches"/>
              <a:buNone/>
              <a:defRPr sz="3200" b="1">
                <a:solidFill>
                  <a:schemeClr val="lt2"/>
                </a:solidFill>
                <a:latin typeface="Staatliches"/>
                <a:ea typeface="Staatliches"/>
                <a:cs typeface="Staatliches"/>
                <a:sym typeface="Staatliches"/>
              </a:defRPr>
            </a:lvl1pPr>
            <a:lvl2pPr lvl="1" rtl="0">
              <a:spcBef>
                <a:spcPts val="0"/>
              </a:spcBef>
              <a:spcAft>
                <a:spcPts val="0"/>
              </a:spcAft>
              <a:buClr>
                <a:schemeClr val="lt2"/>
              </a:buClr>
              <a:buSzPts val="3200"/>
              <a:buFont typeface="Staatliches"/>
              <a:buNone/>
              <a:defRPr sz="3200" b="1">
                <a:solidFill>
                  <a:schemeClr val="lt2"/>
                </a:solidFill>
                <a:latin typeface="Staatliches"/>
                <a:ea typeface="Staatliches"/>
                <a:cs typeface="Staatliches"/>
                <a:sym typeface="Staatliches"/>
              </a:defRPr>
            </a:lvl2pPr>
            <a:lvl3pPr lvl="2" rtl="0">
              <a:spcBef>
                <a:spcPts val="0"/>
              </a:spcBef>
              <a:spcAft>
                <a:spcPts val="0"/>
              </a:spcAft>
              <a:buClr>
                <a:schemeClr val="lt2"/>
              </a:buClr>
              <a:buSzPts val="3200"/>
              <a:buFont typeface="Staatliches"/>
              <a:buNone/>
              <a:defRPr sz="3200" b="1">
                <a:solidFill>
                  <a:schemeClr val="lt2"/>
                </a:solidFill>
                <a:latin typeface="Staatliches"/>
                <a:ea typeface="Staatliches"/>
                <a:cs typeface="Staatliches"/>
                <a:sym typeface="Staatliches"/>
              </a:defRPr>
            </a:lvl3pPr>
            <a:lvl4pPr lvl="3" rtl="0">
              <a:spcBef>
                <a:spcPts val="0"/>
              </a:spcBef>
              <a:spcAft>
                <a:spcPts val="0"/>
              </a:spcAft>
              <a:buClr>
                <a:schemeClr val="lt2"/>
              </a:buClr>
              <a:buSzPts val="3200"/>
              <a:buFont typeface="Staatliches"/>
              <a:buNone/>
              <a:defRPr sz="3200" b="1">
                <a:solidFill>
                  <a:schemeClr val="lt2"/>
                </a:solidFill>
                <a:latin typeface="Staatliches"/>
                <a:ea typeface="Staatliches"/>
                <a:cs typeface="Staatliches"/>
                <a:sym typeface="Staatliches"/>
              </a:defRPr>
            </a:lvl4pPr>
            <a:lvl5pPr lvl="4" rtl="0">
              <a:spcBef>
                <a:spcPts val="0"/>
              </a:spcBef>
              <a:spcAft>
                <a:spcPts val="0"/>
              </a:spcAft>
              <a:buClr>
                <a:schemeClr val="lt2"/>
              </a:buClr>
              <a:buSzPts val="3200"/>
              <a:buFont typeface="Staatliches"/>
              <a:buNone/>
              <a:defRPr sz="3200" b="1">
                <a:solidFill>
                  <a:schemeClr val="lt2"/>
                </a:solidFill>
                <a:latin typeface="Staatliches"/>
                <a:ea typeface="Staatliches"/>
                <a:cs typeface="Staatliches"/>
                <a:sym typeface="Staatliches"/>
              </a:defRPr>
            </a:lvl5pPr>
            <a:lvl6pPr lvl="5" rtl="0">
              <a:spcBef>
                <a:spcPts val="0"/>
              </a:spcBef>
              <a:spcAft>
                <a:spcPts val="0"/>
              </a:spcAft>
              <a:buClr>
                <a:schemeClr val="lt2"/>
              </a:buClr>
              <a:buSzPts val="3200"/>
              <a:buFont typeface="Staatliches"/>
              <a:buNone/>
              <a:defRPr sz="3200" b="1">
                <a:solidFill>
                  <a:schemeClr val="lt2"/>
                </a:solidFill>
                <a:latin typeface="Staatliches"/>
                <a:ea typeface="Staatliches"/>
                <a:cs typeface="Staatliches"/>
                <a:sym typeface="Staatliches"/>
              </a:defRPr>
            </a:lvl6pPr>
            <a:lvl7pPr lvl="6" rtl="0">
              <a:spcBef>
                <a:spcPts val="0"/>
              </a:spcBef>
              <a:spcAft>
                <a:spcPts val="0"/>
              </a:spcAft>
              <a:buClr>
                <a:schemeClr val="lt2"/>
              </a:buClr>
              <a:buSzPts val="3200"/>
              <a:buFont typeface="Staatliches"/>
              <a:buNone/>
              <a:defRPr sz="3200" b="1">
                <a:solidFill>
                  <a:schemeClr val="lt2"/>
                </a:solidFill>
                <a:latin typeface="Staatliches"/>
                <a:ea typeface="Staatliches"/>
                <a:cs typeface="Staatliches"/>
                <a:sym typeface="Staatliches"/>
              </a:defRPr>
            </a:lvl7pPr>
            <a:lvl8pPr lvl="7" rtl="0">
              <a:spcBef>
                <a:spcPts val="0"/>
              </a:spcBef>
              <a:spcAft>
                <a:spcPts val="0"/>
              </a:spcAft>
              <a:buClr>
                <a:schemeClr val="lt2"/>
              </a:buClr>
              <a:buSzPts val="3200"/>
              <a:buFont typeface="Staatliches"/>
              <a:buNone/>
              <a:defRPr sz="3200" b="1">
                <a:solidFill>
                  <a:schemeClr val="lt2"/>
                </a:solidFill>
                <a:latin typeface="Staatliches"/>
                <a:ea typeface="Staatliches"/>
                <a:cs typeface="Staatliches"/>
                <a:sym typeface="Staatliches"/>
              </a:defRPr>
            </a:lvl8pPr>
            <a:lvl9pPr lvl="8" rtl="0">
              <a:spcBef>
                <a:spcPts val="0"/>
              </a:spcBef>
              <a:spcAft>
                <a:spcPts val="0"/>
              </a:spcAft>
              <a:buClr>
                <a:schemeClr val="lt2"/>
              </a:buClr>
              <a:buSzPts val="3200"/>
              <a:buFont typeface="Staatliches"/>
              <a:buNone/>
              <a:defRPr sz="3200" b="1">
                <a:solidFill>
                  <a:schemeClr val="lt2"/>
                </a:solidFill>
                <a:latin typeface="Staatliches"/>
                <a:ea typeface="Staatliches"/>
                <a:cs typeface="Staatliches"/>
                <a:sym typeface="Staatliches"/>
              </a:defRPr>
            </a:lvl9pPr>
          </a:lstStyle>
          <a:p>
            <a:endParaRPr/>
          </a:p>
        </p:txBody>
      </p:sp>
      <p:sp>
        <p:nvSpPr>
          <p:cNvPr id="7" name="Google Shape;7;p1"/>
          <p:cNvSpPr txBox="1">
            <a:spLocks noGrp="1"/>
          </p:cNvSpPr>
          <p:nvPr>
            <p:ph type="body" idx="1"/>
          </p:nvPr>
        </p:nvSpPr>
        <p:spPr>
          <a:xfrm>
            <a:off x="950800" y="1652800"/>
            <a:ext cx="10290400" cy="44392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2"/>
              </a:buClr>
              <a:buSzPts val="1400"/>
              <a:buFont typeface="Open Sans"/>
              <a:buChar char="●"/>
              <a:defRPr>
                <a:solidFill>
                  <a:schemeClr val="lt2"/>
                </a:solidFill>
                <a:latin typeface="Open Sans"/>
                <a:ea typeface="Open Sans"/>
                <a:cs typeface="Open Sans"/>
                <a:sym typeface="Open Sans"/>
              </a:defRPr>
            </a:lvl1pPr>
            <a:lvl2pPr marL="914400" lvl="1" indent="-317500">
              <a:lnSpc>
                <a:spcPct val="100000"/>
              </a:lnSpc>
              <a:spcBef>
                <a:spcPts val="0"/>
              </a:spcBef>
              <a:spcAft>
                <a:spcPts val="0"/>
              </a:spcAft>
              <a:buClr>
                <a:schemeClr val="lt2"/>
              </a:buClr>
              <a:buSzPts val="1400"/>
              <a:buFont typeface="Open Sans"/>
              <a:buChar char="○"/>
              <a:defRPr>
                <a:solidFill>
                  <a:schemeClr val="lt2"/>
                </a:solidFill>
                <a:latin typeface="Open Sans"/>
                <a:ea typeface="Open Sans"/>
                <a:cs typeface="Open Sans"/>
                <a:sym typeface="Open Sans"/>
              </a:defRPr>
            </a:lvl2pPr>
            <a:lvl3pPr marL="1371600" lvl="2" indent="-317500">
              <a:lnSpc>
                <a:spcPct val="100000"/>
              </a:lnSpc>
              <a:spcBef>
                <a:spcPts val="0"/>
              </a:spcBef>
              <a:spcAft>
                <a:spcPts val="0"/>
              </a:spcAft>
              <a:buClr>
                <a:schemeClr val="lt2"/>
              </a:buClr>
              <a:buSzPts val="1400"/>
              <a:buFont typeface="Open Sans"/>
              <a:buChar char="■"/>
              <a:defRPr>
                <a:solidFill>
                  <a:schemeClr val="lt2"/>
                </a:solidFill>
                <a:latin typeface="Open Sans"/>
                <a:ea typeface="Open Sans"/>
                <a:cs typeface="Open Sans"/>
                <a:sym typeface="Open Sans"/>
              </a:defRPr>
            </a:lvl3pPr>
            <a:lvl4pPr marL="1828800" lvl="3" indent="-317500">
              <a:lnSpc>
                <a:spcPct val="100000"/>
              </a:lnSpc>
              <a:spcBef>
                <a:spcPts val="0"/>
              </a:spcBef>
              <a:spcAft>
                <a:spcPts val="0"/>
              </a:spcAft>
              <a:buClr>
                <a:schemeClr val="lt2"/>
              </a:buClr>
              <a:buSzPts val="1400"/>
              <a:buFont typeface="Open Sans"/>
              <a:buChar char="●"/>
              <a:defRPr>
                <a:solidFill>
                  <a:schemeClr val="lt2"/>
                </a:solidFill>
                <a:latin typeface="Open Sans"/>
                <a:ea typeface="Open Sans"/>
                <a:cs typeface="Open Sans"/>
                <a:sym typeface="Open Sans"/>
              </a:defRPr>
            </a:lvl4pPr>
            <a:lvl5pPr marL="2286000" lvl="4" indent="-317500">
              <a:lnSpc>
                <a:spcPct val="100000"/>
              </a:lnSpc>
              <a:spcBef>
                <a:spcPts val="0"/>
              </a:spcBef>
              <a:spcAft>
                <a:spcPts val="0"/>
              </a:spcAft>
              <a:buClr>
                <a:schemeClr val="lt2"/>
              </a:buClr>
              <a:buSzPts val="1400"/>
              <a:buFont typeface="Open Sans"/>
              <a:buChar char="○"/>
              <a:defRPr>
                <a:solidFill>
                  <a:schemeClr val="lt2"/>
                </a:solidFill>
                <a:latin typeface="Open Sans"/>
                <a:ea typeface="Open Sans"/>
                <a:cs typeface="Open Sans"/>
                <a:sym typeface="Open Sans"/>
              </a:defRPr>
            </a:lvl5pPr>
            <a:lvl6pPr marL="2743200" lvl="5" indent="-317500">
              <a:lnSpc>
                <a:spcPct val="100000"/>
              </a:lnSpc>
              <a:spcBef>
                <a:spcPts val="0"/>
              </a:spcBef>
              <a:spcAft>
                <a:spcPts val="0"/>
              </a:spcAft>
              <a:buClr>
                <a:schemeClr val="lt2"/>
              </a:buClr>
              <a:buSzPts val="1400"/>
              <a:buFont typeface="Open Sans"/>
              <a:buChar char="■"/>
              <a:defRPr>
                <a:solidFill>
                  <a:schemeClr val="lt2"/>
                </a:solidFill>
                <a:latin typeface="Open Sans"/>
                <a:ea typeface="Open Sans"/>
                <a:cs typeface="Open Sans"/>
                <a:sym typeface="Open Sans"/>
              </a:defRPr>
            </a:lvl6pPr>
            <a:lvl7pPr marL="3200400" lvl="6" indent="-317500">
              <a:lnSpc>
                <a:spcPct val="100000"/>
              </a:lnSpc>
              <a:spcBef>
                <a:spcPts val="0"/>
              </a:spcBef>
              <a:spcAft>
                <a:spcPts val="0"/>
              </a:spcAft>
              <a:buClr>
                <a:schemeClr val="lt2"/>
              </a:buClr>
              <a:buSzPts val="1400"/>
              <a:buFont typeface="Open Sans"/>
              <a:buChar char="●"/>
              <a:defRPr>
                <a:solidFill>
                  <a:schemeClr val="lt2"/>
                </a:solidFill>
                <a:latin typeface="Open Sans"/>
                <a:ea typeface="Open Sans"/>
                <a:cs typeface="Open Sans"/>
                <a:sym typeface="Open Sans"/>
              </a:defRPr>
            </a:lvl7pPr>
            <a:lvl8pPr marL="3657600" lvl="7" indent="-317500">
              <a:lnSpc>
                <a:spcPct val="100000"/>
              </a:lnSpc>
              <a:spcBef>
                <a:spcPts val="0"/>
              </a:spcBef>
              <a:spcAft>
                <a:spcPts val="0"/>
              </a:spcAft>
              <a:buClr>
                <a:schemeClr val="lt2"/>
              </a:buClr>
              <a:buSzPts val="1400"/>
              <a:buFont typeface="Open Sans"/>
              <a:buChar char="○"/>
              <a:defRPr>
                <a:solidFill>
                  <a:schemeClr val="lt2"/>
                </a:solidFill>
                <a:latin typeface="Open Sans"/>
                <a:ea typeface="Open Sans"/>
                <a:cs typeface="Open Sans"/>
                <a:sym typeface="Open Sans"/>
              </a:defRPr>
            </a:lvl8pPr>
            <a:lvl9pPr marL="4114800" lvl="8" indent="-317500">
              <a:lnSpc>
                <a:spcPct val="100000"/>
              </a:lnSpc>
              <a:spcBef>
                <a:spcPts val="0"/>
              </a:spcBef>
              <a:spcAft>
                <a:spcPts val="0"/>
              </a:spcAft>
              <a:buClr>
                <a:schemeClr val="lt2"/>
              </a:buClr>
              <a:buSzPts val="1400"/>
              <a:buFont typeface="Open Sans"/>
              <a:buChar char="■"/>
              <a:defRPr>
                <a:solidFill>
                  <a:schemeClr val="lt2"/>
                </a:solidFill>
                <a:latin typeface="Open Sans"/>
                <a:ea typeface="Open Sans"/>
                <a:cs typeface="Open Sans"/>
                <a:sym typeface="Open Sans"/>
              </a:defRPr>
            </a:lvl9pPr>
          </a:lstStyle>
          <a:p>
            <a:endParaRPr/>
          </a:p>
        </p:txBody>
      </p:sp>
    </p:spTree>
    <p:extLst>
      <p:ext uri="{BB962C8B-B14F-4D97-AF65-F5344CB8AC3E}">
        <p14:creationId xmlns:p14="http://schemas.microsoft.com/office/powerpoint/2010/main" val="1398178166"/>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13"/>
        <p:cNvGrpSpPr/>
        <p:nvPr/>
      </p:nvGrpSpPr>
      <p:grpSpPr>
        <a:xfrm>
          <a:off x="0" y="0"/>
          <a:ext cx="0" cy="0"/>
          <a:chOff x="0" y="0"/>
          <a:chExt cx="0" cy="0"/>
        </a:xfrm>
      </p:grpSpPr>
      <p:sp>
        <p:nvSpPr>
          <p:cNvPr id="214" name="Google Shape;214;p37"/>
          <p:cNvSpPr/>
          <p:nvPr/>
        </p:nvSpPr>
        <p:spPr>
          <a:xfrm>
            <a:off x="2520000" y="4467800"/>
            <a:ext cx="7152000" cy="600000"/>
          </a:xfrm>
          <a:prstGeom prst="roundRect">
            <a:avLst>
              <a:gd name="adj" fmla="val 16667"/>
            </a:avLst>
          </a:pr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5" name="Google Shape;215;p37"/>
          <p:cNvSpPr txBox="1">
            <a:spLocks noGrp="1"/>
          </p:cNvSpPr>
          <p:nvPr>
            <p:ph type="ctrTitle"/>
          </p:nvPr>
        </p:nvSpPr>
        <p:spPr>
          <a:xfrm>
            <a:off x="1304800" y="1743933"/>
            <a:ext cx="9582400" cy="2736000"/>
          </a:xfrm>
          <a:prstGeom prst="rect">
            <a:avLst/>
          </a:prstGeom>
        </p:spPr>
        <p:txBody>
          <a:bodyPr spcFirstLastPara="1" wrap="square" lIns="121900" tIns="121900" rIns="121900" bIns="121900" anchor="ctr" anchorCtr="0">
            <a:noAutofit/>
          </a:bodyPr>
          <a:lstStyle/>
          <a:p>
            <a:r>
              <a:rPr lang="tr-TR" sz="10266" dirty="0"/>
              <a:t>My </a:t>
            </a:r>
            <a:r>
              <a:rPr lang="tr-TR" sz="10266" dirty="0" err="1"/>
              <a:t>youtube</a:t>
            </a:r>
            <a:r>
              <a:rPr lang="tr-TR" sz="10266" dirty="0"/>
              <a:t> data </a:t>
            </a:r>
            <a:endParaRPr sz="7066" dirty="0"/>
          </a:p>
          <a:p>
            <a:r>
              <a:rPr lang="en" sz="6667" b="0" dirty="0"/>
              <a:t>Analysis</a:t>
            </a:r>
            <a:endParaRPr sz="6667" b="0" dirty="0"/>
          </a:p>
        </p:txBody>
      </p:sp>
      <p:sp>
        <p:nvSpPr>
          <p:cNvPr id="216" name="Google Shape;216;p37"/>
          <p:cNvSpPr txBox="1">
            <a:spLocks noGrp="1"/>
          </p:cNvSpPr>
          <p:nvPr>
            <p:ph type="subTitle" idx="1"/>
          </p:nvPr>
        </p:nvSpPr>
        <p:spPr>
          <a:xfrm>
            <a:off x="2848000" y="4480000"/>
            <a:ext cx="6496000" cy="575600"/>
          </a:xfrm>
          <a:prstGeom prst="rect">
            <a:avLst/>
          </a:prstGeom>
        </p:spPr>
        <p:txBody>
          <a:bodyPr spcFirstLastPara="1" wrap="square" lIns="121900" tIns="121900" rIns="121900" bIns="121900" anchor="ctr" anchorCtr="0">
            <a:noAutofit/>
          </a:bodyPr>
          <a:lstStyle/>
          <a:p>
            <a:pPr marL="0" indent="0"/>
            <a:r>
              <a:rPr lang="tr-TR" dirty="0"/>
              <a:t>Hüseyin Beytullah Dizman</a:t>
            </a:r>
            <a:endParaRPr dirty="0"/>
          </a:p>
        </p:txBody>
      </p:sp>
      <p:grpSp>
        <p:nvGrpSpPr>
          <p:cNvPr id="217" name="Google Shape;217;p37"/>
          <p:cNvGrpSpPr/>
          <p:nvPr/>
        </p:nvGrpSpPr>
        <p:grpSpPr>
          <a:xfrm>
            <a:off x="9600977" y="4278191"/>
            <a:ext cx="2317268" cy="1853399"/>
            <a:chOff x="7200732" y="3208643"/>
            <a:chExt cx="1737951" cy="1390049"/>
          </a:xfrm>
        </p:grpSpPr>
        <p:sp>
          <p:nvSpPr>
            <p:cNvPr id="218" name="Google Shape;218;p37"/>
            <p:cNvSpPr/>
            <p:nvPr/>
          </p:nvSpPr>
          <p:spPr>
            <a:xfrm>
              <a:off x="7200732" y="3208643"/>
              <a:ext cx="1737951" cy="1390049"/>
            </a:xfrm>
            <a:custGeom>
              <a:avLst/>
              <a:gdLst/>
              <a:ahLst/>
              <a:cxnLst/>
              <a:rect l="l" t="t" r="r" b="b"/>
              <a:pathLst>
                <a:path w="83425" h="66725" extrusionOk="0">
                  <a:moveTo>
                    <a:pt x="54887" y="0"/>
                  </a:moveTo>
                  <a:lnTo>
                    <a:pt x="48207" y="297"/>
                  </a:lnTo>
                  <a:cubicBezTo>
                    <a:pt x="45684" y="446"/>
                    <a:pt x="43717" y="2598"/>
                    <a:pt x="43828" y="5121"/>
                  </a:cubicBezTo>
                  <a:lnTo>
                    <a:pt x="43902" y="6346"/>
                  </a:lnTo>
                  <a:lnTo>
                    <a:pt x="30802" y="6754"/>
                  </a:lnTo>
                  <a:cubicBezTo>
                    <a:pt x="27759" y="6866"/>
                    <a:pt x="25310" y="9315"/>
                    <a:pt x="25236" y="12358"/>
                  </a:cubicBezTo>
                  <a:lnTo>
                    <a:pt x="24419" y="44533"/>
                  </a:lnTo>
                  <a:cubicBezTo>
                    <a:pt x="23195" y="45163"/>
                    <a:pt x="20560" y="46537"/>
                    <a:pt x="17480" y="48132"/>
                  </a:cubicBezTo>
                  <a:cubicBezTo>
                    <a:pt x="8351" y="52994"/>
                    <a:pt x="2932" y="56111"/>
                    <a:pt x="1300" y="57447"/>
                  </a:cubicBezTo>
                  <a:cubicBezTo>
                    <a:pt x="928" y="57781"/>
                    <a:pt x="669" y="58041"/>
                    <a:pt x="520" y="58338"/>
                  </a:cubicBezTo>
                  <a:lnTo>
                    <a:pt x="520" y="58412"/>
                  </a:lnTo>
                  <a:cubicBezTo>
                    <a:pt x="1" y="59414"/>
                    <a:pt x="38" y="60601"/>
                    <a:pt x="594" y="61566"/>
                  </a:cubicBezTo>
                  <a:cubicBezTo>
                    <a:pt x="1151" y="62568"/>
                    <a:pt x="2190" y="63236"/>
                    <a:pt x="3341" y="63348"/>
                  </a:cubicBezTo>
                  <a:cubicBezTo>
                    <a:pt x="10614" y="63978"/>
                    <a:pt x="35664" y="66131"/>
                    <a:pt x="51065" y="66613"/>
                  </a:cubicBezTo>
                  <a:cubicBezTo>
                    <a:pt x="53143" y="66687"/>
                    <a:pt x="54998" y="66725"/>
                    <a:pt x="56557" y="66725"/>
                  </a:cubicBezTo>
                  <a:cubicBezTo>
                    <a:pt x="61493" y="66725"/>
                    <a:pt x="62940" y="66391"/>
                    <a:pt x="63608" y="66094"/>
                  </a:cubicBezTo>
                  <a:cubicBezTo>
                    <a:pt x="65129" y="65500"/>
                    <a:pt x="67245" y="63904"/>
                    <a:pt x="70065" y="61306"/>
                  </a:cubicBezTo>
                  <a:cubicBezTo>
                    <a:pt x="75335" y="56482"/>
                    <a:pt x="81087" y="49877"/>
                    <a:pt x="82200" y="48615"/>
                  </a:cubicBezTo>
                  <a:cubicBezTo>
                    <a:pt x="83351" y="47279"/>
                    <a:pt x="83425" y="45386"/>
                    <a:pt x="82386" y="43976"/>
                  </a:cubicBezTo>
                  <a:lnTo>
                    <a:pt x="82720" y="11096"/>
                  </a:lnTo>
                  <a:cubicBezTo>
                    <a:pt x="82720" y="9538"/>
                    <a:pt x="82126" y="8090"/>
                    <a:pt x="81050" y="6977"/>
                  </a:cubicBezTo>
                  <a:cubicBezTo>
                    <a:pt x="79936" y="5901"/>
                    <a:pt x="78489" y="5270"/>
                    <a:pt x="76968" y="5270"/>
                  </a:cubicBezTo>
                  <a:lnTo>
                    <a:pt x="76782" y="5270"/>
                  </a:lnTo>
                  <a:lnTo>
                    <a:pt x="59748" y="5827"/>
                  </a:lnTo>
                  <a:lnTo>
                    <a:pt x="59711" y="4379"/>
                  </a:lnTo>
                  <a:cubicBezTo>
                    <a:pt x="59600" y="1930"/>
                    <a:pt x="57559" y="0"/>
                    <a:pt x="55110" y="0"/>
                  </a:cubicBezTo>
                  <a:close/>
                </a:path>
              </a:pathLst>
            </a:custGeom>
            <a:solidFill>
              <a:schemeClr val="lt1"/>
            </a:solidFill>
            <a:ln>
              <a:noFill/>
            </a:ln>
            <a:effectLst>
              <a:outerShdw dist="66675" dir="1800000" algn="bl" rotWithShape="0">
                <a:schemeClr val="lt2"/>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9" name="Google Shape;219;p37"/>
            <p:cNvSpPr/>
            <p:nvPr/>
          </p:nvSpPr>
          <p:spPr>
            <a:xfrm>
              <a:off x="7738044" y="3347762"/>
              <a:ext cx="1157329" cy="806405"/>
            </a:xfrm>
            <a:custGeom>
              <a:avLst/>
              <a:gdLst/>
              <a:ahLst/>
              <a:cxnLst/>
              <a:rect l="l" t="t" r="r" b="b"/>
              <a:pathLst>
                <a:path w="55554" h="38709" extrusionOk="0">
                  <a:moveTo>
                    <a:pt x="51161" y="0"/>
                  </a:moveTo>
                  <a:cubicBezTo>
                    <a:pt x="51116" y="0"/>
                    <a:pt x="51072" y="1"/>
                    <a:pt x="51027" y="2"/>
                  </a:cubicBezTo>
                  <a:lnTo>
                    <a:pt x="14325" y="1153"/>
                  </a:lnTo>
                  <a:lnTo>
                    <a:pt x="5047" y="1449"/>
                  </a:lnTo>
                  <a:cubicBezTo>
                    <a:pt x="2747" y="1524"/>
                    <a:pt x="891" y="3416"/>
                    <a:pt x="854" y="5717"/>
                  </a:cubicBezTo>
                  <a:lnTo>
                    <a:pt x="409" y="22343"/>
                  </a:lnTo>
                  <a:lnTo>
                    <a:pt x="0" y="38708"/>
                  </a:lnTo>
                  <a:lnTo>
                    <a:pt x="2413" y="38671"/>
                  </a:lnTo>
                  <a:lnTo>
                    <a:pt x="2784" y="21489"/>
                  </a:lnTo>
                  <a:lnTo>
                    <a:pt x="3118" y="8241"/>
                  </a:lnTo>
                  <a:cubicBezTo>
                    <a:pt x="3155" y="5903"/>
                    <a:pt x="4862" y="4047"/>
                    <a:pt x="6977" y="3973"/>
                  </a:cubicBezTo>
                  <a:lnTo>
                    <a:pt x="14436" y="3713"/>
                  </a:lnTo>
                  <a:lnTo>
                    <a:pt x="49060" y="2488"/>
                  </a:lnTo>
                  <a:cubicBezTo>
                    <a:pt x="49102" y="2487"/>
                    <a:pt x="49143" y="2486"/>
                    <a:pt x="49184" y="2486"/>
                  </a:cubicBezTo>
                  <a:cubicBezTo>
                    <a:pt x="51391" y="2486"/>
                    <a:pt x="53179" y="4427"/>
                    <a:pt x="53142" y="6867"/>
                  </a:cubicBezTo>
                  <a:lnTo>
                    <a:pt x="52883" y="37855"/>
                  </a:lnTo>
                  <a:lnTo>
                    <a:pt x="52883" y="37855"/>
                  </a:lnTo>
                  <a:lnTo>
                    <a:pt x="55221" y="37818"/>
                  </a:lnTo>
                  <a:lnTo>
                    <a:pt x="55518" y="4381"/>
                  </a:lnTo>
                  <a:cubicBezTo>
                    <a:pt x="55554" y="1976"/>
                    <a:pt x="53586" y="0"/>
                    <a:pt x="51161"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0" name="Google Shape;220;p37"/>
            <p:cNvSpPr/>
            <p:nvPr/>
          </p:nvSpPr>
          <p:spPr>
            <a:xfrm>
              <a:off x="7788292" y="3399552"/>
              <a:ext cx="1057604" cy="753845"/>
            </a:xfrm>
            <a:custGeom>
              <a:avLst/>
              <a:gdLst/>
              <a:ahLst/>
              <a:cxnLst/>
              <a:rect l="l" t="t" r="r" b="b"/>
              <a:pathLst>
                <a:path w="50767" h="36186" extrusionOk="0">
                  <a:moveTo>
                    <a:pt x="46772" y="0"/>
                  </a:moveTo>
                  <a:cubicBezTo>
                    <a:pt x="46731" y="0"/>
                    <a:pt x="46690" y="1"/>
                    <a:pt x="46648" y="2"/>
                  </a:cubicBezTo>
                  <a:lnTo>
                    <a:pt x="29466" y="596"/>
                  </a:lnTo>
                  <a:lnTo>
                    <a:pt x="13806" y="1153"/>
                  </a:lnTo>
                  <a:lnTo>
                    <a:pt x="4565" y="1487"/>
                  </a:lnTo>
                  <a:cubicBezTo>
                    <a:pt x="3303" y="1524"/>
                    <a:pt x="2190" y="2229"/>
                    <a:pt x="1485" y="3268"/>
                  </a:cubicBezTo>
                  <a:cubicBezTo>
                    <a:pt x="1003" y="3973"/>
                    <a:pt x="706" y="4827"/>
                    <a:pt x="706" y="5755"/>
                  </a:cubicBezTo>
                  <a:lnTo>
                    <a:pt x="446" y="16517"/>
                  </a:lnTo>
                  <a:lnTo>
                    <a:pt x="260" y="25237"/>
                  </a:lnTo>
                  <a:lnTo>
                    <a:pt x="1" y="36185"/>
                  </a:lnTo>
                  <a:lnTo>
                    <a:pt x="21450" y="35851"/>
                  </a:lnTo>
                  <a:lnTo>
                    <a:pt x="41935" y="35517"/>
                  </a:lnTo>
                  <a:lnTo>
                    <a:pt x="50471" y="35369"/>
                  </a:lnTo>
                  <a:lnTo>
                    <a:pt x="50508" y="30767"/>
                  </a:lnTo>
                  <a:lnTo>
                    <a:pt x="50582" y="21786"/>
                  </a:lnTo>
                  <a:lnTo>
                    <a:pt x="50693" y="10059"/>
                  </a:lnTo>
                  <a:lnTo>
                    <a:pt x="50730" y="4381"/>
                  </a:lnTo>
                  <a:cubicBezTo>
                    <a:pt x="50767" y="1941"/>
                    <a:pt x="48979" y="0"/>
                    <a:pt x="46772"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1" name="Google Shape;221;p37"/>
            <p:cNvSpPr/>
            <p:nvPr/>
          </p:nvSpPr>
          <p:spPr>
            <a:xfrm>
              <a:off x="8112988" y="3625334"/>
              <a:ext cx="336320" cy="316217"/>
            </a:xfrm>
            <a:custGeom>
              <a:avLst/>
              <a:gdLst/>
              <a:ahLst/>
              <a:cxnLst/>
              <a:rect l="l" t="t" r="r" b="b"/>
              <a:pathLst>
                <a:path w="16144" h="15179" extrusionOk="0">
                  <a:moveTo>
                    <a:pt x="632" y="1"/>
                  </a:moveTo>
                  <a:lnTo>
                    <a:pt x="1" y="15179"/>
                  </a:lnTo>
                  <a:lnTo>
                    <a:pt x="1" y="15179"/>
                  </a:lnTo>
                  <a:lnTo>
                    <a:pt x="16144" y="7015"/>
                  </a:lnTo>
                  <a:lnTo>
                    <a:pt x="632" y="1"/>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2" name="Google Shape;222;p37"/>
            <p:cNvSpPr/>
            <p:nvPr/>
          </p:nvSpPr>
          <p:spPr>
            <a:xfrm>
              <a:off x="8617842" y="4137126"/>
              <a:ext cx="289926" cy="327049"/>
            </a:xfrm>
            <a:custGeom>
              <a:avLst/>
              <a:gdLst/>
              <a:ahLst/>
              <a:cxnLst/>
              <a:rect l="l" t="t" r="r" b="b"/>
              <a:pathLst>
                <a:path w="13917" h="15699" extrusionOk="0">
                  <a:moveTo>
                    <a:pt x="13063" y="1"/>
                  </a:moveTo>
                  <a:cubicBezTo>
                    <a:pt x="10614" y="2932"/>
                    <a:pt x="4713" y="9315"/>
                    <a:pt x="0" y="13435"/>
                  </a:cubicBezTo>
                  <a:cubicBezTo>
                    <a:pt x="371" y="14177"/>
                    <a:pt x="742" y="14956"/>
                    <a:pt x="1113" y="15698"/>
                  </a:cubicBezTo>
                  <a:cubicBezTo>
                    <a:pt x="5641" y="11505"/>
                    <a:pt x="10873" y="5716"/>
                    <a:pt x="13137" y="3155"/>
                  </a:cubicBezTo>
                  <a:cubicBezTo>
                    <a:pt x="13916" y="2227"/>
                    <a:pt x="13879" y="891"/>
                    <a:pt x="13100" y="38"/>
                  </a:cubicBezTo>
                  <a:lnTo>
                    <a:pt x="13063" y="1"/>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3" name="Google Shape;223;p37"/>
            <p:cNvSpPr/>
            <p:nvPr/>
          </p:nvSpPr>
          <p:spPr>
            <a:xfrm>
              <a:off x="7223919" y="4416990"/>
              <a:ext cx="1417131" cy="152702"/>
            </a:xfrm>
            <a:custGeom>
              <a:avLst/>
              <a:gdLst/>
              <a:ahLst/>
              <a:cxnLst/>
              <a:rect l="l" t="t" r="r" b="b"/>
              <a:pathLst>
                <a:path w="68025" h="7330" extrusionOk="0">
                  <a:moveTo>
                    <a:pt x="66911" y="1"/>
                  </a:moveTo>
                  <a:cubicBezTo>
                    <a:pt x="64981" y="1708"/>
                    <a:pt x="63200" y="3007"/>
                    <a:pt x="61975" y="3489"/>
                  </a:cubicBezTo>
                  <a:cubicBezTo>
                    <a:pt x="61092" y="3857"/>
                    <a:pt x="58653" y="4014"/>
                    <a:pt x="55226" y="4014"/>
                  </a:cubicBezTo>
                  <a:cubicBezTo>
                    <a:pt x="53467" y="4014"/>
                    <a:pt x="51449" y="3973"/>
                    <a:pt x="49246" y="3897"/>
                  </a:cubicBezTo>
                  <a:cubicBezTo>
                    <a:pt x="32361" y="3303"/>
                    <a:pt x="4751" y="854"/>
                    <a:pt x="1077" y="520"/>
                  </a:cubicBezTo>
                  <a:cubicBezTo>
                    <a:pt x="855" y="706"/>
                    <a:pt x="706" y="854"/>
                    <a:pt x="669" y="966"/>
                  </a:cubicBezTo>
                  <a:cubicBezTo>
                    <a:pt x="669" y="966"/>
                    <a:pt x="669" y="1003"/>
                    <a:pt x="632" y="1003"/>
                  </a:cubicBezTo>
                  <a:cubicBezTo>
                    <a:pt x="1" y="2301"/>
                    <a:pt x="892" y="3823"/>
                    <a:pt x="2339" y="3971"/>
                  </a:cubicBezTo>
                  <a:cubicBezTo>
                    <a:pt x="9093" y="4565"/>
                    <a:pt x="34477" y="6718"/>
                    <a:pt x="49989" y="7237"/>
                  </a:cubicBezTo>
                  <a:cubicBezTo>
                    <a:pt x="51951" y="7297"/>
                    <a:pt x="53753" y="7329"/>
                    <a:pt x="55339" y="7329"/>
                  </a:cubicBezTo>
                  <a:cubicBezTo>
                    <a:pt x="58702" y="7329"/>
                    <a:pt x="61093" y="7182"/>
                    <a:pt x="61975" y="6829"/>
                  </a:cubicBezTo>
                  <a:cubicBezTo>
                    <a:pt x="63460" y="6198"/>
                    <a:pt x="65649" y="4454"/>
                    <a:pt x="68024" y="2264"/>
                  </a:cubicBezTo>
                  <a:cubicBezTo>
                    <a:pt x="67653" y="1522"/>
                    <a:pt x="67282" y="743"/>
                    <a:pt x="66911"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4" name="Google Shape;224;p37"/>
            <p:cNvSpPr/>
            <p:nvPr/>
          </p:nvSpPr>
          <p:spPr>
            <a:xfrm>
              <a:off x="7246356" y="4135585"/>
              <a:ext cx="1643622" cy="364985"/>
            </a:xfrm>
            <a:custGeom>
              <a:avLst/>
              <a:gdLst/>
              <a:ahLst/>
              <a:cxnLst/>
              <a:rect l="l" t="t" r="r" b="b"/>
              <a:pathLst>
                <a:path w="78897" h="17520" extrusionOk="0">
                  <a:moveTo>
                    <a:pt x="78823" y="1"/>
                  </a:moveTo>
                  <a:lnTo>
                    <a:pt x="58560" y="334"/>
                  </a:lnTo>
                  <a:lnTo>
                    <a:pt x="23602" y="891"/>
                  </a:lnTo>
                  <a:cubicBezTo>
                    <a:pt x="23602" y="891"/>
                    <a:pt x="20188" y="2635"/>
                    <a:pt x="15958" y="4862"/>
                  </a:cubicBezTo>
                  <a:cubicBezTo>
                    <a:pt x="9834" y="8128"/>
                    <a:pt x="1930" y="12432"/>
                    <a:pt x="0" y="14028"/>
                  </a:cubicBezTo>
                  <a:cubicBezTo>
                    <a:pt x="1559" y="14177"/>
                    <a:pt x="7496" y="14696"/>
                    <a:pt x="15104" y="15290"/>
                  </a:cubicBezTo>
                  <a:cubicBezTo>
                    <a:pt x="27678" y="16304"/>
                    <a:pt x="44821" y="17519"/>
                    <a:pt x="54280" y="17519"/>
                  </a:cubicBezTo>
                  <a:cubicBezTo>
                    <a:pt x="57635" y="17519"/>
                    <a:pt x="60024" y="17366"/>
                    <a:pt x="60898" y="16997"/>
                  </a:cubicBezTo>
                  <a:cubicBezTo>
                    <a:pt x="63051" y="16143"/>
                    <a:pt x="66762" y="12841"/>
                    <a:pt x="70324" y="9278"/>
                  </a:cubicBezTo>
                  <a:cubicBezTo>
                    <a:pt x="73813" y="5827"/>
                    <a:pt x="77190" y="2116"/>
                    <a:pt x="78897" y="75"/>
                  </a:cubicBezTo>
                  <a:cubicBezTo>
                    <a:pt x="78860" y="38"/>
                    <a:pt x="78823" y="1"/>
                    <a:pt x="78823"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5" name="Google Shape;225;p37"/>
            <p:cNvSpPr/>
            <p:nvPr/>
          </p:nvSpPr>
          <p:spPr>
            <a:xfrm>
              <a:off x="8297001" y="3237954"/>
              <a:ext cx="126037" cy="274531"/>
            </a:xfrm>
            <a:custGeom>
              <a:avLst/>
              <a:gdLst/>
              <a:ahLst/>
              <a:cxnLst/>
              <a:rect l="l" t="t" r="r" b="b"/>
              <a:pathLst>
                <a:path w="6050" h="13178" extrusionOk="0">
                  <a:moveTo>
                    <a:pt x="101" y="110"/>
                  </a:moveTo>
                  <a:cubicBezTo>
                    <a:pt x="67" y="111"/>
                    <a:pt x="34" y="113"/>
                    <a:pt x="0" y="115"/>
                  </a:cubicBezTo>
                  <a:lnTo>
                    <a:pt x="101" y="110"/>
                  </a:lnTo>
                  <a:close/>
                  <a:moveTo>
                    <a:pt x="2479" y="0"/>
                  </a:moveTo>
                  <a:cubicBezTo>
                    <a:pt x="2433" y="0"/>
                    <a:pt x="2385" y="1"/>
                    <a:pt x="2338" y="3"/>
                  </a:cubicBezTo>
                  <a:lnTo>
                    <a:pt x="101" y="110"/>
                  </a:lnTo>
                  <a:lnTo>
                    <a:pt x="101" y="110"/>
                  </a:lnTo>
                  <a:cubicBezTo>
                    <a:pt x="133" y="109"/>
                    <a:pt x="166" y="108"/>
                    <a:pt x="198" y="108"/>
                  </a:cubicBezTo>
                  <a:cubicBezTo>
                    <a:pt x="1858" y="108"/>
                    <a:pt x="3269" y="1444"/>
                    <a:pt x="3340" y="3158"/>
                  </a:cubicBezTo>
                  <a:lnTo>
                    <a:pt x="3637" y="9838"/>
                  </a:lnTo>
                  <a:cubicBezTo>
                    <a:pt x="3711" y="11571"/>
                    <a:pt x="2355" y="13085"/>
                    <a:pt x="626" y="13176"/>
                  </a:cubicBezTo>
                  <a:lnTo>
                    <a:pt x="626" y="13176"/>
                  </a:lnTo>
                  <a:lnTo>
                    <a:pt x="2932" y="13066"/>
                  </a:lnTo>
                  <a:cubicBezTo>
                    <a:pt x="4713" y="12992"/>
                    <a:pt x="6049" y="11508"/>
                    <a:pt x="5975" y="9726"/>
                  </a:cubicBezTo>
                  <a:lnTo>
                    <a:pt x="5678" y="3046"/>
                  </a:lnTo>
                  <a:cubicBezTo>
                    <a:pt x="5606" y="1312"/>
                    <a:pt x="4197" y="0"/>
                    <a:pt x="2479" y="0"/>
                  </a:cubicBezTo>
                  <a:close/>
                  <a:moveTo>
                    <a:pt x="626" y="13176"/>
                  </a:moveTo>
                  <a:lnTo>
                    <a:pt x="594" y="13178"/>
                  </a:lnTo>
                  <a:cubicBezTo>
                    <a:pt x="605" y="13177"/>
                    <a:pt x="615" y="13177"/>
                    <a:pt x="626" y="13176"/>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6" name="Google Shape;226;p37"/>
            <p:cNvSpPr/>
            <p:nvPr/>
          </p:nvSpPr>
          <p:spPr>
            <a:xfrm>
              <a:off x="8141611" y="3240246"/>
              <a:ext cx="232720" cy="276176"/>
            </a:xfrm>
            <a:custGeom>
              <a:avLst/>
              <a:gdLst/>
              <a:ahLst/>
              <a:cxnLst/>
              <a:rect l="l" t="t" r="r" b="b"/>
              <a:pathLst>
                <a:path w="11171" h="13257" extrusionOk="0">
                  <a:moveTo>
                    <a:pt x="7619" y="1"/>
                  </a:moveTo>
                  <a:cubicBezTo>
                    <a:pt x="7566" y="1"/>
                    <a:pt x="7513" y="2"/>
                    <a:pt x="7459" y="5"/>
                  </a:cubicBezTo>
                  <a:lnTo>
                    <a:pt x="3117" y="190"/>
                  </a:lnTo>
                  <a:cubicBezTo>
                    <a:pt x="1373" y="265"/>
                    <a:pt x="0" y="1749"/>
                    <a:pt x="74" y="3530"/>
                  </a:cubicBezTo>
                  <a:lnTo>
                    <a:pt x="297" y="8800"/>
                  </a:lnTo>
                  <a:lnTo>
                    <a:pt x="371" y="10210"/>
                  </a:lnTo>
                  <a:cubicBezTo>
                    <a:pt x="443" y="11944"/>
                    <a:pt x="1887" y="13256"/>
                    <a:pt x="3573" y="13256"/>
                  </a:cubicBezTo>
                  <a:cubicBezTo>
                    <a:pt x="3619" y="13256"/>
                    <a:pt x="3665" y="13255"/>
                    <a:pt x="3711" y="13253"/>
                  </a:cubicBezTo>
                  <a:lnTo>
                    <a:pt x="8053" y="13068"/>
                  </a:lnTo>
                  <a:cubicBezTo>
                    <a:pt x="9797" y="12993"/>
                    <a:pt x="11170" y="11472"/>
                    <a:pt x="11096" y="9728"/>
                  </a:cubicBezTo>
                  <a:lnTo>
                    <a:pt x="10799" y="3048"/>
                  </a:lnTo>
                  <a:cubicBezTo>
                    <a:pt x="10725" y="2046"/>
                    <a:pt x="10242" y="1155"/>
                    <a:pt x="9463" y="599"/>
                  </a:cubicBezTo>
                  <a:cubicBezTo>
                    <a:pt x="8947" y="220"/>
                    <a:pt x="8302" y="1"/>
                    <a:pt x="7619"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7" name="Google Shape;227;p37"/>
            <p:cNvSpPr/>
            <p:nvPr/>
          </p:nvSpPr>
          <p:spPr>
            <a:xfrm>
              <a:off x="8174069" y="3296764"/>
              <a:ext cx="150786" cy="150015"/>
            </a:xfrm>
            <a:custGeom>
              <a:avLst/>
              <a:gdLst/>
              <a:ahLst/>
              <a:cxnLst/>
              <a:rect l="l" t="t" r="r" b="b"/>
              <a:pathLst>
                <a:path w="7238" h="7201" extrusionOk="0">
                  <a:moveTo>
                    <a:pt x="3675" y="1"/>
                  </a:moveTo>
                  <a:cubicBezTo>
                    <a:pt x="1671" y="1"/>
                    <a:pt x="38" y="1597"/>
                    <a:pt x="38" y="3563"/>
                  </a:cubicBezTo>
                  <a:cubicBezTo>
                    <a:pt x="1" y="5567"/>
                    <a:pt x="1634" y="7200"/>
                    <a:pt x="3600" y="7200"/>
                  </a:cubicBezTo>
                  <a:cubicBezTo>
                    <a:pt x="3623" y="7201"/>
                    <a:pt x="3645" y="7201"/>
                    <a:pt x="3667" y="7201"/>
                  </a:cubicBezTo>
                  <a:cubicBezTo>
                    <a:pt x="5641" y="7201"/>
                    <a:pt x="7237" y="5583"/>
                    <a:pt x="7237" y="3638"/>
                  </a:cubicBezTo>
                  <a:cubicBezTo>
                    <a:pt x="7237" y="1634"/>
                    <a:pt x="5641" y="1"/>
                    <a:pt x="3675"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8" name="Google Shape;228;p37"/>
            <p:cNvSpPr/>
            <p:nvPr/>
          </p:nvSpPr>
          <p:spPr>
            <a:xfrm>
              <a:off x="8205776" y="3336971"/>
              <a:ext cx="68810" cy="68081"/>
            </a:xfrm>
            <a:custGeom>
              <a:avLst/>
              <a:gdLst/>
              <a:ahLst/>
              <a:cxnLst/>
              <a:rect l="l" t="t" r="r" b="b"/>
              <a:pathLst>
                <a:path w="3303" h="3268" extrusionOk="0">
                  <a:moveTo>
                    <a:pt x="1670" y="1"/>
                  </a:moveTo>
                  <a:cubicBezTo>
                    <a:pt x="780" y="1"/>
                    <a:pt x="37" y="743"/>
                    <a:pt x="37" y="1633"/>
                  </a:cubicBezTo>
                  <a:cubicBezTo>
                    <a:pt x="0" y="2524"/>
                    <a:pt x="742" y="3266"/>
                    <a:pt x="1633" y="3266"/>
                  </a:cubicBezTo>
                  <a:cubicBezTo>
                    <a:pt x="1655" y="3267"/>
                    <a:pt x="1678" y="3268"/>
                    <a:pt x="1700" y="3268"/>
                  </a:cubicBezTo>
                  <a:cubicBezTo>
                    <a:pt x="2596" y="3268"/>
                    <a:pt x="3303" y="2540"/>
                    <a:pt x="3303" y="1671"/>
                  </a:cubicBezTo>
                  <a:cubicBezTo>
                    <a:pt x="3303" y="743"/>
                    <a:pt x="2561" y="1"/>
                    <a:pt x="1670"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9" name="Google Shape;229;p37"/>
            <p:cNvSpPr/>
            <p:nvPr/>
          </p:nvSpPr>
          <p:spPr>
            <a:xfrm>
              <a:off x="7653006" y="4249997"/>
              <a:ext cx="1012772" cy="36499"/>
            </a:xfrm>
            <a:custGeom>
              <a:avLst/>
              <a:gdLst/>
              <a:ahLst/>
              <a:cxnLst/>
              <a:rect l="l" t="t" r="r" b="b"/>
              <a:pathLst>
                <a:path w="48615" h="1752" extrusionOk="0">
                  <a:moveTo>
                    <a:pt x="408" y="1"/>
                  </a:moveTo>
                  <a:cubicBezTo>
                    <a:pt x="223" y="1"/>
                    <a:pt x="0" y="149"/>
                    <a:pt x="0" y="372"/>
                  </a:cubicBezTo>
                  <a:cubicBezTo>
                    <a:pt x="0" y="595"/>
                    <a:pt x="149" y="780"/>
                    <a:pt x="371" y="817"/>
                  </a:cubicBezTo>
                  <a:cubicBezTo>
                    <a:pt x="631" y="817"/>
                    <a:pt x="17294" y="1671"/>
                    <a:pt x="31359" y="1745"/>
                  </a:cubicBezTo>
                  <a:cubicBezTo>
                    <a:pt x="32155" y="1749"/>
                    <a:pt x="32944" y="1751"/>
                    <a:pt x="33721" y="1751"/>
                  </a:cubicBezTo>
                  <a:cubicBezTo>
                    <a:pt x="39858" y="1751"/>
                    <a:pt x="45279" y="1608"/>
                    <a:pt x="48244" y="1114"/>
                  </a:cubicBezTo>
                  <a:cubicBezTo>
                    <a:pt x="48466" y="1077"/>
                    <a:pt x="48615" y="891"/>
                    <a:pt x="48578" y="669"/>
                  </a:cubicBezTo>
                  <a:cubicBezTo>
                    <a:pt x="48544" y="469"/>
                    <a:pt x="48362" y="329"/>
                    <a:pt x="48164" y="329"/>
                  </a:cubicBezTo>
                  <a:cubicBezTo>
                    <a:pt x="48141" y="329"/>
                    <a:pt x="48118" y="331"/>
                    <a:pt x="48095" y="335"/>
                  </a:cubicBezTo>
                  <a:cubicBezTo>
                    <a:pt x="45176" y="807"/>
                    <a:pt x="39850" y="974"/>
                    <a:pt x="33784" y="974"/>
                  </a:cubicBezTo>
                  <a:cubicBezTo>
                    <a:pt x="19337" y="974"/>
                    <a:pt x="696" y="27"/>
                    <a:pt x="408"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0" name="Google Shape;230;p37"/>
            <p:cNvSpPr/>
            <p:nvPr/>
          </p:nvSpPr>
          <p:spPr>
            <a:xfrm>
              <a:off x="7547094" y="4353493"/>
              <a:ext cx="892173" cy="38019"/>
            </a:xfrm>
            <a:custGeom>
              <a:avLst/>
              <a:gdLst/>
              <a:ahLst/>
              <a:cxnLst/>
              <a:rect l="l" t="t" r="r" b="b"/>
              <a:pathLst>
                <a:path w="42826" h="1825" extrusionOk="0">
                  <a:moveTo>
                    <a:pt x="360" y="1"/>
                  </a:moveTo>
                  <a:cubicBezTo>
                    <a:pt x="186" y="1"/>
                    <a:pt x="0" y="173"/>
                    <a:pt x="0" y="377"/>
                  </a:cubicBezTo>
                  <a:cubicBezTo>
                    <a:pt x="0" y="599"/>
                    <a:pt x="186" y="785"/>
                    <a:pt x="408" y="785"/>
                  </a:cubicBezTo>
                  <a:cubicBezTo>
                    <a:pt x="668" y="785"/>
                    <a:pt x="25384" y="1713"/>
                    <a:pt x="40191" y="1787"/>
                  </a:cubicBezTo>
                  <a:cubicBezTo>
                    <a:pt x="40970" y="1824"/>
                    <a:pt x="41712" y="1824"/>
                    <a:pt x="42417" y="1824"/>
                  </a:cubicBezTo>
                  <a:cubicBezTo>
                    <a:pt x="42640" y="1824"/>
                    <a:pt x="42826" y="1638"/>
                    <a:pt x="42826" y="1416"/>
                  </a:cubicBezTo>
                  <a:cubicBezTo>
                    <a:pt x="42826" y="1193"/>
                    <a:pt x="42640" y="1008"/>
                    <a:pt x="42417" y="1008"/>
                  </a:cubicBezTo>
                  <a:cubicBezTo>
                    <a:pt x="28056" y="1008"/>
                    <a:pt x="705" y="6"/>
                    <a:pt x="408" y="6"/>
                  </a:cubicBezTo>
                  <a:cubicBezTo>
                    <a:pt x="392" y="2"/>
                    <a:pt x="376" y="1"/>
                    <a:pt x="360"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1" name="Google Shape;231;p37"/>
            <p:cNvSpPr/>
            <p:nvPr/>
          </p:nvSpPr>
          <p:spPr>
            <a:xfrm>
              <a:off x="8218921" y="4205353"/>
              <a:ext cx="340945" cy="255719"/>
            </a:xfrm>
            <a:custGeom>
              <a:avLst/>
              <a:gdLst/>
              <a:ahLst/>
              <a:cxnLst/>
              <a:rect l="l" t="t" r="r" b="b"/>
              <a:pathLst>
                <a:path w="16366" h="12275" extrusionOk="0">
                  <a:moveTo>
                    <a:pt x="15891" y="1"/>
                  </a:moveTo>
                  <a:cubicBezTo>
                    <a:pt x="15813" y="1"/>
                    <a:pt x="15734" y="22"/>
                    <a:pt x="15661" y="66"/>
                  </a:cubicBezTo>
                  <a:lnTo>
                    <a:pt x="186" y="11570"/>
                  </a:lnTo>
                  <a:cubicBezTo>
                    <a:pt x="37" y="11681"/>
                    <a:pt x="0" y="11941"/>
                    <a:pt x="111" y="12127"/>
                  </a:cubicBezTo>
                  <a:cubicBezTo>
                    <a:pt x="186" y="12238"/>
                    <a:pt x="297" y="12275"/>
                    <a:pt x="445" y="12275"/>
                  </a:cubicBezTo>
                  <a:cubicBezTo>
                    <a:pt x="520" y="12275"/>
                    <a:pt x="594" y="12238"/>
                    <a:pt x="668" y="12201"/>
                  </a:cubicBezTo>
                  <a:lnTo>
                    <a:pt x="16143" y="734"/>
                  </a:lnTo>
                  <a:cubicBezTo>
                    <a:pt x="16329" y="585"/>
                    <a:pt x="16366" y="325"/>
                    <a:pt x="16217" y="140"/>
                  </a:cubicBezTo>
                  <a:cubicBezTo>
                    <a:pt x="16127" y="50"/>
                    <a:pt x="16010" y="1"/>
                    <a:pt x="15891"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2" name="Google Shape;232;p37"/>
            <p:cNvSpPr/>
            <p:nvPr/>
          </p:nvSpPr>
          <p:spPr>
            <a:xfrm>
              <a:off x="8010179" y="4193145"/>
              <a:ext cx="323175" cy="277218"/>
            </a:xfrm>
            <a:custGeom>
              <a:avLst/>
              <a:gdLst/>
              <a:ahLst/>
              <a:cxnLst/>
              <a:rect l="l" t="t" r="r" b="b"/>
              <a:pathLst>
                <a:path w="15513" h="13307" extrusionOk="0">
                  <a:moveTo>
                    <a:pt x="15079" y="1"/>
                  </a:moveTo>
                  <a:cubicBezTo>
                    <a:pt x="14984" y="1"/>
                    <a:pt x="14889" y="30"/>
                    <a:pt x="14807" y="95"/>
                  </a:cubicBezTo>
                  <a:lnTo>
                    <a:pt x="186" y="12601"/>
                  </a:lnTo>
                  <a:cubicBezTo>
                    <a:pt x="37" y="12750"/>
                    <a:pt x="0" y="13009"/>
                    <a:pt x="149" y="13158"/>
                  </a:cubicBezTo>
                  <a:cubicBezTo>
                    <a:pt x="223" y="13269"/>
                    <a:pt x="334" y="13306"/>
                    <a:pt x="446" y="13306"/>
                  </a:cubicBezTo>
                  <a:cubicBezTo>
                    <a:pt x="520" y="13306"/>
                    <a:pt x="631" y="13269"/>
                    <a:pt x="705" y="13232"/>
                  </a:cubicBezTo>
                  <a:lnTo>
                    <a:pt x="15327" y="689"/>
                  </a:lnTo>
                  <a:cubicBezTo>
                    <a:pt x="15512" y="540"/>
                    <a:pt x="15512" y="318"/>
                    <a:pt x="15401" y="132"/>
                  </a:cubicBezTo>
                  <a:cubicBezTo>
                    <a:pt x="15318" y="49"/>
                    <a:pt x="15199" y="1"/>
                    <a:pt x="15079"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3" name="Google Shape;233;p37"/>
            <p:cNvSpPr/>
            <p:nvPr/>
          </p:nvSpPr>
          <p:spPr>
            <a:xfrm>
              <a:off x="7761231" y="4189937"/>
              <a:ext cx="347153" cy="247178"/>
            </a:xfrm>
            <a:custGeom>
              <a:avLst/>
              <a:gdLst/>
              <a:ahLst/>
              <a:cxnLst/>
              <a:rect l="l" t="t" r="r" b="b"/>
              <a:pathLst>
                <a:path w="16664" h="11865" extrusionOk="0">
                  <a:moveTo>
                    <a:pt x="16214" y="1"/>
                  </a:moveTo>
                  <a:cubicBezTo>
                    <a:pt x="16140" y="1"/>
                    <a:pt x="16065" y="22"/>
                    <a:pt x="15995" y="63"/>
                  </a:cubicBezTo>
                  <a:lnTo>
                    <a:pt x="223" y="11122"/>
                  </a:lnTo>
                  <a:cubicBezTo>
                    <a:pt x="38" y="11271"/>
                    <a:pt x="1" y="11493"/>
                    <a:pt x="112" y="11679"/>
                  </a:cubicBezTo>
                  <a:cubicBezTo>
                    <a:pt x="186" y="11790"/>
                    <a:pt x="335" y="11865"/>
                    <a:pt x="446" y="11865"/>
                  </a:cubicBezTo>
                  <a:cubicBezTo>
                    <a:pt x="520" y="11865"/>
                    <a:pt x="594" y="11827"/>
                    <a:pt x="669" y="11790"/>
                  </a:cubicBezTo>
                  <a:lnTo>
                    <a:pt x="16441" y="731"/>
                  </a:lnTo>
                  <a:cubicBezTo>
                    <a:pt x="16626" y="583"/>
                    <a:pt x="16663" y="323"/>
                    <a:pt x="16552" y="175"/>
                  </a:cubicBezTo>
                  <a:cubicBezTo>
                    <a:pt x="16459" y="59"/>
                    <a:pt x="16337" y="1"/>
                    <a:pt x="16214"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4" name="Google Shape;234;p37"/>
            <p:cNvSpPr/>
            <p:nvPr/>
          </p:nvSpPr>
          <p:spPr>
            <a:xfrm>
              <a:off x="7545531" y="4182375"/>
              <a:ext cx="347924" cy="247011"/>
            </a:xfrm>
            <a:custGeom>
              <a:avLst/>
              <a:gdLst/>
              <a:ahLst/>
              <a:cxnLst/>
              <a:rect l="l" t="t" r="r" b="b"/>
              <a:pathLst>
                <a:path w="16701" h="11857" extrusionOk="0">
                  <a:moveTo>
                    <a:pt x="16250" y="1"/>
                  </a:moveTo>
                  <a:cubicBezTo>
                    <a:pt x="16163" y="1"/>
                    <a:pt x="16073" y="30"/>
                    <a:pt x="15995" y="92"/>
                  </a:cubicBezTo>
                  <a:lnTo>
                    <a:pt x="224" y="11151"/>
                  </a:lnTo>
                  <a:cubicBezTo>
                    <a:pt x="38" y="11263"/>
                    <a:pt x="1" y="11522"/>
                    <a:pt x="149" y="11708"/>
                  </a:cubicBezTo>
                  <a:cubicBezTo>
                    <a:pt x="224" y="11819"/>
                    <a:pt x="335" y="11856"/>
                    <a:pt x="446" y="11856"/>
                  </a:cubicBezTo>
                  <a:cubicBezTo>
                    <a:pt x="558" y="11856"/>
                    <a:pt x="632" y="11856"/>
                    <a:pt x="706" y="11782"/>
                  </a:cubicBezTo>
                  <a:lnTo>
                    <a:pt x="16441" y="723"/>
                  </a:lnTo>
                  <a:cubicBezTo>
                    <a:pt x="16626" y="612"/>
                    <a:pt x="16701" y="352"/>
                    <a:pt x="16552" y="167"/>
                  </a:cubicBezTo>
                  <a:cubicBezTo>
                    <a:pt x="16487" y="59"/>
                    <a:pt x="16372" y="1"/>
                    <a:pt x="16250"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235" name="Google Shape;235;p37"/>
          <p:cNvGrpSpPr/>
          <p:nvPr/>
        </p:nvGrpSpPr>
        <p:grpSpPr>
          <a:xfrm>
            <a:off x="369870" y="373700"/>
            <a:ext cx="1606188" cy="2072760"/>
            <a:chOff x="277402" y="280275"/>
            <a:chExt cx="1204641" cy="1554570"/>
          </a:xfrm>
        </p:grpSpPr>
        <p:sp>
          <p:nvSpPr>
            <p:cNvPr id="236" name="Google Shape;236;p37"/>
            <p:cNvSpPr/>
            <p:nvPr/>
          </p:nvSpPr>
          <p:spPr>
            <a:xfrm rot="1064567">
              <a:off x="466100" y="373801"/>
              <a:ext cx="827247" cy="1367518"/>
            </a:xfrm>
            <a:custGeom>
              <a:avLst/>
              <a:gdLst/>
              <a:ahLst/>
              <a:cxnLst/>
              <a:rect l="l" t="t" r="r" b="b"/>
              <a:pathLst>
                <a:path w="95764" h="158307" extrusionOk="0">
                  <a:moveTo>
                    <a:pt x="40216" y="114728"/>
                  </a:moveTo>
                  <a:lnTo>
                    <a:pt x="43040" y="121184"/>
                  </a:lnTo>
                  <a:lnTo>
                    <a:pt x="45596" y="120646"/>
                  </a:lnTo>
                  <a:cubicBezTo>
                    <a:pt x="48555" y="120108"/>
                    <a:pt x="51648" y="119436"/>
                    <a:pt x="54876" y="118494"/>
                  </a:cubicBezTo>
                  <a:lnTo>
                    <a:pt x="54876" y="123605"/>
                  </a:lnTo>
                  <a:cubicBezTo>
                    <a:pt x="52590" y="123605"/>
                    <a:pt x="50169" y="123471"/>
                    <a:pt x="47882" y="123471"/>
                  </a:cubicBezTo>
                  <a:cubicBezTo>
                    <a:pt x="45327" y="123471"/>
                    <a:pt x="42771" y="123605"/>
                    <a:pt x="40216" y="123740"/>
                  </a:cubicBezTo>
                  <a:lnTo>
                    <a:pt x="40216" y="114728"/>
                  </a:lnTo>
                  <a:close/>
                  <a:moveTo>
                    <a:pt x="29859" y="0"/>
                  </a:moveTo>
                  <a:cubicBezTo>
                    <a:pt x="26228" y="0"/>
                    <a:pt x="22597" y="807"/>
                    <a:pt x="19234" y="2287"/>
                  </a:cubicBezTo>
                  <a:cubicBezTo>
                    <a:pt x="17620" y="2959"/>
                    <a:pt x="15872" y="3901"/>
                    <a:pt x="14392" y="5111"/>
                  </a:cubicBezTo>
                  <a:cubicBezTo>
                    <a:pt x="4439" y="12374"/>
                    <a:pt x="942" y="25690"/>
                    <a:pt x="5784" y="36988"/>
                  </a:cubicBezTo>
                  <a:lnTo>
                    <a:pt x="20848" y="70882"/>
                  </a:lnTo>
                  <a:cubicBezTo>
                    <a:pt x="20176" y="72227"/>
                    <a:pt x="19907" y="73572"/>
                    <a:pt x="19907" y="75051"/>
                  </a:cubicBezTo>
                  <a:lnTo>
                    <a:pt x="19907" y="126564"/>
                  </a:lnTo>
                  <a:cubicBezTo>
                    <a:pt x="13854" y="128044"/>
                    <a:pt x="6995" y="130465"/>
                    <a:pt x="3094" y="134365"/>
                  </a:cubicBezTo>
                  <a:cubicBezTo>
                    <a:pt x="1077" y="136383"/>
                    <a:pt x="1" y="138535"/>
                    <a:pt x="1" y="140956"/>
                  </a:cubicBezTo>
                  <a:cubicBezTo>
                    <a:pt x="1" y="152388"/>
                    <a:pt x="24076" y="158306"/>
                    <a:pt x="47882" y="158306"/>
                  </a:cubicBezTo>
                  <a:cubicBezTo>
                    <a:pt x="71689" y="158306"/>
                    <a:pt x="95764" y="152388"/>
                    <a:pt x="95764" y="140956"/>
                  </a:cubicBezTo>
                  <a:cubicBezTo>
                    <a:pt x="95764" y="138535"/>
                    <a:pt x="94688" y="136383"/>
                    <a:pt x="92670" y="134365"/>
                  </a:cubicBezTo>
                  <a:cubicBezTo>
                    <a:pt x="88635" y="130330"/>
                    <a:pt x="81373" y="127775"/>
                    <a:pt x="75186" y="126295"/>
                  </a:cubicBezTo>
                  <a:lnTo>
                    <a:pt x="75186" y="110424"/>
                  </a:lnTo>
                  <a:cubicBezTo>
                    <a:pt x="80028" y="107734"/>
                    <a:pt x="84735" y="104775"/>
                    <a:pt x="89039" y="101413"/>
                  </a:cubicBezTo>
                  <a:lnTo>
                    <a:pt x="91191" y="99933"/>
                  </a:lnTo>
                  <a:lnTo>
                    <a:pt x="85139" y="86080"/>
                  </a:lnTo>
                  <a:cubicBezTo>
                    <a:pt x="86080" y="83390"/>
                    <a:pt x="86080" y="80027"/>
                    <a:pt x="84735" y="77068"/>
                  </a:cubicBezTo>
                  <a:cubicBezTo>
                    <a:pt x="83390" y="73975"/>
                    <a:pt x="80969" y="71689"/>
                    <a:pt x="78279" y="70613"/>
                  </a:cubicBezTo>
                  <a:lnTo>
                    <a:pt x="75186" y="63619"/>
                  </a:lnTo>
                  <a:cubicBezTo>
                    <a:pt x="76262" y="60929"/>
                    <a:pt x="76127" y="57566"/>
                    <a:pt x="74782" y="54607"/>
                  </a:cubicBezTo>
                  <a:cubicBezTo>
                    <a:pt x="73437" y="51514"/>
                    <a:pt x="71016" y="49227"/>
                    <a:pt x="68326" y="48151"/>
                  </a:cubicBezTo>
                  <a:lnTo>
                    <a:pt x="53935" y="15737"/>
                  </a:lnTo>
                  <a:cubicBezTo>
                    <a:pt x="49765" y="6187"/>
                    <a:pt x="40350" y="0"/>
                    <a:pt x="29859" y="0"/>
                  </a:cubicBezTo>
                  <a:close/>
                </a:path>
              </a:pathLst>
            </a:custGeom>
            <a:solidFill>
              <a:schemeClr val="lt1"/>
            </a:solidFill>
            <a:ln>
              <a:noFill/>
            </a:ln>
            <a:effectLst>
              <a:outerShdw dist="66675" dir="1800000" algn="bl" rotWithShape="0">
                <a:schemeClr val="lt2"/>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7" name="Google Shape;237;p37"/>
            <p:cNvSpPr/>
            <p:nvPr/>
          </p:nvSpPr>
          <p:spPr>
            <a:xfrm rot="1064567">
              <a:off x="319714" y="1527022"/>
              <a:ext cx="769154" cy="158022"/>
            </a:xfrm>
            <a:custGeom>
              <a:avLst/>
              <a:gdLst/>
              <a:ahLst/>
              <a:cxnLst/>
              <a:rect l="l" t="t" r="r" b="b"/>
              <a:pathLst>
                <a:path w="89039" h="18293" extrusionOk="0">
                  <a:moveTo>
                    <a:pt x="2018" y="1"/>
                  </a:moveTo>
                  <a:cubicBezTo>
                    <a:pt x="673" y="1346"/>
                    <a:pt x="0" y="2825"/>
                    <a:pt x="0" y="4305"/>
                  </a:cubicBezTo>
                  <a:cubicBezTo>
                    <a:pt x="0" y="12106"/>
                    <a:pt x="19906" y="18293"/>
                    <a:pt x="44519" y="18293"/>
                  </a:cubicBezTo>
                  <a:cubicBezTo>
                    <a:pt x="69133" y="18293"/>
                    <a:pt x="89038" y="12106"/>
                    <a:pt x="89038" y="4305"/>
                  </a:cubicBezTo>
                  <a:cubicBezTo>
                    <a:pt x="89038" y="2825"/>
                    <a:pt x="88366" y="1346"/>
                    <a:pt x="87021" y="1"/>
                  </a:cubicBezTo>
                  <a:cubicBezTo>
                    <a:pt x="81238" y="5784"/>
                    <a:pt x="64425" y="9819"/>
                    <a:pt x="44519" y="9819"/>
                  </a:cubicBezTo>
                  <a:cubicBezTo>
                    <a:pt x="24613" y="9819"/>
                    <a:pt x="7801" y="5784"/>
                    <a:pt x="2018"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8" name="Google Shape;238;p37"/>
            <p:cNvSpPr/>
            <p:nvPr/>
          </p:nvSpPr>
          <p:spPr>
            <a:xfrm rot="1064567">
              <a:off x="361216" y="1445955"/>
              <a:ext cx="734298" cy="169641"/>
            </a:xfrm>
            <a:custGeom>
              <a:avLst/>
              <a:gdLst/>
              <a:ahLst/>
              <a:cxnLst/>
              <a:rect l="l" t="t" r="r" b="b"/>
              <a:pathLst>
                <a:path w="85004" h="19638" extrusionOk="0">
                  <a:moveTo>
                    <a:pt x="42502" y="0"/>
                  </a:moveTo>
                  <a:cubicBezTo>
                    <a:pt x="22596" y="0"/>
                    <a:pt x="5784" y="4170"/>
                    <a:pt x="1" y="9819"/>
                  </a:cubicBezTo>
                  <a:cubicBezTo>
                    <a:pt x="5784" y="15602"/>
                    <a:pt x="22596" y="19637"/>
                    <a:pt x="42502" y="19637"/>
                  </a:cubicBezTo>
                  <a:cubicBezTo>
                    <a:pt x="62408" y="19637"/>
                    <a:pt x="79221" y="15602"/>
                    <a:pt x="85004" y="9819"/>
                  </a:cubicBezTo>
                  <a:cubicBezTo>
                    <a:pt x="79221" y="4170"/>
                    <a:pt x="62408" y="0"/>
                    <a:pt x="42502"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 name="Google Shape;239;p37"/>
            <p:cNvSpPr/>
            <p:nvPr/>
          </p:nvSpPr>
          <p:spPr>
            <a:xfrm rot="1064567">
              <a:off x="909271" y="956833"/>
              <a:ext cx="117361" cy="622759"/>
            </a:xfrm>
            <a:custGeom>
              <a:avLst/>
              <a:gdLst/>
              <a:ahLst/>
              <a:cxnLst/>
              <a:rect l="l" t="t" r="r" b="b"/>
              <a:pathLst>
                <a:path w="13586" h="72092" extrusionOk="0">
                  <a:moveTo>
                    <a:pt x="6726" y="0"/>
                  </a:moveTo>
                  <a:cubicBezTo>
                    <a:pt x="2960" y="0"/>
                    <a:pt x="1" y="3094"/>
                    <a:pt x="1" y="6860"/>
                  </a:cubicBezTo>
                  <a:lnTo>
                    <a:pt x="1" y="65367"/>
                  </a:lnTo>
                  <a:cubicBezTo>
                    <a:pt x="1" y="68998"/>
                    <a:pt x="2960" y="72092"/>
                    <a:pt x="6726" y="72092"/>
                  </a:cubicBezTo>
                  <a:cubicBezTo>
                    <a:pt x="10492" y="72092"/>
                    <a:pt x="13585" y="68998"/>
                    <a:pt x="13585" y="65367"/>
                  </a:cubicBezTo>
                  <a:lnTo>
                    <a:pt x="13585" y="6860"/>
                  </a:lnTo>
                  <a:cubicBezTo>
                    <a:pt x="13585" y="3094"/>
                    <a:pt x="10492" y="0"/>
                    <a:pt x="6726"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0" name="Google Shape;240;p37"/>
            <p:cNvSpPr/>
            <p:nvPr/>
          </p:nvSpPr>
          <p:spPr>
            <a:xfrm rot="1064567">
              <a:off x="662671" y="691271"/>
              <a:ext cx="535623" cy="434580"/>
            </a:xfrm>
            <a:custGeom>
              <a:avLst/>
              <a:gdLst/>
              <a:ahLst/>
              <a:cxnLst/>
              <a:rect l="l" t="t" r="r" b="b"/>
              <a:pathLst>
                <a:path w="62005" h="50308" extrusionOk="0">
                  <a:moveTo>
                    <a:pt x="41964" y="0"/>
                  </a:moveTo>
                  <a:cubicBezTo>
                    <a:pt x="36450" y="4573"/>
                    <a:pt x="29859" y="8743"/>
                    <a:pt x="22193" y="12105"/>
                  </a:cubicBezTo>
                  <a:cubicBezTo>
                    <a:pt x="14661" y="15468"/>
                    <a:pt x="6994" y="17620"/>
                    <a:pt x="1" y="18561"/>
                  </a:cubicBezTo>
                  <a:lnTo>
                    <a:pt x="11567" y="44654"/>
                  </a:lnTo>
                  <a:cubicBezTo>
                    <a:pt x="12778" y="45461"/>
                    <a:pt x="14257" y="46133"/>
                    <a:pt x="15737" y="46671"/>
                  </a:cubicBezTo>
                  <a:cubicBezTo>
                    <a:pt x="22653" y="49192"/>
                    <a:pt x="29544" y="50307"/>
                    <a:pt x="36332" y="50307"/>
                  </a:cubicBezTo>
                  <a:cubicBezTo>
                    <a:pt x="45119" y="50307"/>
                    <a:pt x="53733" y="48438"/>
                    <a:pt x="62005" y="45326"/>
                  </a:cubicBezTo>
                  <a:lnTo>
                    <a:pt x="41964"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1" name="Google Shape;241;p37"/>
            <p:cNvSpPr/>
            <p:nvPr/>
          </p:nvSpPr>
          <p:spPr>
            <a:xfrm rot="1064567">
              <a:off x="658785" y="1086963"/>
              <a:ext cx="503091" cy="318359"/>
            </a:xfrm>
            <a:custGeom>
              <a:avLst/>
              <a:gdLst/>
              <a:ahLst/>
              <a:cxnLst/>
              <a:rect l="l" t="t" r="r" b="b"/>
              <a:pathLst>
                <a:path w="58239" h="36854" extrusionOk="0">
                  <a:moveTo>
                    <a:pt x="0" y="1"/>
                  </a:moveTo>
                  <a:lnTo>
                    <a:pt x="16275" y="36854"/>
                  </a:lnTo>
                  <a:cubicBezTo>
                    <a:pt x="23672" y="35509"/>
                    <a:pt x="31070" y="33357"/>
                    <a:pt x="38333" y="30129"/>
                  </a:cubicBezTo>
                  <a:cubicBezTo>
                    <a:pt x="45596" y="26901"/>
                    <a:pt x="52186" y="23000"/>
                    <a:pt x="58238" y="18427"/>
                  </a:cubicBezTo>
                  <a:lnTo>
                    <a:pt x="50438" y="673"/>
                  </a:lnTo>
                  <a:cubicBezTo>
                    <a:pt x="42166" y="3785"/>
                    <a:pt x="33552" y="5654"/>
                    <a:pt x="24765" y="5654"/>
                  </a:cubicBezTo>
                  <a:cubicBezTo>
                    <a:pt x="17977" y="5654"/>
                    <a:pt x="11086" y="4539"/>
                    <a:pt x="4170" y="2018"/>
                  </a:cubicBezTo>
                  <a:cubicBezTo>
                    <a:pt x="2690" y="1480"/>
                    <a:pt x="1211" y="808"/>
                    <a:pt x="0"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2" name="Google Shape;242;p37"/>
            <p:cNvSpPr/>
            <p:nvPr/>
          </p:nvSpPr>
          <p:spPr>
            <a:xfrm rot="1064567">
              <a:off x="788630" y="395544"/>
              <a:ext cx="316036" cy="158592"/>
            </a:xfrm>
            <a:custGeom>
              <a:avLst/>
              <a:gdLst/>
              <a:ahLst/>
              <a:cxnLst/>
              <a:rect l="l" t="t" r="r" b="b"/>
              <a:pathLst>
                <a:path w="36585" h="18359" extrusionOk="0">
                  <a:moveTo>
                    <a:pt x="13515" y="1"/>
                  </a:moveTo>
                  <a:cubicBezTo>
                    <a:pt x="10399" y="1"/>
                    <a:pt x="7225" y="646"/>
                    <a:pt x="4170" y="2015"/>
                  </a:cubicBezTo>
                  <a:cubicBezTo>
                    <a:pt x="2691" y="2688"/>
                    <a:pt x="1211" y="3495"/>
                    <a:pt x="1" y="4436"/>
                  </a:cubicBezTo>
                  <a:cubicBezTo>
                    <a:pt x="6166" y="15411"/>
                    <a:pt x="19114" y="18359"/>
                    <a:pt x="32834" y="18359"/>
                  </a:cubicBezTo>
                  <a:cubicBezTo>
                    <a:pt x="34079" y="18359"/>
                    <a:pt x="35331" y="18335"/>
                    <a:pt x="36584" y="18290"/>
                  </a:cubicBezTo>
                  <a:lnTo>
                    <a:pt x="34567" y="13717"/>
                  </a:lnTo>
                  <a:cubicBezTo>
                    <a:pt x="30691" y="5170"/>
                    <a:pt x="22335" y="1"/>
                    <a:pt x="13515"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3" name="Google Shape;243;p37"/>
            <p:cNvSpPr/>
            <p:nvPr/>
          </p:nvSpPr>
          <p:spPr>
            <a:xfrm rot="1064567">
              <a:off x="637634" y="418646"/>
              <a:ext cx="472883" cy="402013"/>
            </a:xfrm>
            <a:custGeom>
              <a:avLst/>
              <a:gdLst/>
              <a:ahLst/>
              <a:cxnLst/>
              <a:rect l="l" t="t" r="r" b="b"/>
              <a:pathLst>
                <a:path w="54742" h="46538" extrusionOk="0">
                  <a:moveTo>
                    <a:pt x="11971" y="0"/>
                  </a:moveTo>
                  <a:cubicBezTo>
                    <a:pt x="3363" y="6187"/>
                    <a:pt x="0" y="17754"/>
                    <a:pt x="4439" y="27842"/>
                  </a:cubicBezTo>
                  <a:lnTo>
                    <a:pt x="12778" y="46537"/>
                  </a:lnTo>
                  <a:cubicBezTo>
                    <a:pt x="19771" y="45596"/>
                    <a:pt x="27438" y="43444"/>
                    <a:pt x="34970" y="40081"/>
                  </a:cubicBezTo>
                  <a:cubicBezTo>
                    <a:pt x="42636" y="36719"/>
                    <a:pt x="49227" y="32549"/>
                    <a:pt x="54741" y="27976"/>
                  </a:cubicBezTo>
                  <a:lnTo>
                    <a:pt x="48554" y="13854"/>
                  </a:lnTo>
                  <a:cubicBezTo>
                    <a:pt x="47301" y="13899"/>
                    <a:pt x="46049" y="13923"/>
                    <a:pt x="44804" y="13923"/>
                  </a:cubicBezTo>
                  <a:cubicBezTo>
                    <a:pt x="31084" y="13923"/>
                    <a:pt x="18136" y="10975"/>
                    <a:pt x="11971"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4" name="Google Shape;244;p37"/>
            <p:cNvSpPr/>
            <p:nvPr/>
          </p:nvSpPr>
          <p:spPr>
            <a:xfrm rot="1064567">
              <a:off x="675477" y="380215"/>
              <a:ext cx="404329" cy="429898"/>
            </a:xfrm>
            <a:custGeom>
              <a:avLst/>
              <a:gdLst/>
              <a:ahLst/>
              <a:cxnLst/>
              <a:rect l="l" t="t" r="r" b="b"/>
              <a:pathLst>
                <a:path w="46806" h="49766" extrusionOk="0">
                  <a:moveTo>
                    <a:pt x="36046" y="6188"/>
                  </a:moveTo>
                  <a:cubicBezTo>
                    <a:pt x="36718" y="10895"/>
                    <a:pt x="36987" y="15737"/>
                    <a:pt x="36987" y="20445"/>
                  </a:cubicBezTo>
                  <a:cubicBezTo>
                    <a:pt x="32414" y="20848"/>
                    <a:pt x="27841" y="21521"/>
                    <a:pt x="23268" y="22462"/>
                  </a:cubicBezTo>
                  <a:cubicBezTo>
                    <a:pt x="23672" y="17755"/>
                    <a:pt x="23672" y="12913"/>
                    <a:pt x="23403" y="8205"/>
                  </a:cubicBezTo>
                  <a:cubicBezTo>
                    <a:pt x="27572" y="7264"/>
                    <a:pt x="31742" y="6591"/>
                    <a:pt x="36046" y="6188"/>
                  </a:cubicBezTo>
                  <a:close/>
                  <a:moveTo>
                    <a:pt x="21251" y="8743"/>
                  </a:moveTo>
                  <a:lnTo>
                    <a:pt x="21251" y="8743"/>
                  </a:lnTo>
                  <a:cubicBezTo>
                    <a:pt x="21385" y="13451"/>
                    <a:pt x="21385" y="18158"/>
                    <a:pt x="20982" y="23000"/>
                  </a:cubicBezTo>
                  <a:cubicBezTo>
                    <a:pt x="16005" y="24076"/>
                    <a:pt x="11164" y="25556"/>
                    <a:pt x="6456" y="27439"/>
                  </a:cubicBezTo>
                  <a:cubicBezTo>
                    <a:pt x="7263" y="22597"/>
                    <a:pt x="7667" y="17755"/>
                    <a:pt x="7801" y="12913"/>
                  </a:cubicBezTo>
                  <a:cubicBezTo>
                    <a:pt x="12240" y="11164"/>
                    <a:pt x="16678" y="9819"/>
                    <a:pt x="21251" y="8743"/>
                  </a:cubicBezTo>
                  <a:close/>
                  <a:moveTo>
                    <a:pt x="36987" y="22731"/>
                  </a:moveTo>
                  <a:cubicBezTo>
                    <a:pt x="36853" y="27573"/>
                    <a:pt x="36449" y="32415"/>
                    <a:pt x="35642" y="37123"/>
                  </a:cubicBezTo>
                  <a:cubicBezTo>
                    <a:pt x="30666" y="37526"/>
                    <a:pt x="25689" y="38333"/>
                    <a:pt x="20847" y="39409"/>
                  </a:cubicBezTo>
                  <a:cubicBezTo>
                    <a:pt x="21923" y="34567"/>
                    <a:pt x="22730" y="29725"/>
                    <a:pt x="23134" y="24749"/>
                  </a:cubicBezTo>
                  <a:cubicBezTo>
                    <a:pt x="27707" y="23807"/>
                    <a:pt x="32280" y="23135"/>
                    <a:pt x="36987" y="22731"/>
                  </a:cubicBezTo>
                  <a:close/>
                  <a:moveTo>
                    <a:pt x="20309" y="1"/>
                  </a:moveTo>
                  <a:cubicBezTo>
                    <a:pt x="20578" y="2153"/>
                    <a:pt x="20847" y="4305"/>
                    <a:pt x="20982" y="6457"/>
                  </a:cubicBezTo>
                  <a:cubicBezTo>
                    <a:pt x="16543" y="7533"/>
                    <a:pt x="12240" y="8878"/>
                    <a:pt x="7936" y="10492"/>
                  </a:cubicBezTo>
                  <a:cubicBezTo>
                    <a:pt x="7936" y="8609"/>
                    <a:pt x="7936" y="6726"/>
                    <a:pt x="7801" y="4843"/>
                  </a:cubicBezTo>
                  <a:cubicBezTo>
                    <a:pt x="7129" y="5515"/>
                    <a:pt x="6322" y="6053"/>
                    <a:pt x="5649" y="6726"/>
                  </a:cubicBezTo>
                  <a:cubicBezTo>
                    <a:pt x="5649" y="8340"/>
                    <a:pt x="5649" y="9819"/>
                    <a:pt x="5649" y="11433"/>
                  </a:cubicBezTo>
                  <a:cubicBezTo>
                    <a:pt x="4170" y="11971"/>
                    <a:pt x="2690" y="12644"/>
                    <a:pt x="1211" y="13316"/>
                  </a:cubicBezTo>
                  <a:cubicBezTo>
                    <a:pt x="673" y="14258"/>
                    <a:pt x="404" y="15199"/>
                    <a:pt x="0" y="16275"/>
                  </a:cubicBezTo>
                  <a:cubicBezTo>
                    <a:pt x="1883" y="15334"/>
                    <a:pt x="3766" y="14527"/>
                    <a:pt x="5649" y="13720"/>
                  </a:cubicBezTo>
                  <a:lnTo>
                    <a:pt x="5649" y="13720"/>
                  </a:lnTo>
                  <a:cubicBezTo>
                    <a:pt x="5380" y="18696"/>
                    <a:pt x="4842" y="23538"/>
                    <a:pt x="4035" y="28380"/>
                  </a:cubicBezTo>
                  <a:cubicBezTo>
                    <a:pt x="2690" y="28918"/>
                    <a:pt x="1480" y="29456"/>
                    <a:pt x="135" y="29994"/>
                  </a:cubicBezTo>
                  <a:cubicBezTo>
                    <a:pt x="404" y="30667"/>
                    <a:pt x="673" y="31474"/>
                    <a:pt x="942" y="32146"/>
                  </a:cubicBezTo>
                  <a:cubicBezTo>
                    <a:pt x="1749" y="31743"/>
                    <a:pt x="2556" y="31339"/>
                    <a:pt x="3497" y="30936"/>
                  </a:cubicBezTo>
                  <a:lnTo>
                    <a:pt x="3497" y="30936"/>
                  </a:lnTo>
                  <a:cubicBezTo>
                    <a:pt x="3228" y="32550"/>
                    <a:pt x="2825" y="34029"/>
                    <a:pt x="2421" y="35509"/>
                  </a:cubicBezTo>
                  <a:lnTo>
                    <a:pt x="3901" y="38737"/>
                  </a:lnTo>
                  <a:cubicBezTo>
                    <a:pt x="4708" y="35778"/>
                    <a:pt x="5380" y="32953"/>
                    <a:pt x="5918" y="29994"/>
                  </a:cubicBezTo>
                  <a:cubicBezTo>
                    <a:pt x="10760" y="27977"/>
                    <a:pt x="15736" y="26497"/>
                    <a:pt x="20847" y="25287"/>
                  </a:cubicBezTo>
                  <a:lnTo>
                    <a:pt x="20847" y="25287"/>
                  </a:lnTo>
                  <a:cubicBezTo>
                    <a:pt x="20309" y="30263"/>
                    <a:pt x="19502" y="35105"/>
                    <a:pt x="18426" y="39947"/>
                  </a:cubicBezTo>
                  <a:cubicBezTo>
                    <a:pt x="14257" y="41023"/>
                    <a:pt x="10088" y="42368"/>
                    <a:pt x="6053" y="43848"/>
                  </a:cubicBezTo>
                  <a:lnTo>
                    <a:pt x="6994" y="45865"/>
                  </a:lnTo>
                  <a:cubicBezTo>
                    <a:pt x="10491" y="44520"/>
                    <a:pt x="14123" y="43444"/>
                    <a:pt x="17754" y="42503"/>
                  </a:cubicBezTo>
                  <a:lnTo>
                    <a:pt x="17754" y="42503"/>
                  </a:lnTo>
                  <a:cubicBezTo>
                    <a:pt x="17216" y="44924"/>
                    <a:pt x="16409" y="47345"/>
                    <a:pt x="15602" y="49766"/>
                  </a:cubicBezTo>
                  <a:cubicBezTo>
                    <a:pt x="16409" y="49631"/>
                    <a:pt x="17216" y="49497"/>
                    <a:pt x="18023" y="49228"/>
                  </a:cubicBezTo>
                  <a:cubicBezTo>
                    <a:pt x="18830" y="46807"/>
                    <a:pt x="19637" y="44386"/>
                    <a:pt x="20175" y="41830"/>
                  </a:cubicBezTo>
                  <a:cubicBezTo>
                    <a:pt x="25151" y="40754"/>
                    <a:pt x="30262" y="39813"/>
                    <a:pt x="35373" y="39409"/>
                  </a:cubicBezTo>
                  <a:lnTo>
                    <a:pt x="35373" y="39409"/>
                  </a:lnTo>
                  <a:cubicBezTo>
                    <a:pt x="35104" y="40620"/>
                    <a:pt x="34835" y="41830"/>
                    <a:pt x="34566" y="43041"/>
                  </a:cubicBezTo>
                  <a:cubicBezTo>
                    <a:pt x="35508" y="42637"/>
                    <a:pt x="36315" y="42234"/>
                    <a:pt x="37122" y="41830"/>
                  </a:cubicBezTo>
                  <a:cubicBezTo>
                    <a:pt x="37256" y="40889"/>
                    <a:pt x="37525" y="40082"/>
                    <a:pt x="37660" y="39140"/>
                  </a:cubicBezTo>
                  <a:cubicBezTo>
                    <a:pt x="39139" y="39140"/>
                    <a:pt x="40619" y="39006"/>
                    <a:pt x="42098" y="39006"/>
                  </a:cubicBezTo>
                  <a:cubicBezTo>
                    <a:pt x="43309" y="38199"/>
                    <a:pt x="44385" y="37526"/>
                    <a:pt x="45595" y="36719"/>
                  </a:cubicBezTo>
                  <a:cubicBezTo>
                    <a:pt x="43040" y="36719"/>
                    <a:pt x="40484" y="36854"/>
                    <a:pt x="37929" y="36988"/>
                  </a:cubicBezTo>
                  <a:cubicBezTo>
                    <a:pt x="38736" y="32146"/>
                    <a:pt x="39139" y="27304"/>
                    <a:pt x="39139" y="22462"/>
                  </a:cubicBezTo>
                  <a:cubicBezTo>
                    <a:pt x="40946" y="22367"/>
                    <a:pt x="42753" y="22272"/>
                    <a:pt x="44560" y="22272"/>
                  </a:cubicBezTo>
                  <a:cubicBezTo>
                    <a:pt x="45309" y="22272"/>
                    <a:pt x="46057" y="22288"/>
                    <a:pt x="46806" y="22328"/>
                  </a:cubicBezTo>
                  <a:lnTo>
                    <a:pt x="45864" y="20176"/>
                  </a:lnTo>
                  <a:cubicBezTo>
                    <a:pt x="43578" y="20176"/>
                    <a:pt x="41426" y="20176"/>
                    <a:pt x="39139" y="20310"/>
                  </a:cubicBezTo>
                  <a:cubicBezTo>
                    <a:pt x="39139" y="15737"/>
                    <a:pt x="38870" y="11299"/>
                    <a:pt x="38332" y="6860"/>
                  </a:cubicBezTo>
                  <a:cubicBezTo>
                    <a:pt x="37256" y="5784"/>
                    <a:pt x="36180" y="4843"/>
                    <a:pt x="35104" y="4036"/>
                  </a:cubicBezTo>
                  <a:cubicBezTo>
                    <a:pt x="31069" y="4439"/>
                    <a:pt x="27169" y="5112"/>
                    <a:pt x="23268" y="5919"/>
                  </a:cubicBezTo>
                  <a:cubicBezTo>
                    <a:pt x="22999" y="4036"/>
                    <a:pt x="22865" y="2018"/>
                    <a:pt x="22596"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5" name="Google Shape;245;p37"/>
            <p:cNvSpPr/>
            <p:nvPr/>
          </p:nvSpPr>
          <p:spPr>
            <a:xfrm rot="1064567">
              <a:off x="1024698" y="870136"/>
              <a:ext cx="123166" cy="128937"/>
            </a:xfrm>
            <a:custGeom>
              <a:avLst/>
              <a:gdLst/>
              <a:ahLst/>
              <a:cxnLst/>
              <a:rect l="l" t="t" r="r" b="b"/>
              <a:pathLst>
                <a:path w="14258" h="14926" extrusionOk="0">
                  <a:moveTo>
                    <a:pt x="5909" y="0"/>
                  </a:moveTo>
                  <a:cubicBezTo>
                    <a:pt x="5267" y="0"/>
                    <a:pt x="4635" y="129"/>
                    <a:pt x="4035" y="402"/>
                  </a:cubicBezTo>
                  <a:cubicBezTo>
                    <a:pt x="1076" y="1747"/>
                    <a:pt x="0" y="5916"/>
                    <a:pt x="1749" y="9817"/>
                  </a:cubicBezTo>
                  <a:cubicBezTo>
                    <a:pt x="3143" y="12927"/>
                    <a:pt x="5820" y="14925"/>
                    <a:pt x="8348" y="14925"/>
                  </a:cubicBezTo>
                  <a:cubicBezTo>
                    <a:pt x="8990" y="14925"/>
                    <a:pt x="9623" y="14796"/>
                    <a:pt x="10222" y="14524"/>
                  </a:cubicBezTo>
                  <a:cubicBezTo>
                    <a:pt x="13181" y="13179"/>
                    <a:pt x="14257" y="9010"/>
                    <a:pt x="12509" y="5109"/>
                  </a:cubicBezTo>
                  <a:cubicBezTo>
                    <a:pt x="11114" y="1999"/>
                    <a:pt x="8437" y="0"/>
                    <a:pt x="5909"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6" name="Google Shape;246;p37"/>
            <p:cNvSpPr/>
            <p:nvPr/>
          </p:nvSpPr>
          <p:spPr>
            <a:xfrm rot="1064567">
              <a:off x="1047497" y="1080984"/>
              <a:ext cx="122000" cy="128937"/>
            </a:xfrm>
            <a:custGeom>
              <a:avLst/>
              <a:gdLst/>
              <a:ahLst/>
              <a:cxnLst/>
              <a:rect l="l" t="t" r="r" b="b"/>
              <a:pathLst>
                <a:path w="14123" h="14926" extrusionOk="0">
                  <a:moveTo>
                    <a:pt x="5909" y="1"/>
                  </a:moveTo>
                  <a:cubicBezTo>
                    <a:pt x="5267" y="1"/>
                    <a:pt x="4634" y="130"/>
                    <a:pt x="4035" y="402"/>
                  </a:cubicBezTo>
                  <a:cubicBezTo>
                    <a:pt x="1076" y="1747"/>
                    <a:pt x="0" y="5916"/>
                    <a:pt x="1749" y="9817"/>
                  </a:cubicBezTo>
                  <a:cubicBezTo>
                    <a:pt x="3143" y="12927"/>
                    <a:pt x="5820" y="14926"/>
                    <a:pt x="8348" y="14926"/>
                  </a:cubicBezTo>
                  <a:cubicBezTo>
                    <a:pt x="8990" y="14926"/>
                    <a:pt x="9623" y="14797"/>
                    <a:pt x="10222" y="14524"/>
                  </a:cubicBezTo>
                  <a:cubicBezTo>
                    <a:pt x="13181" y="13179"/>
                    <a:pt x="14123" y="9010"/>
                    <a:pt x="12509" y="5109"/>
                  </a:cubicBezTo>
                  <a:cubicBezTo>
                    <a:pt x="11114" y="1999"/>
                    <a:pt x="8437" y="1"/>
                    <a:pt x="5909"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7" name="Google Shape;247;p37"/>
            <p:cNvSpPr/>
            <p:nvPr/>
          </p:nvSpPr>
          <p:spPr>
            <a:xfrm rot="1064567">
              <a:off x="608245" y="906860"/>
              <a:ext cx="117353" cy="621601"/>
            </a:xfrm>
            <a:custGeom>
              <a:avLst/>
              <a:gdLst/>
              <a:ahLst/>
              <a:cxnLst/>
              <a:rect l="l" t="t" r="r" b="b"/>
              <a:pathLst>
                <a:path w="13585" h="71958" extrusionOk="0">
                  <a:moveTo>
                    <a:pt x="6725" y="0"/>
                  </a:moveTo>
                  <a:cubicBezTo>
                    <a:pt x="2959" y="0"/>
                    <a:pt x="0" y="2959"/>
                    <a:pt x="0" y="6725"/>
                  </a:cubicBezTo>
                  <a:lnTo>
                    <a:pt x="0" y="65232"/>
                  </a:lnTo>
                  <a:cubicBezTo>
                    <a:pt x="0" y="68998"/>
                    <a:pt x="2959" y="71957"/>
                    <a:pt x="6725" y="71957"/>
                  </a:cubicBezTo>
                  <a:cubicBezTo>
                    <a:pt x="10491" y="71957"/>
                    <a:pt x="13584" y="68998"/>
                    <a:pt x="13584" y="65232"/>
                  </a:cubicBezTo>
                  <a:lnTo>
                    <a:pt x="13584" y="6725"/>
                  </a:lnTo>
                  <a:cubicBezTo>
                    <a:pt x="13584" y="2959"/>
                    <a:pt x="10491" y="0"/>
                    <a:pt x="6725"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248" name="Google Shape;248;p37"/>
          <p:cNvGrpSpPr/>
          <p:nvPr/>
        </p:nvGrpSpPr>
        <p:grpSpPr>
          <a:xfrm>
            <a:off x="9984787" y="277242"/>
            <a:ext cx="1933444" cy="1481069"/>
            <a:chOff x="7395640" y="275757"/>
            <a:chExt cx="1450083" cy="1110802"/>
          </a:xfrm>
        </p:grpSpPr>
        <p:sp>
          <p:nvSpPr>
            <p:cNvPr id="249" name="Google Shape;249;p37"/>
            <p:cNvSpPr/>
            <p:nvPr/>
          </p:nvSpPr>
          <p:spPr>
            <a:xfrm rot="860100">
              <a:off x="7476783" y="422456"/>
              <a:ext cx="1287797" cy="817405"/>
            </a:xfrm>
            <a:custGeom>
              <a:avLst/>
              <a:gdLst/>
              <a:ahLst/>
              <a:cxnLst/>
              <a:rect l="l" t="t" r="r" b="b"/>
              <a:pathLst>
                <a:path w="51510" h="32695" extrusionOk="0">
                  <a:moveTo>
                    <a:pt x="18555" y="1"/>
                  </a:moveTo>
                  <a:cubicBezTo>
                    <a:pt x="16254" y="1"/>
                    <a:pt x="13805" y="149"/>
                    <a:pt x="11133" y="372"/>
                  </a:cubicBezTo>
                  <a:cubicBezTo>
                    <a:pt x="8944" y="557"/>
                    <a:pt x="6160" y="1040"/>
                    <a:pt x="3934" y="2969"/>
                  </a:cubicBezTo>
                  <a:cubicBezTo>
                    <a:pt x="2524" y="4194"/>
                    <a:pt x="1447" y="5938"/>
                    <a:pt x="779" y="8016"/>
                  </a:cubicBezTo>
                  <a:cubicBezTo>
                    <a:pt x="705" y="8313"/>
                    <a:pt x="631" y="8610"/>
                    <a:pt x="557" y="8907"/>
                  </a:cubicBezTo>
                  <a:cubicBezTo>
                    <a:pt x="148" y="10503"/>
                    <a:pt x="0" y="12247"/>
                    <a:pt x="74" y="14474"/>
                  </a:cubicBezTo>
                  <a:cubicBezTo>
                    <a:pt x="74" y="14770"/>
                    <a:pt x="74" y="15030"/>
                    <a:pt x="111" y="15327"/>
                  </a:cubicBezTo>
                  <a:cubicBezTo>
                    <a:pt x="186" y="16663"/>
                    <a:pt x="334" y="18185"/>
                    <a:pt x="1225" y="19483"/>
                  </a:cubicBezTo>
                  <a:cubicBezTo>
                    <a:pt x="2078" y="20671"/>
                    <a:pt x="3414" y="21302"/>
                    <a:pt x="4305" y="21636"/>
                  </a:cubicBezTo>
                  <a:cubicBezTo>
                    <a:pt x="4528" y="21710"/>
                    <a:pt x="4713" y="21784"/>
                    <a:pt x="4899" y="21858"/>
                  </a:cubicBezTo>
                  <a:cubicBezTo>
                    <a:pt x="7237" y="22675"/>
                    <a:pt x="9760" y="23194"/>
                    <a:pt x="12840" y="23491"/>
                  </a:cubicBezTo>
                  <a:cubicBezTo>
                    <a:pt x="15252" y="23751"/>
                    <a:pt x="17702" y="23825"/>
                    <a:pt x="20114" y="23937"/>
                  </a:cubicBezTo>
                  <a:cubicBezTo>
                    <a:pt x="21821" y="23974"/>
                    <a:pt x="23602" y="24048"/>
                    <a:pt x="25346" y="24159"/>
                  </a:cubicBezTo>
                  <a:cubicBezTo>
                    <a:pt x="25866" y="24196"/>
                    <a:pt x="26386" y="24271"/>
                    <a:pt x="26905" y="24308"/>
                  </a:cubicBezTo>
                  <a:lnTo>
                    <a:pt x="27350" y="24345"/>
                  </a:lnTo>
                  <a:cubicBezTo>
                    <a:pt x="28723" y="24493"/>
                    <a:pt x="29985" y="25013"/>
                    <a:pt x="31099" y="25904"/>
                  </a:cubicBezTo>
                  <a:cubicBezTo>
                    <a:pt x="31395" y="26163"/>
                    <a:pt x="31655" y="26386"/>
                    <a:pt x="31878" y="26646"/>
                  </a:cubicBezTo>
                  <a:cubicBezTo>
                    <a:pt x="32769" y="27611"/>
                    <a:pt x="33808" y="28724"/>
                    <a:pt x="34735" y="29689"/>
                  </a:cubicBezTo>
                  <a:cubicBezTo>
                    <a:pt x="37370" y="32435"/>
                    <a:pt x="37890" y="32695"/>
                    <a:pt x="38595" y="32695"/>
                  </a:cubicBezTo>
                  <a:cubicBezTo>
                    <a:pt x="39300" y="32695"/>
                    <a:pt x="39894" y="32212"/>
                    <a:pt x="40042" y="31507"/>
                  </a:cubicBezTo>
                  <a:cubicBezTo>
                    <a:pt x="40339" y="29949"/>
                    <a:pt x="40747" y="28353"/>
                    <a:pt x="41230" y="26831"/>
                  </a:cubicBezTo>
                  <a:cubicBezTo>
                    <a:pt x="41267" y="26720"/>
                    <a:pt x="41304" y="26609"/>
                    <a:pt x="41341" y="26497"/>
                  </a:cubicBezTo>
                  <a:cubicBezTo>
                    <a:pt x="41749" y="25347"/>
                    <a:pt x="42603" y="24345"/>
                    <a:pt x="43790" y="23714"/>
                  </a:cubicBezTo>
                  <a:cubicBezTo>
                    <a:pt x="45683" y="22675"/>
                    <a:pt x="47353" y="21302"/>
                    <a:pt x="48578" y="19706"/>
                  </a:cubicBezTo>
                  <a:cubicBezTo>
                    <a:pt x="49208" y="18890"/>
                    <a:pt x="49765" y="18036"/>
                    <a:pt x="50136" y="17145"/>
                  </a:cubicBezTo>
                  <a:cubicBezTo>
                    <a:pt x="51361" y="14511"/>
                    <a:pt x="51509" y="11542"/>
                    <a:pt x="50544" y="8981"/>
                  </a:cubicBezTo>
                  <a:cubicBezTo>
                    <a:pt x="50396" y="8573"/>
                    <a:pt x="50210" y="8165"/>
                    <a:pt x="50025" y="7794"/>
                  </a:cubicBezTo>
                  <a:cubicBezTo>
                    <a:pt x="49023" y="5975"/>
                    <a:pt x="47316" y="4417"/>
                    <a:pt x="45126" y="3303"/>
                  </a:cubicBezTo>
                  <a:cubicBezTo>
                    <a:pt x="44681" y="3081"/>
                    <a:pt x="44310" y="2895"/>
                    <a:pt x="43939" y="2784"/>
                  </a:cubicBezTo>
                  <a:cubicBezTo>
                    <a:pt x="41638" y="1856"/>
                    <a:pt x="39189" y="1485"/>
                    <a:pt x="37073" y="1225"/>
                  </a:cubicBezTo>
                  <a:lnTo>
                    <a:pt x="36665" y="1188"/>
                  </a:lnTo>
                  <a:cubicBezTo>
                    <a:pt x="33325" y="780"/>
                    <a:pt x="29948" y="483"/>
                    <a:pt x="26571" y="297"/>
                  </a:cubicBezTo>
                  <a:lnTo>
                    <a:pt x="26274" y="260"/>
                  </a:lnTo>
                  <a:cubicBezTo>
                    <a:pt x="24270" y="149"/>
                    <a:pt x="22229" y="75"/>
                    <a:pt x="20188" y="38"/>
                  </a:cubicBezTo>
                  <a:lnTo>
                    <a:pt x="19743" y="38"/>
                  </a:lnTo>
                  <a:cubicBezTo>
                    <a:pt x="19372" y="1"/>
                    <a:pt x="18963" y="1"/>
                    <a:pt x="18555" y="1"/>
                  </a:cubicBezTo>
                  <a:close/>
                </a:path>
              </a:pathLst>
            </a:custGeom>
            <a:solidFill>
              <a:schemeClr val="lt1"/>
            </a:solidFill>
            <a:ln>
              <a:noFill/>
            </a:ln>
            <a:effectLst>
              <a:outerShdw dist="66675" dir="1800000" algn="bl" rotWithShape="0">
                <a:schemeClr val="lt2"/>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0" name="Google Shape;250;p37"/>
            <p:cNvSpPr/>
            <p:nvPr/>
          </p:nvSpPr>
          <p:spPr>
            <a:xfrm rot="860100">
              <a:off x="7511962" y="457572"/>
              <a:ext cx="1217294" cy="747727"/>
            </a:xfrm>
            <a:custGeom>
              <a:avLst/>
              <a:gdLst/>
              <a:ahLst/>
              <a:cxnLst/>
              <a:rect l="l" t="t" r="r" b="b"/>
              <a:pathLst>
                <a:path w="48690" h="29908" extrusionOk="0">
                  <a:moveTo>
                    <a:pt x="17449" y="0"/>
                  </a:moveTo>
                  <a:cubicBezTo>
                    <a:pt x="14893" y="0"/>
                    <a:pt x="12364" y="140"/>
                    <a:pt x="9834" y="340"/>
                  </a:cubicBezTo>
                  <a:cubicBezTo>
                    <a:pt x="7534" y="562"/>
                    <a:pt x="5233" y="1045"/>
                    <a:pt x="3452" y="2603"/>
                  </a:cubicBezTo>
                  <a:cubicBezTo>
                    <a:pt x="2116" y="3754"/>
                    <a:pt x="1225" y="5350"/>
                    <a:pt x="705" y="7057"/>
                  </a:cubicBezTo>
                  <a:cubicBezTo>
                    <a:pt x="631" y="7279"/>
                    <a:pt x="557" y="7539"/>
                    <a:pt x="483" y="7836"/>
                  </a:cubicBezTo>
                  <a:cubicBezTo>
                    <a:pt x="74" y="9506"/>
                    <a:pt x="0" y="11287"/>
                    <a:pt x="37" y="13031"/>
                  </a:cubicBezTo>
                  <a:cubicBezTo>
                    <a:pt x="74" y="13291"/>
                    <a:pt x="74" y="13588"/>
                    <a:pt x="74" y="13885"/>
                  </a:cubicBezTo>
                  <a:cubicBezTo>
                    <a:pt x="149" y="15035"/>
                    <a:pt x="260" y="16297"/>
                    <a:pt x="928" y="17262"/>
                  </a:cubicBezTo>
                  <a:cubicBezTo>
                    <a:pt x="1522" y="18078"/>
                    <a:pt x="2450" y="18561"/>
                    <a:pt x="3414" y="18932"/>
                  </a:cubicBezTo>
                  <a:cubicBezTo>
                    <a:pt x="3600" y="19006"/>
                    <a:pt x="3786" y="19080"/>
                    <a:pt x="3934" y="19155"/>
                  </a:cubicBezTo>
                  <a:cubicBezTo>
                    <a:pt x="6420" y="20008"/>
                    <a:pt x="8981" y="20453"/>
                    <a:pt x="11542" y="20713"/>
                  </a:cubicBezTo>
                  <a:cubicBezTo>
                    <a:pt x="15661" y="21121"/>
                    <a:pt x="19891" y="21084"/>
                    <a:pt x="24011" y="21381"/>
                  </a:cubicBezTo>
                  <a:cubicBezTo>
                    <a:pt x="24567" y="21418"/>
                    <a:pt x="25087" y="21455"/>
                    <a:pt x="25644" y="21530"/>
                  </a:cubicBezTo>
                  <a:cubicBezTo>
                    <a:pt x="25792" y="21530"/>
                    <a:pt x="25940" y="21530"/>
                    <a:pt x="26089" y="21567"/>
                  </a:cubicBezTo>
                  <a:cubicBezTo>
                    <a:pt x="27722" y="21715"/>
                    <a:pt x="29280" y="22383"/>
                    <a:pt x="30542" y="23422"/>
                  </a:cubicBezTo>
                  <a:cubicBezTo>
                    <a:pt x="30876" y="23682"/>
                    <a:pt x="31210" y="23979"/>
                    <a:pt x="31507" y="24313"/>
                  </a:cubicBezTo>
                  <a:cubicBezTo>
                    <a:pt x="32398" y="25278"/>
                    <a:pt x="33400" y="26391"/>
                    <a:pt x="34327" y="27319"/>
                  </a:cubicBezTo>
                  <a:cubicBezTo>
                    <a:pt x="35700" y="28757"/>
                    <a:pt x="36872" y="29908"/>
                    <a:pt x="37182" y="29908"/>
                  </a:cubicBezTo>
                  <a:cubicBezTo>
                    <a:pt x="37224" y="29908"/>
                    <a:pt x="37250" y="29887"/>
                    <a:pt x="37259" y="29842"/>
                  </a:cubicBezTo>
                  <a:cubicBezTo>
                    <a:pt x="37593" y="27987"/>
                    <a:pt x="38076" y="26354"/>
                    <a:pt x="38521" y="25018"/>
                  </a:cubicBezTo>
                  <a:cubicBezTo>
                    <a:pt x="38558" y="24870"/>
                    <a:pt x="38595" y="24758"/>
                    <a:pt x="38632" y="24647"/>
                  </a:cubicBezTo>
                  <a:cubicBezTo>
                    <a:pt x="39152" y="23125"/>
                    <a:pt x="40265" y="21864"/>
                    <a:pt x="41675" y="21084"/>
                  </a:cubicBezTo>
                  <a:lnTo>
                    <a:pt x="41712" y="21084"/>
                  </a:lnTo>
                  <a:cubicBezTo>
                    <a:pt x="43382" y="20157"/>
                    <a:pt x="44904" y="18932"/>
                    <a:pt x="46091" y="17448"/>
                  </a:cubicBezTo>
                  <a:cubicBezTo>
                    <a:pt x="46648" y="16742"/>
                    <a:pt x="47093" y="16000"/>
                    <a:pt x="47464" y="15184"/>
                  </a:cubicBezTo>
                  <a:cubicBezTo>
                    <a:pt x="48504" y="12957"/>
                    <a:pt x="48689" y="10322"/>
                    <a:pt x="47836" y="8059"/>
                  </a:cubicBezTo>
                  <a:cubicBezTo>
                    <a:pt x="47724" y="7725"/>
                    <a:pt x="47576" y="7391"/>
                    <a:pt x="47390" y="7057"/>
                  </a:cubicBezTo>
                  <a:cubicBezTo>
                    <a:pt x="46425" y="5350"/>
                    <a:pt x="44867" y="4051"/>
                    <a:pt x="43085" y="3160"/>
                  </a:cubicBezTo>
                  <a:cubicBezTo>
                    <a:pt x="42751" y="2975"/>
                    <a:pt x="42380" y="2789"/>
                    <a:pt x="42009" y="2641"/>
                  </a:cubicBezTo>
                  <a:cubicBezTo>
                    <a:pt x="39931" y="1824"/>
                    <a:pt x="37704" y="1490"/>
                    <a:pt x="35478" y="1193"/>
                  </a:cubicBezTo>
                  <a:cubicBezTo>
                    <a:pt x="35366" y="1193"/>
                    <a:pt x="35218" y="1193"/>
                    <a:pt x="35107" y="1156"/>
                  </a:cubicBezTo>
                  <a:cubicBezTo>
                    <a:pt x="31767" y="748"/>
                    <a:pt x="28427" y="451"/>
                    <a:pt x="25050" y="265"/>
                  </a:cubicBezTo>
                  <a:lnTo>
                    <a:pt x="24790" y="265"/>
                  </a:lnTo>
                  <a:cubicBezTo>
                    <a:pt x="22786" y="154"/>
                    <a:pt x="20745" y="80"/>
                    <a:pt x="18741" y="6"/>
                  </a:cubicBezTo>
                  <a:lnTo>
                    <a:pt x="18333" y="6"/>
                  </a:lnTo>
                  <a:cubicBezTo>
                    <a:pt x="18038" y="2"/>
                    <a:pt x="17743" y="0"/>
                    <a:pt x="17449"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1" name="Google Shape;251;p37"/>
            <p:cNvSpPr/>
            <p:nvPr/>
          </p:nvSpPr>
          <p:spPr>
            <a:xfrm rot="860100">
              <a:off x="7690498" y="547444"/>
              <a:ext cx="195782" cy="188857"/>
            </a:xfrm>
            <a:custGeom>
              <a:avLst/>
              <a:gdLst/>
              <a:ahLst/>
              <a:cxnLst/>
              <a:rect l="l" t="t" r="r" b="b"/>
              <a:pathLst>
                <a:path w="7831" h="7554" extrusionOk="0">
                  <a:moveTo>
                    <a:pt x="3920" y="0"/>
                  </a:moveTo>
                  <a:cubicBezTo>
                    <a:pt x="1958" y="0"/>
                    <a:pt x="290" y="1512"/>
                    <a:pt x="149" y="3498"/>
                  </a:cubicBezTo>
                  <a:cubicBezTo>
                    <a:pt x="0" y="5576"/>
                    <a:pt x="1559" y="7395"/>
                    <a:pt x="3637" y="7543"/>
                  </a:cubicBezTo>
                  <a:cubicBezTo>
                    <a:pt x="3729" y="7550"/>
                    <a:pt x="3820" y="7553"/>
                    <a:pt x="3910" y="7553"/>
                  </a:cubicBezTo>
                  <a:cubicBezTo>
                    <a:pt x="5869" y="7553"/>
                    <a:pt x="7503" y="6041"/>
                    <a:pt x="7645" y="4055"/>
                  </a:cubicBezTo>
                  <a:cubicBezTo>
                    <a:pt x="7830" y="1977"/>
                    <a:pt x="6272" y="158"/>
                    <a:pt x="4194" y="10"/>
                  </a:cubicBezTo>
                  <a:cubicBezTo>
                    <a:pt x="4102" y="3"/>
                    <a:pt x="4011" y="0"/>
                    <a:pt x="3920"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2" name="Google Shape;252;p37"/>
            <p:cNvSpPr/>
            <p:nvPr/>
          </p:nvSpPr>
          <p:spPr>
            <a:xfrm rot="860100">
              <a:off x="7979879" y="619480"/>
              <a:ext cx="194682" cy="245009"/>
            </a:xfrm>
            <a:custGeom>
              <a:avLst/>
              <a:gdLst/>
              <a:ahLst/>
              <a:cxnLst/>
              <a:rect l="l" t="t" r="r" b="b"/>
              <a:pathLst>
                <a:path w="7787" h="9800" extrusionOk="0">
                  <a:moveTo>
                    <a:pt x="3302" y="1211"/>
                  </a:moveTo>
                  <a:cubicBezTo>
                    <a:pt x="3401" y="1211"/>
                    <a:pt x="3501" y="1216"/>
                    <a:pt x="3602" y="1227"/>
                  </a:cubicBezTo>
                  <a:cubicBezTo>
                    <a:pt x="4493" y="1264"/>
                    <a:pt x="5643" y="1598"/>
                    <a:pt x="5198" y="2749"/>
                  </a:cubicBezTo>
                  <a:cubicBezTo>
                    <a:pt x="4715" y="3973"/>
                    <a:pt x="3008" y="4530"/>
                    <a:pt x="1672" y="4716"/>
                  </a:cubicBezTo>
                  <a:cubicBezTo>
                    <a:pt x="1747" y="3676"/>
                    <a:pt x="1784" y="2637"/>
                    <a:pt x="1710" y="1598"/>
                  </a:cubicBezTo>
                  <a:cubicBezTo>
                    <a:pt x="2214" y="1378"/>
                    <a:pt x="2744" y="1211"/>
                    <a:pt x="3302" y="1211"/>
                  </a:cubicBezTo>
                  <a:close/>
                  <a:moveTo>
                    <a:pt x="3697" y="1"/>
                  </a:moveTo>
                  <a:cubicBezTo>
                    <a:pt x="3653" y="1"/>
                    <a:pt x="3609" y="1"/>
                    <a:pt x="3565" y="3"/>
                  </a:cubicBezTo>
                  <a:cubicBezTo>
                    <a:pt x="2971" y="3"/>
                    <a:pt x="2340" y="114"/>
                    <a:pt x="1747" y="337"/>
                  </a:cubicBezTo>
                  <a:cubicBezTo>
                    <a:pt x="1413" y="448"/>
                    <a:pt x="1079" y="522"/>
                    <a:pt x="856" y="782"/>
                  </a:cubicBezTo>
                  <a:cubicBezTo>
                    <a:pt x="596" y="1079"/>
                    <a:pt x="559" y="1524"/>
                    <a:pt x="485" y="1895"/>
                  </a:cubicBezTo>
                  <a:cubicBezTo>
                    <a:pt x="374" y="2786"/>
                    <a:pt x="336" y="3676"/>
                    <a:pt x="299" y="4567"/>
                  </a:cubicBezTo>
                  <a:cubicBezTo>
                    <a:pt x="262" y="5458"/>
                    <a:pt x="188" y="6348"/>
                    <a:pt x="151" y="7276"/>
                  </a:cubicBezTo>
                  <a:cubicBezTo>
                    <a:pt x="114" y="7722"/>
                    <a:pt x="77" y="8167"/>
                    <a:pt x="40" y="8649"/>
                  </a:cubicBezTo>
                  <a:cubicBezTo>
                    <a:pt x="1" y="9076"/>
                    <a:pt x="327" y="9300"/>
                    <a:pt x="658" y="9300"/>
                  </a:cubicBezTo>
                  <a:cubicBezTo>
                    <a:pt x="960" y="9300"/>
                    <a:pt x="1266" y="9113"/>
                    <a:pt x="1301" y="8723"/>
                  </a:cubicBezTo>
                  <a:cubicBezTo>
                    <a:pt x="1376" y="7870"/>
                    <a:pt x="1487" y="6979"/>
                    <a:pt x="1561" y="6052"/>
                  </a:cubicBezTo>
                  <a:cubicBezTo>
                    <a:pt x="1969" y="6014"/>
                    <a:pt x="2452" y="5940"/>
                    <a:pt x="2934" y="5792"/>
                  </a:cubicBezTo>
                  <a:cubicBezTo>
                    <a:pt x="3379" y="6348"/>
                    <a:pt x="4010" y="6831"/>
                    <a:pt x="4530" y="7388"/>
                  </a:cubicBezTo>
                  <a:cubicBezTo>
                    <a:pt x="5161" y="8130"/>
                    <a:pt x="5792" y="8946"/>
                    <a:pt x="6497" y="9614"/>
                  </a:cubicBezTo>
                  <a:cubicBezTo>
                    <a:pt x="6645" y="9744"/>
                    <a:pt x="6808" y="9800"/>
                    <a:pt x="6960" y="9800"/>
                  </a:cubicBezTo>
                  <a:cubicBezTo>
                    <a:pt x="7418" y="9800"/>
                    <a:pt x="7786" y="9299"/>
                    <a:pt x="7425" y="8798"/>
                  </a:cubicBezTo>
                  <a:cubicBezTo>
                    <a:pt x="6868" y="7981"/>
                    <a:pt x="6126" y="7276"/>
                    <a:pt x="5458" y="6571"/>
                  </a:cubicBezTo>
                  <a:cubicBezTo>
                    <a:pt x="5049" y="6126"/>
                    <a:pt x="4604" y="5718"/>
                    <a:pt x="4122" y="5346"/>
                  </a:cubicBezTo>
                  <a:cubicBezTo>
                    <a:pt x="5606" y="4678"/>
                    <a:pt x="6831" y="3528"/>
                    <a:pt x="6571" y="1932"/>
                  </a:cubicBezTo>
                  <a:cubicBezTo>
                    <a:pt x="6320" y="533"/>
                    <a:pt x="4993" y="1"/>
                    <a:pt x="3697"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3" name="Google Shape;253;p37"/>
            <p:cNvSpPr/>
            <p:nvPr/>
          </p:nvSpPr>
          <p:spPr>
            <a:xfrm rot="860100">
              <a:off x="8176159" y="676460"/>
              <a:ext cx="147255" cy="208133"/>
            </a:xfrm>
            <a:custGeom>
              <a:avLst/>
              <a:gdLst/>
              <a:ahLst/>
              <a:cxnLst/>
              <a:rect l="l" t="t" r="r" b="b"/>
              <a:pathLst>
                <a:path w="5890" h="8325" extrusionOk="0">
                  <a:moveTo>
                    <a:pt x="3414" y="0"/>
                  </a:moveTo>
                  <a:cubicBezTo>
                    <a:pt x="3080" y="0"/>
                    <a:pt x="2746" y="37"/>
                    <a:pt x="2412" y="37"/>
                  </a:cubicBezTo>
                  <a:cubicBezTo>
                    <a:pt x="2153" y="74"/>
                    <a:pt x="1893" y="111"/>
                    <a:pt x="1707" y="297"/>
                  </a:cubicBezTo>
                  <a:cubicBezTo>
                    <a:pt x="1522" y="483"/>
                    <a:pt x="1485" y="779"/>
                    <a:pt x="1373" y="1039"/>
                  </a:cubicBezTo>
                  <a:cubicBezTo>
                    <a:pt x="1262" y="1410"/>
                    <a:pt x="1151" y="1781"/>
                    <a:pt x="1039" y="2153"/>
                  </a:cubicBezTo>
                  <a:cubicBezTo>
                    <a:pt x="854" y="2746"/>
                    <a:pt x="668" y="3377"/>
                    <a:pt x="520" y="4008"/>
                  </a:cubicBezTo>
                  <a:cubicBezTo>
                    <a:pt x="334" y="4862"/>
                    <a:pt x="0" y="6049"/>
                    <a:pt x="75" y="6903"/>
                  </a:cubicBezTo>
                  <a:cubicBezTo>
                    <a:pt x="231" y="8155"/>
                    <a:pt x="2132" y="8324"/>
                    <a:pt x="3368" y="8324"/>
                  </a:cubicBezTo>
                  <a:cubicBezTo>
                    <a:pt x="3597" y="8324"/>
                    <a:pt x="3803" y="8319"/>
                    <a:pt x="3971" y="8313"/>
                  </a:cubicBezTo>
                  <a:cubicBezTo>
                    <a:pt x="4750" y="8313"/>
                    <a:pt x="4862" y="7125"/>
                    <a:pt x="4082" y="7088"/>
                  </a:cubicBezTo>
                  <a:cubicBezTo>
                    <a:pt x="3897" y="7088"/>
                    <a:pt x="3711" y="7051"/>
                    <a:pt x="3563" y="7051"/>
                  </a:cubicBezTo>
                  <a:cubicBezTo>
                    <a:pt x="2969" y="7051"/>
                    <a:pt x="2338" y="7051"/>
                    <a:pt x="1782" y="6828"/>
                  </a:cubicBezTo>
                  <a:cubicBezTo>
                    <a:pt x="1596" y="6754"/>
                    <a:pt x="1485" y="6606"/>
                    <a:pt x="1448" y="6383"/>
                  </a:cubicBezTo>
                  <a:cubicBezTo>
                    <a:pt x="1410" y="6198"/>
                    <a:pt x="1448" y="6049"/>
                    <a:pt x="1485" y="5864"/>
                  </a:cubicBezTo>
                  <a:cubicBezTo>
                    <a:pt x="1485" y="5678"/>
                    <a:pt x="1522" y="5492"/>
                    <a:pt x="1559" y="5307"/>
                  </a:cubicBezTo>
                  <a:cubicBezTo>
                    <a:pt x="1596" y="4973"/>
                    <a:pt x="1670" y="4676"/>
                    <a:pt x="1744" y="4379"/>
                  </a:cubicBezTo>
                  <a:cubicBezTo>
                    <a:pt x="2116" y="4453"/>
                    <a:pt x="2524" y="4528"/>
                    <a:pt x="2932" y="4565"/>
                  </a:cubicBezTo>
                  <a:cubicBezTo>
                    <a:pt x="3298" y="4593"/>
                    <a:pt x="3686" y="4664"/>
                    <a:pt x="4063" y="4664"/>
                  </a:cubicBezTo>
                  <a:cubicBezTo>
                    <a:pt x="4182" y="4664"/>
                    <a:pt x="4300" y="4657"/>
                    <a:pt x="4416" y="4639"/>
                  </a:cubicBezTo>
                  <a:cubicBezTo>
                    <a:pt x="5010" y="4565"/>
                    <a:pt x="4936" y="3822"/>
                    <a:pt x="4491" y="3600"/>
                  </a:cubicBezTo>
                  <a:cubicBezTo>
                    <a:pt x="4082" y="3377"/>
                    <a:pt x="3563" y="3414"/>
                    <a:pt x="3118" y="3340"/>
                  </a:cubicBezTo>
                  <a:cubicBezTo>
                    <a:pt x="2746" y="3303"/>
                    <a:pt x="2375" y="3266"/>
                    <a:pt x="1967" y="3266"/>
                  </a:cubicBezTo>
                  <a:cubicBezTo>
                    <a:pt x="2153" y="2561"/>
                    <a:pt x="2375" y="1893"/>
                    <a:pt x="2561" y="1188"/>
                  </a:cubicBezTo>
                  <a:cubicBezTo>
                    <a:pt x="2932" y="1188"/>
                    <a:pt x="3266" y="1225"/>
                    <a:pt x="3600" y="1225"/>
                  </a:cubicBezTo>
                  <a:cubicBezTo>
                    <a:pt x="4120" y="1262"/>
                    <a:pt x="4602" y="1373"/>
                    <a:pt x="5122" y="1410"/>
                  </a:cubicBezTo>
                  <a:cubicBezTo>
                    <a:pt x="5134" y="1411"/>
                    <a:pt x="5147" y="1411"/>
                    <a:pt x="5159" y="1411"/>
                  </a:cubicBezTo>
                  <a:cubicBezTo>
                    <a:pt x="5758" y="1411"/>
                    <a:pt x="5890" y="552"/>
                    <a:pt x="5344" y="334"/>
                  </a:cubicBezTo>
                  <a:cubicBezTo>
                    <a:pt x="4750" y="74"/>
                    <a:pt x="4045" y="0"/>
                    <a:pt x="3414"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4" name="Google Shape;254;p37"/>
            <p:cNvSpPr/>
            <p:nvPr/>
          </p:nvSpPr>
          <p:spPr>
            <a:xfrm rot="860100">
              <a:off x="8328405" y="760521"/>
              <a:ext cx="189682" cy="202807"/>
            </a:xfrm>
            <a:custGeom>
              <a:avLst/>
              <a:gdLst/>
              <a:ahLst/>
              <a:cxnLst/>
              <a:rect l="l" t="t" r="r" b="b"/>
              <a:pathLst>
                <a:path w="7587" h="8112" extrusionOk="0">
                  <a:moveTo>
                    <a:pt x="4840" y="0"/>
                  </a:moveTo>
                  <a:cubicBezTo>
                    <a:pt x="4251" y="0"/>
                    <a:pt x="3658" y="117"/>
                    <a:pt x="3155" y="313"/>
                  </a:cubicBezTo>
                  <a:cubicBezTo>
                    <a:pt x="1670" y="906"/>
                    <a:pt x="631" y="2205"/>
                    <a:pt x="297" y="3727"/>
                  </a:cubicBezTo>
                  <a:cubicBezTo>
                    <a:pt x="0" y="5174"/>
                    <a:pt x="334" y="6770"/>
                    <a:pt x="1744" y="7512"/>
                  </a:cubicBezTo>
                  <a:cubicBezTo>
                    <a:pt x="2499" y="7907"/>
                    <a:pt x="3410" y="8111"/>
                    <a:pt x="4321" y="8111"/>
                  </a:cubicBezTo>
                  <a:cubicBezTo>
                    <a:pt x="5293" y="8111"/>
                    <a:pt x="6266" y="7879"/>
                    <a:pt x="7051" y="7401"/>
                  </a:cubicBezTo>
                  <a:cubicBezTo>
                    <a:pt x="7520" y="7100"/>
                    <a:pt x="7415" y="6255"/>
                    <a:pt x="6873" y="6255"/>
                  </a:cubicBezTo>
                  <a:cubicBezTo>
                    <a:pt x="6814" y="6255"/>
                    <a:pt x="6749" y="6265"/>
                    <a:pt x="6680" y="6287"/>
                  </a:cubicBezTo>
                  <a:cubicBezTo>
                    <a:pt x="5953" y="6525"/>
                    <a:pt x="4946" y="6756"/>
                    <a:pt x="4012" y="6756"/>
                  </a:cubicBezTo>
                  <a:cubicBezTo>
                    <a:pt x="2611" y="6756"/>
                    <a:pt x="1373" y="6235"/>
                    <a:pt x="1485" y="4432"/>
                  </a:cubicBezTo>
                  <a:cubicBezTo>
                    <a:pt x="1559" y="3319"/>
                    <a:pt x="2115" y="2317"/>
                    <a:pt x="3043" y="1723"/>
                  </a:cubicBezTo>
                  <a:cubicBezTo>
                    <a:pt x="3542" y="1403"/>
                    <a:pt x="4277" y="1149"/>
                    <a:pt x="4972" y="1149"/>
                  </a:cubicBezTo>
                  <a:cubicBezTo>
                    <a:pt x="5568" y="1149"/>
                    <a:pt x="6134" y="1337"/>
                    <a:pt x="6494" y="1834"/>
                  </a:cubicBezTo>
                  <a:cubicBezTo>
                    <a:pt x="6609" y="1978"/>
                    <a:pt x="6744" y="2037"/>
                    <a:pt x="6874" y="2037"/>
                  </a:cubicBezTo>
                  <a:cubicBezTo>
                    <a:pt x="7248" y="2037"/>
                    <a:pt x="7586" y="1542"/>
                    <a:pt x="7311" y="1129"/>
                  </a:cubicBezTo>
                  <a:cubicBezTo>
                    <a:pt x="6779" y="320"/>
                    <a:pt x="5815" y="0"/>
                    <a:pt x="4840"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255" name="Google Shape;255;p37"/>
          <p:cNvSpPr/>
          <p:nvPr/>
        </p:nvSpPr>
        <p:spPr>
          <a:xfrm rot="-891077">
            <a:off x="897941" y="5495221"/>
            <a:ext cx="550051" cy="409232"/>
          </a:xfrm>
          <a:custGeom>
            <a:avLst/>
            <a:gdLst/>
            <a:ahLst/>
            <a:cxnLst/>
            <a:rect l="l" t="t" r="r" b="b"/>
            <a:pathLst>
              <a:path w="11023" h="8201" extrusionOk="0">
                <a:moveTo>
                  <a:pt x="2194" y="1"/>
                </a:moveTo>
                <a:cubicBezTo>
                  <a:pt x="1992" y="1"/>
                  <a:pt x="1780" y="45"/>
                  <a:pt x="1559" y="145"/>
                </a:cubicBezTo>
                <a:cubicBezTo>
                  <a:pt x="1" y="887"/>
                  <a:pt x="2005" y="5637"/>
                  <a:pt x="2970" y="7678"/>
                </a:cubicBezTo>
                <a:cubicBezTo>
                  <a:pt x="3116" y="8020"/>
                  <a:pt x="3454" y="8201"/>
                  <a:pt x="3796" y="8201"/>
                </a:cubicBezTo>
                <a:cubicBezTo>
                  <a:pt x="3974" y="8201"/>
                  <a:pt x="4153" y="8151"/>
                  <a:pt x="4306" y="8049"/>
                </a:cubicBezTo>
                <a:cubicBezTo>
                  <a:pt x="6310" y="6565"/>
                  <a:pt x="11023" y="2965"/>
                  <a:pt x="9612" y="1815"/>
                </a:cubicBezTo>
                <a:cubicBezTo>
                  <a:pt x="9210" y="1481"/>
                  <a:pt x="8736" y="1352"/>
                  <a:pt x="8246" y="1352"/>
                </a:cubicBezTo>
                <a:cubicBezTo>
                  <a:pt x="6611" y="1352"/>
                  <a:pt x="4788" y="2780"/>
                  <a:pt x="4788" y="2780"/>
                </a:cubicBezTo>
                <a:cubicBezTo>
                  <a:pt x="4788" y="2780"/>
                  <a:pt x="3793" y="1"/>
                  <a:pt x="2194" y="1"/>
                </a:cubicBezTo>
                <a:close/>
              </a:path>
            </a:pathLst>
          </a:custGeom>
          <a:solidFill>
            <a:schemeClr val="accent4"/>
          </a:solidFill>
          <a:ln w="38100" cap="flat" cmpd="sng">
            <a:solidFill>
              <a:schemeClr val="lt1"/>
            </a:solidFill>
            <a:prstDash val="solid"/>
            <a:round/>
            <a:headEnd type="none" w="sm" len="sm"/>
            <a:tailEnd type="none" w="sm" len="sm"/>
          </a:ln>
          <a:effectLst>
            <a:outerShdw dist="66675" dir="1800000" algn="bl" rotWithShape="0">
              <a:schemeClr val="lt2"/>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9"/>
          <p:cNvSpPr/>
          <p:nvPr/>
        </p:nvSpPr>
        <p:spPr>
          <a:xfrm>
            <a:off x="1410400" y="2261684"/>
            <a:ext cx="1134000" cy="1134000"/>
          </a:xfrm>
          <a:prstGeom prst="ellipse">
            <a:avLst/>
          </a:prstGeom>
          <a:solidFill>
            <a:schemeClr val="dk1"/>
          </a:solidFill>
          <a:ln w="38100" cap="flat" cmpd="sng">
            <a:solidFill>
              <a:schemeClr val="lt1"/>
            </a:solidFill>
            <a:prstDash val="solid"/>
            <a:round/>
            <a:headEnd type="none" w="sm" len="sm"/>
            <a:tailEnd type="none" w="sm" len="sm"/>
          </a:ln>
          <a:effectLst>
            <a:outerShdw dist="66675" dir="1800000" algn="bl" rotWithShape="0">
              <a:schemeClr val="lt2"/>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75" name="Google Shape;275;p39"/>
          <p:cNvSpPr txBox="1">
            <a:spLocks noGrp="1"/>
          </p:cNvSpPr>
          <p:nvPr>
            <p:ph type="subTitle" idx="1"/>
          </p:nvPr>
        </p:nvSpPr>
        <p:spPr>
          <a:xfrm>
            <a:off x="2902801" y="2499151"/>
            <a:ext cx="2984800" cy="696800"/>
          </a:xfrm>
          <a:prstGeom prst="rect">
            <a:avLst/>
          </a:prstGeom>
        </p:spPr>
        <p:txBody>
          <a:bodyPr spcFirstLastPara="1" wrap="square" lIns="121900" tIns="121900" rIns="121900" bIns="121900" anchor="ctr" anchorCtr="0">
            <a:noAutofit/>
          </a:bodyPr>
          <a:lstStyle/>
          <a:p>
            <a:pPr marL="0" indent="0"/>
            <a:r>
              <a:rPr lang="tr-TR" b="0" dirty="0" err="1"/>
              <a:t>Hypothesıs</a:t>
            </a:r>
            <a:r>
              <a:rPr lang="tr-TR" b="0" dirty="0"/>
              <a:t> </a:t>
            </a:r>
            <a:endParaRPr b="0" dirty="0"/>
          </a:p>
        </p:txBody>
      </p:sp>
      <p:sp>
        <p:nvSpPr>
          <p:cNvPr id="276" name="Google Shape;276;p39"/>
          <p:cNvSpPr txBox="1">
            <a:spLocks noGrp="1"/>
          </p:cNvSpPr>
          <p:nvPr>
            <p:ph type="title" idx="2"/>
          </p:nvPr>
        </p:nvSpPr>
        <p:spPr>
          <a:xfrm>
            <a:off x="1532200" y="2446884"/>
            <a:ext cx="890400" cy="763600"/>
          </a:xfrm>
          <a:prstGeom prst="rect">
            <a:avLst/>
          </a:prstGeom>
        </p:spPr>
        <p:txBody>
          <a:bodyPr spcFirstLastPara="1" wrap="square" lIns="121900" tIns="121900" rIns="121900" bIns="121900" anchor="b" anchorCtr="0">
            <a:noAutofit/>
          </a:bodyPr>
          <a:lstStyle/>
          <a:p>
            <a:r>
              <a:rPr lang="en"/>
              <a:t>01</a:t>
            </a:r>
            <a:endParaRPr/>
          </a:p>
        </p:txBody>
      </p:sp>
      <p:sp>
        <p:nvSpPr>
          <p:cNvPr id="278" name="Google Shape;278;p39"/>
          <p:cNvSpPr/>
          <p:nvPr/>
        </p:nvSpPr>
        <p:spPr>
          <a:xfrm>
            <a:off x="322181" y="6195690"/>
            <a:ext cx="179952" cy="35999"/>
          </a:xfrm>
          <a:custGeom>
            <a:avLst/>
            <a:gdLst/>
            <a:ahLst/>
            <a:cxnLst/>
            <a:rect l="l" t="t" r="r" b="b"/>
            <a:pathLst>
              <a:path w="4269" h="854" extrusionOk="0">
                <a:moveTo>
                  <a:pt x="1" y="0"/>
                </a:moveTo>
                <a:lnTo>
                  <a:pt x="1" y="0"/>
                </a:lnTo>
                <a:cubicBezTo>
                  <a:pt x="1114" y="260"/>
                  <a:pt x="2599" y="520"/>
                  <a:pt x="4269" y="854"/>
                </a:cubicBezTo>
                <a:cubicBezTo>
                  <a:pt x="2895" y="409"/>
                  <a:pt x="1448" y="186"/>
                  <a:pt x="1" y="0"/>
                </a:cubicBezTo>
                <a:close/>
              </a:path>
            </a:pathLst>
          </a:custGeom>
          <a:solidFill>
            <a:srgbClr val="D7F3F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79" name="Google Shape;279;p39"/>
          <p:cNvSpPr txBox="1">
            <a:spLocks noGrp="1"/>
          </p:cNvSpPr>
          <p:nvPr>
            <p:ph type="title"/>
          </p:nvPr>
        </p:nvSpPr>
        <p:spPr>
          <a:xfrm>
            <a:off x="950800" y="726400"/>
            <a:ext cx="10290400" cy="926000"/>
          </a:xfrm>
          <a:prstGeom prst="rect">
            <a:avLst/>
          </a:prstGeom>
        </p:spPr>
        <p:txBody>
          <a:bodyPr spcFirstLastPara="1" wrap="square" lIns="121900" tIns="121900" rIns="121900" bIns="121900" anchor="ctr" anchorCtr="0">
            <a:noAutofit/>
          </a:bodyPr>
          <a:lstStyle/>
          <a:p>
            <a:r>
              <a:rPr lang="en" b="0"/>
              <a:t>Table of contents</a:t>
            </a:r>
            <a:endParaRPr b="0"/>
          </a:p>
        </p:txBody>
      </p:sp>
      <p:sp>
        <p:nvSpPr>
          <p:cNvPr id="280" name="Google Shape;280;p39"/>
          <p:cNvSpPr/>
          <p:nvPr/>
        </p:nvSpPr>
        <p:spPr>
          <a:xfrm rot="-891035">
            <a:off x="10918276" y="5785230"/>
            <a:ext cx="645841" cy="480473"/>
          </a:xfrm>
          <a:custGeom>
            <a:avLst/>
            <a:gdLst/>
            <a:ahLst/>
            <a:cxnLst/>
            <a:rect l="l" t="t" r="r" b="b"/>
            <a:pathLst>
              <a:path w="11023" h="8201" extrusionOk="0">
                <a:moveTo>
                  <a:pt x="2194" y="1"/>
                </a:moveTo>
                <a:cubicBezTo>
                  <a:pt x="1992" y="1"/>
                  <a:pt x="1780" y="45"/>
                  <a:pt x="1559" y="145"/>
                </a:cubicBezTo>
                <a:cubicBezTo>
                  <a:pt x="1" y="887"/>
                  <a:pt x="2005" y="5637"/>
                  <a:pt x="2970" y="7678"/>
                </a:cubicBezTo>
                <a:cubicBezTo>
                  <a:pt x="3116" y="8020"/>
                  <a:pt x="3454" y="8201"/>
                  <a:pt x="3796" y="8201"/>
                </a:cubicBezTo>
                <a:cubicBezTo>
                  <a:pt x="3974" y="8201"/>
                  <a:pt x="4153" y="8151"/>
                  <a:pt x="4306" y="8049"/>
                </a:cubicBezTo>
                <a:cubicBezTo>
                  <a:pt x="6310" y="6565"/>
                  <a:pt x="11023" y="2965"/>
                  <a:pt x="9612" y="1815"/>
                </a:cubicBezTo>
                <a:cubicBezTo>
                  <a:pt x="9210" y="1481"/>
                  <a:pt x="8736" y="1352"/>
                  <a:pt x="8246" y="1352"/>
                </a:cubicBezTo>
                <a:cubicBezTo>
                  <a:pt x="6611" y="1352"/>
                  <a:pt x="4788" y="2780"/>
                  <a:pt x="4788" y="2780"/>
                </a:cubicBezTo>
                <a:cubicBezTo>
                  <a:pt x="4788" y="2780"/>
                  <a:pt x="3793" y="1"/>
                  <a:pt x="2194" y="1"/>
                </a:cubicBezTo>
                <a:close/>
              </a:path>
            </a:pathLst>
          </a:custGeom>
          <a:solidFill>
            <a:schemeClr val="accent4"/>
          </a:solidFill>
          <a:ln w="38100" cap="flat" cmpd="sng">
            <a:solidFill>
              <a:schemeClr val="lt1"/>
            </a:solidFill>
            <a:prstDash val="solid"/>
            <a:round/>
            <a:headEnd type="none" w="sm" len="sm"/>
            <a:tailEnd type="none" w="sm" len="sm"/>
          </a:ln>
          <a:effectLst>
            <a:outerShdw dist="66675" dir="1800000" algn="bl" rotWithShape="0">
              <a:schemeClr val="lt2"/>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81" name="Google Shape;281;p39"/>
          <p:cNvSpPr/>
          <p:nvPr/>
        </p:nvSpPr>
        <p:spPr>
          <a:xfrm>
            <a:off x="6358000" y="2261684"/>
            <a:ext cx="1134000" cy="1134000"/>
          </a:xfrm>
          <a:prstGeom prst="ellipse">
            <a:avLst/>
          </a:prstGeom>
          <a:solidFill>
            <a:schemeClr val="accent3"/>
          </a:solidFill>
          <a:ln w="38100" cap="flat" cmpd="sng">
            <a:solidFill>
              <a:schemeClr val="lt1"/>
            </a:solidFill>
            <a:prstDash val="solid"/>
            <a:round/>
            <a:headEnd type="none" w="sm" len="sm"/>
            <a:tailEnd type="none" w="sm" len="sm"/>
          </a:ln>
          <a:effectLst>
            <a:outerShdw dist="66675" dir="1800000" algn="bl" rotWithShape="0">
              <a:schemeClr val="lt2"/>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82" name="Google Shape;282;p39"/>
          <p:cNvSpPr/>
          <p:nvPr/>
        </p:nvSpPr>
        <p:spPr>
          <a:xfrm>
            <a:off x="1410400" y="4125933"/>
            <a:ext cx="1134000" cy="1134000"/>
          </a:xfrm>
          <a:prstGeom prst="ellipse">
            <a:avLst/>
          </a:prstGeom>
          <a:solidFill>
            <a:schemeClr val="accent1"/>
          </a:solidFill>
          <a:ln w="38100" cap="flat" cmpd="sng">
            <a:solidFill>
              <a:schemeClr val="lt1"/>
            </a:solidFill>
            <a:prstDash val="solid"/>
            <a:round/>
            <a:headEnd type="none" w="sm" len="sm"/>
            <a:tailEnd type="none" w="sm" len="sm"/>
          </a:ln>
          <a:effectLst>
            <a:outerShdw dist="66675" dir="1800000" algn="bl" rotWithShape="0">
              <a:schemeClr val="lt2"/>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83" name="Google Shape;283;p39"/>
          <p:cNvSpPr/>
          <p:nvPr/>
        </p:nvSpPr>
        <p:spPr>
          <a:xfrm>
            <a:off x="6358000" y="4125933"/>
            <a:ext cx="1134000" cy="1134000"/>
          </a:xfrm>
          <a:prstGeom prst="ellipse">
            <a:avLst/>
          </a:prstGeom>
          <a:solidFill>
            <a:schemeClr val="accent2"/>
          </a:solidFill>
          <a:ln w="38100" cap="flat" cmpd="sng">
            <a:solidFill>
              <a:schemeClr val="lt1"/>
            </a:solidFill>
            <a:prstDash val="solid"/>
            <a:round/>
            <a:headEnd type="none" w="sm" len="sm"/>
            <a:tailEnd type="none" w="sm" len="sm"/>
          </a:ln>
          <a:effectLst>
            <a:outerShdw dist="66675" dir="1800000" algn="bl" rotWithShape="0">
              <a:schemeClr val="lt2"/>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284" name="Google Shape;284;p39"/>
          <p:cNvGrpSpPr/>
          <p:nvPr/>
        </p:nvGrpSpPr>
        <p:grpSpPr>
          <a:xfrm>
            <a:off x="722570" y="344913"/>
            <a:ext cx="1036073" cy="1627976"/>
            <a:chOff x="541927" y="258685"/>
            <a:chExt cx="777055" cy="1220982"/>
          </a:xfrm>
        </p:grpSpPr>
        <p:sp>
          <p:nvSpPr>
            <p:cNvPr id="285" name="Google Shape;285;p39"/>
            <p:cNvSpPr/>
            <p:nvPr/>
          </p:nvSpPr>
          <p:spPr>
            <a:xfrm>
              <a:off x="541927" y="258685"/>
              <a:ext cx="777055" cy="1220982"/>
            </a:xfrm>
            <a:custGeom>
              <a:avLst/>
              <a:gdLst/>
              <a:ahLst/>
              <a:cxnLst/>
              <a:rect l="l" t="t" r="r" b="b"/>
              <a:pathLst>
                <a:path w="22675" h="35627" extrusionOk="0">
                  <a:moveTo>
                    <a:pt x="8944" y="1"/>
                  </a:moveTo>
                  <a:cubicBezTo>
                    <a:pt x="8832" y="1"/>
                    <a:pt x="8684" y="38"/>
                    <a:pt x="8535" y="38"/>
                  </a:cubicBezTo>
                  <a:cubicBezTo>
                    <a:pt x="8053" y="149"/>
                    <a:pt x="7608" y="446"/>
                    <a:pt x="7311" y="891"/>
                  </a:cubicBezTo>
                  <a:cubicBezTo>
                    <a:pt x="7088" y="1262"/>
                    <a:pt x="6977" y="1670"/>
                    <a:pt x="7014" y="2079"/>
                  </a:cubicBezTo>
                  <a:cubicBezTo>
                    <a:pt x="6940" y="2116"/>
                    <a:pt x="6903" y="2116"/>
                    <a:pt x="6828" y="2153"/>
                  </a:cubicBezTo>
                  <a:lnTo>
                    <a:pt x="6457" y="1819"/>
                  </a:lnTo>
                  <a:cubicBezTo>
                    <a:pt x="6086" y="1559"/>
                    <a:pt x="5678" y="1411"/>
                    <a:pt x="5233" y="1411"/>
                  </a:cubicBezTo>
                  <a:cubicBezTo>
                    <a:pt x="4639" y="1411"/>
                    <a:pt x="4082" y="1670"/>
                    <a:pt x="3711" y="2153"/>
                  </a:cubicBezTo>
                  <a:cubicBezTo>
                    <a:pt x="3043" y="2969"/>
                    <a:pt x="3192" y="4194"/>
                    <a:pt x="4008" y="4899"/>
                  </a:cubicBezTo>
                  <a:lnTo>
                    <a:pt x="4082" y="4936"/>
                  </a:lnTo>
                  <a:cubicBezTo>
                    <a:pt x="3934" y="5159"/>
                    <a:pt x="3822" y="5382"/>
                    <a:pt x="3711" y="5567"/>
                  </a:cubicBezTo>
                  <a:cubicBezTo>
                    <a:pt x="3563" y="5530"/>
                    <a:pt x="3414" y="5493"/>
                    <a:pt x="3229" y="5493"/>
                  </a:cubicBezTo>
                  <a:cubicBezTo>
                    <a:pt x="2449" y="5493"/>
                    <a:pt x="1781" y="5975"/>
                    <a:pt x="1447" y="6680"/>
                  </a:cubicBezTo>
                  <a:cubicBezTo>
                    <a:pt x="1039" y="7645"/>
                    <a:pt x="1484" y="8796"/>
                    <a:pt x="2449" y="9241"/>
                  </a:cubicBezTo>
                  <a:lnTo>
                    <a:pt x="2672" y="9352"/>
                  </a:lnTo>
                  <a:cubicBezTo>
                    <a:pt x="2672" y="9464"/>
                    <a:pt x="2672" y="9575"/>
                    <a:pt x="2672" y="9686"/>
                  </a:cubicBezTo>
                  <a:cubicBezTo>
                    <a:pt x="2672" y="9983"/>
                    <a:pt x="2672" y="10243"/>
                    <a:pt x="2672" y="10540"/>
                  </a:cubicBezTo>
                  <a:cubicBezTo>
                    <a:pt x="1856" y="10725"/>
                    <a:pt x="1225" y="11430"/>
                    <a:pt x="1150" y="12284"/>
                  </a:cubicBezTo>
                  <a:cubicBezTo>
                    <a:pt x="1076" y="13360"/>
                    <a:pt x="1856" y="14288"/>
                    <a:pt x="2932" y="14399"/>
                  </a:cubicBezTo>
                  <a:lnTo>
                    <a:pt x="2969" y="14399"/>
                  </a:lnTo>
                  <a:cubicBezTo>
                    <a:pt x="2969" y="14511"/>
                    <a:pt x="3006" y="14622"/>
                    <a:pt x="3006" y="14770"/>
                  </a:cubicBezTo>
                  <a:cubicBezTo>
                    <a:pt x="2635" y="14845"/>
                    <a:pt x="2338" y="15067"/>
                    <a:pt x="2078" y="15327"/>
                  </a:cubicBezTo>
                  <a:cubicBezTo>
                    <a:pt x="1707" y="15735"/>
                    <a:pt x="1559" y="16218"/>
                    <a:pt x="1596" y="16737"/>
                  </a:cubicBezTo>
                  <a:cubicBezTo>
                    <a:pt x="1633" y="17479"/>
                    <a:pt x="2078" y="18110"/>
                    <a:pt x="2672" y="18407"/>
                  </a:cubicBezTo>
                  <a:cubicBezTo>
                    <a:pt x="2190" y="18556"/>
                    <a:pt x="1670" y="18704"/>
                    <a:pt x="1188" y="18853"/>
                  </a:cubicBezTo>
                  <a:lnTo>
                    <a:pt x="0" y="19261"/>
                  </a:lnTo>
                  <a:lnTo>
                    <a:pt x="260" y="20485"/>
                  </a:lnTo>
                  <a:lnTo>
                    <a:pt x="334" y="20745"/>
                  </a:lnTo>
                  <a:cubicBezTo>
                    <a:pt x="631" y="22044"/>
                    <a:pt x="1002" y="23343"/>
                    <a:pt x="1410" y="24530"/>
                  </a:cubicBezTo>
                  <a:cubicBezTo>
                    <a:pt x="2190" y="26794"/>
                    <a:pt x="3192" y="28798"/>
                    <a:pt x="4305" y="30542"/>
                  </a:cubicBezTo>
                  <a:cubicBezTo>
                    <a:pt x="4899" y="31433"/>
                    <a:pt x="5492" y="32212"/>
                    <a:pt x="6123" y="32917"/>
                  </a:cubicBezTo>
                  <a:cubicBezTo>
                    <a:pt x="6940" y="33808"/>
                    <a:pt x="7905" y="34513"/>
                    <a:pt x="9055" y="34958"/>
                  </a:cubicBezTo>
                  <a:cubicBezTo>
                    <a:pt x="10094" y="35404"/>
                    <a:pt x="11170" y="35626"/>
                    <a:pt x="12246" y="35626"/>
                  </a:cubicBezTo>
                  <a:cubicBezTo>
                    <a:pt x="12914" y="35626"/>
                    <a:pt x="13545" y="35552"/>
                    <a:pt x="14139" y="35404"/>
                  </a:cubicBezTo>
                  <a:lnTo>
                    <a:pt x="15698" y="35033"/>
                  </a:lnTo>
                  <a:cubicBezTo>
                    <a:pt x="18741" y="34328"/>
                    <a:pt x="21079" y="32064"/>
                    <a:pt x="21858" y="29132"/>
                  </a:cubicBezTo>
                  <a:cubicBezTo>
                    <a:pt x="22489" y="26720"/>
                    <a:pt x="22675" y="23900"/>
                    <a:pt x="22378" y="20745"/>
                  </a:cubicBezTo>
                  <a:cubicBezTo>
                    <a:pt x="22229" y="19149"/>
                    <a:pt x="21932" y="17517"/>
                    <a:pt x="21561" y="15810"/>
                  </a:cubicBezTo>
                  <a:lnTo>
                    <a:pt x="21190" y="14325"/>
                  </a:lnTo>
                  <a:lnTo>
                    <a:pt x="19965" y="14511"/>
                  </a:lnTo>
                  <a:cubicBezTo>
                    <a:pt x="19557" y="14585"/>
                    <a:pt x="19149" y="14622"/>
                    <a:pt x="18741" y="14696"/>
                  </a:cubicBezTo>
                  <a:cubicBezTo>
                    <a:pt x="19001" y="14214"/>
                    <a:pt x="19075" y="13583"/>
                    <a:pt x="18815" y="13026"/>
                  </a:cubicBezTo>
                  <a:cubicBezTo>
                    <a:pt x="18518" y="12284"/>
                    <a:pt x="17813" y="11839"/>
                    <a:pt x="17034" y="11839"/>
                  </a:cubicBezTo>
                  <a:lnTo>
                    <a:pt x="16885" y="11839"/>
                  </a:lnTo>
                  <a:cubicBezTo>
                    <a:pt x="16848" y="11690"/>
                    <a:pt x="16774" y="11542"/>
                    <a:pt x="16737" y="11393"/>
                  </a:cubicBezTo>
                  <a:cubicBezTo>
                    <a:pt x="17108" y="11096"/>
                    <a:pt x="17368" y="10725"/>
                    <a:pt x="17479" y="10280"/>
                  </a:cubicBezTo>
                  <a:cubicBezTo>
                    <a:pt x="17553" y="10020"/>
                    <a:pt x="17553" y="9723"/>
                    <a:pt x="17516" y="9464"/>
                  </a:cubicBezTo>
                  <a:cubicBezTo>
                    <a:pt x="17553" y="9427"/>
                    <a:pt x="17590" y="9427"/>
                    <a:pt x="17628" y="9389"/>
                  </a:cubicBezTo>
                  <a:cubicBezTo>
                    <a:pt x="18333" y="8981"/>
                    <a:pt x="18778" y="8425"/>
                    <a:pt x="18889" y="7757"/>
                  </a:cubicBezTo>
                  <a:cubicBezTo>
                    <a:pt x="19001" y="7200"/>
                    <a:pt x="18815" y="6643"/>
                    <a:pt x="18481" y="6161"/>
                  </a:cubicBezTo>
                  <a:cubicBezTo>
                    <a:pt x="18518" y="6124"/>
                    <a:pt x="18555" y="6049"/>
                    <a:pt x="18592" y="5975"/>
                  </a:cubicBezTo>
                  <a:cubicBezTo>
                    <a:pt x="18741" y="5641"/>
                    <a:pt x="18815" y="5344"/>
                    <a:pt x="18815" y="5010"/>
                  </a:cubicBezTo>
                  <a:cubicBezTo>
                    <a:pt x="18778" y="4120"/>
                    <a:pt x="18110" y="3303"/>
                    <a:pt x="17219" y="3081"/>
                  </a:cubicBezTo>
                  <a:cubicBezTo>
                    <a:pt x="17182" y="2895"/>
                    <a:pt x="17145" y="2710"/>
                    <a:pt x="17108" y="2561"/>
                  </a:cubicBezTo>
                  <a:cubicBezTo>
                    <a:pt x="17071" y="2413"/>
                    <a:pt x="16922" y="1930"/>
                    <a:pt x="16514" y="1559"/>
                  </a:cubicBezTo>
                  <a:cubicBezTo>
                    <a:pt x="16180" y="1262"/>
                    <a:pt x="15735" y="1077"/>
                    <a:pt x="15252" y="1077"/>
                  </a:cubicBezTo>
                  <a:cubicBezTo>
                    <a:pt x="15030" y="1077"/>
                    <a:pt x="14807" y="1114"/>
                    <a:pt x="14547" y="1188"/>
                  </a:cubicBezTo>
                  <a:cubicBezTo>
                    <a:pt x="14288" y="1262"/>
                    <a:pt x="14028" y="1374"/>
                    <a:pt x="13805" y="1485"/>
                  </a:cubicBezTo>
                  <a:cubicBezTo>
                    <a:pt x="13694" y="1299"/>
                    <a:pt x="13471" y="928"/>
                    <a:pt x="12952" y="743"/>
                  </a:cubicBezTo>
                  <a:cubicBezTo>
                    <a:pt x="12766" y="668"/>
                    <a:pt x="12580" y="631"/>
                    <a:pt x="12395" y="631"/>
                  </a:cubicBezTo>
                  <a:cubicBezTo>
                    <a:pt x="12172" y="631"/>
                    <a:pt x="11950" y="706"/>
                    <a:pt x="11727" y="780"/>
                  </a:cubicBezTo>
                  <a:cubicBezTo>
                    <a:pt x="11393" y="928"/>
                    <a:pt x="11059" y="1114"/>
                    <a:pt x="10799" y="1374"/>
                  </a:cubicBezTo>
                  <a:cubicBezTo>
                    <a:pt x="10539" y="557"/>
                    <a:pt x="9797" y="1"/>
                    <a:pt x="8944" y="1"/>
                  </a:cubicBezTo>
                  <a:close/>
                </a:path>
              </a:pathLst>
            </a:custGeom>
            <a:solidFill>
              <a:schemeClr val="lt1"/>
            </a:solidFill>
            <a:ln>
              <a:noFill/>
            </a:ln>
            <a:effectLst>
              <a:outerShdw dist="66675" dir="1800000" algn="bl" rotWithShape="0">
                <a:schemeClr val="lt2"/>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86" name="Google Shape;286;p39"/>
            <p:cNvSpPr/>
            <p:nvPr/>
          </p:nvSpPr>
          <p:spPr>
            <a:xfrm>
              <a:off x="679243" y="359065"/>
              <a:ext cx="447693" cy="632339"/>
            </a:xfrm>
            <a:custGeom>
              <a:avLst/>
              <a:gdLst/>
              <a:ahLst/>
              <a:cxnLst/>
              <a:rect l="l" t="t" r="r" b="b"/>
              <a:pathLst>
                <a:path w="13064" h="18451" extrusionOk="0">
                  <a:moveTo>
                    <a:pt x="5141" y="0"/>
                  </a:moveTo>
                  <a:cubicBezTo>
                    <a:pt x="4335" y="0"/>
                    <a:pt x="3567" y="326"/>
                    <a:pt x="2933" y="820"/>
                  </a:cubicBezTo>
                  <a:cubicBezTo>
                    <a:pt x="2265" y="1339"/>
                    <a:pt x="1708" y="2044"/>
                    <a:pt x="1263" y="2749"/>
                  </a:cubicBezTo>
                  <a:cubicBezTo>
                    <a:pt x="892" y="3306"/>
                    <a:pt x="558" y="3900"/>
                    <a:pt x="372" y="4531"/>
                  </a:cubicBezTo>
                  <a:cubicBezTo>
                    <a:pt x="149" y="5273"/>
                    <a:pt x="75" y="6052"/>
                    <a:pt x="75" y="6794"/>
                  </a:cubicBezTo>
                  <a:cubicBezTo>
                    <a:pt x="1" y="8984"/>
                    <a:pt x="261" y="11136"/>
                    <a:pt x="632" y="13289"/>
                  </a:cubicBezTo>
                  <a:cubicBezTo>
                    <a:pt x="632" y="13289"/>
                    <a:pt x="632" y="13326"/>
                    <a:pt x="632" y="13326"/>
                  </a:cubicBezTo>
                  <a:cubicBezTo>
                    <a:pt x="817" y="14402"/>
                    <a:pt x="1040" y="15441"/>
                    <a:pt x="1263" y="16517"/>
                  </a:cubicBezTo>
                  <a:cubicBezTo>
                    <a:pt x="1448" y="17297"/>
                    <a:pt x="1894" y="17965"/>
                    <a:pt x="2710" y="18224"/>
                  </a:cubicBezTo>
                  <a:cubicBezTo>
                    <a:pt x="3007" y="18336"/>
                    <a:pt x="3304" y="18373"/>
                    <a:pt x="3638" y="18373"/>
                  </a:cubicBezTo>
                  <a:cubicBezTo>
                    <a:pt x="3936" y="18419"/>
                    <a:pt x="4248" y="18450"/>
                    <a:pt x="4557" y="18450"/>
                  </a:cubicBezTo>
                  <a:cubicBezTo>
                    <a:pt x="4748" y="18450"/>
                    <a:pt x="4938" y="18438"/>
                    <a:pt x="5122" y="18410"/>
                  </a:cubicBezTo>
                  <a:cubicBezTo>
                    <a:pt x="5753" y="18336"/>
                    <a:pt x="6310" y="18076"/>
                    <a:pt x="6904" y="17853"/>
                  </a:cubicBezTo>
                  <a:cubicBezTo>
                    <a:pt x="8870" y="17000"/>
                    <a:pt x="10874" y="16146"/>
                    <a:pt x="12878" y="15330"/>
                  </a:cubicBezTo>
                  <a:cubicBezTo>
                    <a:pt x="12915" y="15293"/>
                    <a:pt x="12990" y="15256"/>
                    <a:pt x="13027" y="15181"/>
                  </a:cubicBezTo>
                  <a:cubicBezTo>
                    <a:pt x="13064" y="15144"/>
                    <a:pt x="13027" y="15070"/>
                    <a:pt x="13027" y="14996"/>
                  </a:cubicBezTo>
                  <a:cubicBezTo>
                    <a:pt x="12136" y="11285"/>
                    <a:pt x="11208" y="7537"/>
                    <a:pt x="9613" y="4085"/>
                  </a:cubicBezTo>
                  <a:cubicBezTo>
                    <a:pt x="9538" y="3937"/>
                    <a:pt x="9501" y="3788"/>
                    <a:pt x="9427" y="3677"/>
                  </a:cubicBezTo>
                  <a:cubicBezTo>
                    <a:pt x="9019" y="2786"/>
                    <a:pt x="8536" y="1933"/>
                    <a:pt x="7831" y="1228"/>
                  </a:cubicBezTo>
                  <a:cubicBezTo>
                    <a:pt x="7163" y="523"/>
                    <a:pt x="6236" y="3"/>
                    <a:pt x="5271" y="3"/>
                  </a:cubicBezTo>
                  <a:cubicBezTo>
                    <a:pt x="5227" y="1"/>
                    <a:pt x="5184" y="0"/>
                    <a:pt x="5141"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87" name="Google Shape;287;p39"/>
            <p:cNvSpPr/>
            <p:nvPr/>
          </p:nvSpPr>
          <p:spPr>
            <a:xfrm>
              <a:off x="867484" y="423769"/>
              <a:ext cx="100512" cy="84479"/>
            </a:xfrm>
            <a:custGeom>
              <a:avLst/>
              <a:gdLst/>
              <a:ahLst/>
              <a:cxnLst/>
              <a:rect l="l" t="t" r="r" b="b"/>
              <a:pathLst>
                <a:path w="2933" h="2465" extrusionOk="0">
                  <a:moveTo>
                    <a:pt x="2291" y="0"/>
                  </a:moveTo>
                  <a:cubicBezTo>
                    <a:pt x="2169" y="0"/>
                    <a:pt x="2042" y="39"/>
                    <a:pt x="1930" y="119"/>
                  </a:cubicBezTo>
                  <a:lnTo>
                    <a:pt x="260" y="1492"/>
                  </a:lnTo>
                  <a:cubicBezTo>
                    <a:pt x="0" y="1678"/>
                    <a:pt x="0" y="2049"/>
                    <a:pt x="186" y="2272"/>
                  </a:cubicBezTo>
                  <a:cubicBezTo>
                    <a:pt x="291" y="2398"/>
                    <a:pt x="444" y="2465"/>
                    <a:pt x="605" y="2465"/>
                  </a:cubicBezTo>
                  <a:cubicBezTo>
                    <a:pt x="727" y="2465"/>
                    <a:pt x="853" y="2426"/>
                    <a:pt x="965" y="2346"/>
                  </a:cubicBezTo>
                  <a:lnTo>
                    <a:pt x="2635" y="973"/>
                  </a:lnTo>
                  <a:cubicBezTo>
                    <a:pt x="2895" y="787"/>
                    <a:pt x="2932" y="416"/>
                    <a:pt x="2709" y="193"/>
                  </a:cubicBezTo>
                  <a:cubicBezTo>
                    <a:pt x="2604" y="67"/>
                    <a:pt x="2451" y="0"/>
                    <a:pt x="2291"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88" name="Google Shape;288;p39"/>
            <p:cNvSpPr/>
            <p:nvPr/>
          </p:nvSpPr>
          <p:spPr>
            <a:xfrm>
              <a:off x="943768" y="797874"/>
              <a:ext cx="105618" cy="78653"/>
            </a:xfrm>
            <a:custGeom>
              <a:avLst/>
              <a:gdLst/>
              <a:ahLst/>
              <a:cxnLst/>
              <a:rect l="l" t="t" r="r" b="b"/>
              <a:pathLst>
                <a:path w="3082" h="2295" extrusionOk="0">
                  <a:moveTo>
                    <a:pt x="2438" y="1"/>
                  </a:moveTo>
                  <a:cubicBezTo>
                    <a:pt x="2340" y="1"/>
                    <a:pt x="2242" y="26"/>
                    <a:pt x="2153" y="77"/>
                  </a:cubicBezTo>
                  <a:lnTo>
                    <a:pt x="335" y="1264"/>
                  </a:lnTo>
                  <a:cubicBezTo>
                    <a:pt x="75" y="1412"/>
                    <a:pt x="1" y="1784"/>
                    <a:pt x="149" y="2043"/>
                  </a:cubicBezTo>
                  <a:cubicBezTo>
                    <a:pt x="242" y="2205"/>
                    <a:pt x="420" y="2295"/>
                    <a:pt x="605" y="2295"/>
                  </a:cubicBezTo>
                  <a:cubicBezTo>
                    <a:pt x="717" y="2295"/>
                    <a:pt x="831" y="2262"/>
                    <a:pt x="929" y="2192"/>
                  </a:cubicBezTo>
                  <a:lnTo>
                    <a:pt x="2747" y="1004"/>
                  </a:lnTo>
                  <a:cubicBezTo>
                    <a:pt x="3007" y="856"/>
                    <a:pt x="3081" y="522"/>
                    <a:pt x="2933" y="262"/>
                  </a:cubicBezTo>
                  <a:cubicBezTo>
                    <a:pt x="2811" y="91"/>
                    <a:pt x="2625" y="1"/>
                    <a:pt x="2438"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89" name="Google Shape;289;p39"/>
            <p:cNvSpPr/>
            <p:nvPr/>
          </p:nvSpPr>
          <p:spPr>
            <a:xfrm>
              <a:off x="777185" y="852126"/>
              <a:ext cx="114493" cy="53223"/>
            </a:xfrm>
            <a:custGeom>
              <a:avLst/>
              <a:gdLst/>
              <a:ahLst/>
              <a:cxnLst/>
              <a:rect l="l" t="t" r="r" b="b"/>
              <a:pathLst>
                <a:path w="3341" h="1553" extrusionOk="0">
                  <a:moveTo>
                    <a:pt x="615" y="1"/>
                  </a:moveTo>
                  <a:cubicBezTo>
                    <a:pt x="344" y="1"/>
                    <a:pt x="139" y="203"/>
                    <a:pt x="75" y="460"/>
                  </a:cubicBezTo>
                  <a:cubicBezTo>
                    <a:pt x="0" y="757"/>
                    <a:pt x="223" y="1054"/>
                    <a:pt x="520" y="1091"/>
                  </a:cubicBezTo>
                  <a:lnTo>
                    <a:pt x="2635" y="1537"/>
                  </a:lnTo>
                  <a:cubicBezTo>
                    <a:pt x="2679" y="1548"/>
                    <a:pt x="2723" y="1553"/>
                    <a:pt x="2766" y="1553"/>
                  </a:cubicBezTo>
                  <a:cubicBezTo>
                    <a:pt x="3015" y="1553"/>
                    <a:pt x="3240" y="1376"/>
                    <a:pt x="3303" y="1091"/>
                  </a:cubicBezTo>
                  <a:cubicBezTo>
                    <a:pt x="3340" y="794"/>
                    <a:pt x="3155" y="497"/>
                    <a:pt x="2858" y="460"/>
                  </a:cubicBezTo>
                  <a:lnTo>
                    <a:pt x="743" y="15"/>
                  </a:lnTo>
                  <a:cubicBezTo>
                    <a:pt x="699" y="5"/>
                    <a:pt x="656" y="1"/>
                    <a:pt x="615"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0" name="Google Shape;290;p39"/>
            <p:cNvSpPr/>
            <p:nvPr/>
          </p:nvSpPr>
          <p:spPr>
            <a:xfrm>
              <a:off x="597854" y="803015"/>
              <a:ext cx="672808" cy="628055"/>
            </a:xfrm>
            <a:custGeom>
              <a:avLst/>
              <a:gdLst/>
              <a:ahLst/>
              <a:cxnLst/>
              <a:rect l="l" t="t" r="r" b="b"/>
              <a:pathLst>
                <a:path w="19633" h="18326" extrusionOk="0">
                  <a:moveTo>
                    <a:pt x="18519" y="1"/>
                  </a:moveTo>
                  <a:cubicBezTo>
                    <a:pt x="17480" y="149"/>
                    <a:pt x="16404" y="335"/>
                    <a:pt x="15365" y="520"/>
                  </a:cubicBezTo>
                  <a:cubicBezTo>
                    <a:pt x="13324" y="854"/>
                    <a:pt x="11282" y="1262"/>
                    <a:pt x="9167" y="1782"/>
                  </a:cubicBezTo>
                  <a:cubicBezTo>
                    <a:pt x="8128" y="2005"/>
                    <a:pt x="7126" y="2264"/>
                    <a:pt x="6161" y="2524"/>
                  </a:cubicBezTo>
                  <a:cubicBezTo>
                    <a:pt x="4009" y="3081"/>
                    <a:pt x="1968" y="3675"/>
                    <a:pt x="1" y="4306"/>
                  </a:cubicBezTo>
                  <a:cubicBezTo>
                    <a:pt x="38" y="4380"/>
                    <a:pt x="38" y="4454"/>
                    <a:pt x="38" y="4528"/>
                  </a:cubicBezTo>
                  <a:cubicBezTo>
                    <a:pt x="372" y="5827"/>
                    <a:pt x="706" y="7052"/>
                    <a:pt x="1114" y="8202"/>
                  </a:cubicBezTo>
                  <a:cubicBezTo>
                    <a:pt x="1856" y="10392"/>
                    <a:pt x="2821" y="12321"/>
                    <a:pt x="3860" y="13917"/>
                  </a:cubicBezTo>
                  <a:cubicBezTo>
                    <a:pt x="4380" y="14696"/>
                    <a:pt x="4937" y="15439"/>
                    <a:pt x="5530" y="16069"/>
                  </a:cubicBezTo>
                  <a:cubicBezTo>
                    <a:pt x="6198" y="16849"/>
                    <a:pt x="7052" y="17405"/>
                    <a:pt x="7943" y="17814"/>
                  </a:cubicBezTo>
                  <a:cubicBezTo>
                    <a:pt x="8796" y="18146"/>
                    <a:pt x="9710" y="18326"/>
                    <a:pt x="10636" y="18326"/>
                  </a:cubicBezTo>
                  <a:cubicBezTo>
                    <a:pt x="11160" y="18326"/>
                    <a:pt x="11687" y="18268"/>
                    <a:pt x="12210" y="18148"/>
                  </a:cubicBezTo>
                  <a:lnTo>
                    <a:pt x="13769" y="17777"/>
                  </a:lnTo>
                  <a:cubicBezTo>
                    <a:pt x="16255" y="17220"/>
                    <a:pt x="18259" y="15364"/>
                    <a:pt x="18890" y="12878"/>
                  </a:cubicBezTo>
                  <a:cubicBezTo>
                    <a:pt x="19484" y="10689"/>
                    <a:pt x="19632" y="8054"/>
                    <a:pt x="19373" y="5011"/>
                  </a:cubicBezTo>
                  <a:cubicBezTo>
                    <a:pt x="19224" y="3526"/>
                    <a:pt x="18964" y="1930"/>
                    <a:pt x="18556" y="260"/>
                  </a:cubicBezTo>
                  <a:cubicBezTo>
                    <a:pt x="18556" y="149"/>
                    <a:pt x="18519" y="75"/>
                    <a:pt x="18519"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1" name="Google Shape;291;p39"/>
            <p:cNvSpPr/>
            <p:nvPr/>
          </p:nvSpPr>
          <p:spPr>
            <a:xfrm>
              <a:off x="912000" y="328118"/>
              <a:ext cx="231489" cy="230611"/>
            </a:xfrm>
            <a:custGeom>
              <a:avLst/>
              <a:gdLst/>
              <a:ahLst/>
              <a:cxnLst/>
              <a:rect l="l" t="t" r="r" b="b"/>
              <a:pathLst>
                <a:path w="6755" h="6729" extrusionOk="0">
                  <a:moveTo>
                    <a:pt x="1597" y="0"/>
                  </a:moveTo>
                  <a:cubicBezTo>
                    <a:pt x="1534" y="0"/>
                    <a:pt x="1463" y="26"/>
                    <a:pt x="1410" y="53"/>
                  </a:cubicBezTo>
                  <a:cubicBezTo>
                    <a:pt x="817" y="275"/>
                    <a:pt x="483" y="906"/>
                    <a:pt x="297" y="1500"/>
                  </a:cubicBezTo>
                  <a:cubicBezTo>
                    <a:pt x="74" y="2168"/>
                    <a:pt x="0" y="3059"/>
                    <a:pt x="149" y="3912"/>
                  </a:cubicBezTo>
                  <a:cubicBezTo>
                    <a:pt x="260" y="4803"/>
                    <a:pt x="631" y="5619"/>
                    <a:pt x="1336" y="6065"/>
                  </a:cubicBezTo>
                  <a:cubicBezTo>
                    <a:pt x="2065" y="6506"/>
                    <a:pt x="2932" y="6729"/>
                    <a:pt x="3800" y="6729"/>
                  </a:cubicBezTo>
                  <a:cubicBezTo>
                    <a:pt x="4612" y="6729"/>
                    <a:pt x="5424" y="6533"/>
                    <a:pt x="6123" y="6139"/>
                  </a:cubicBezTo>
                  <a:cubicBezTo>
                    <a:pt x="6420" y="5990"/>
                    <a:pt x="6680" y="5805"/>
                    <a:pt x="6717" y="5508"/>
                  </a:cubicBezTo>
                  <a:cubicBezTo>
                    <a:pt x="6754" y="5248"/>
                    <a:pt x="6606" y="4951"/>
                    <a:pt x="6383" y="4803"/>
                  </a:cubicBezTo>
                  <a:cubicBezTo>
                    <a:pt x="6161" y="4654"/>
                    <a:pt x="5901" y="4580"/>
                    <a:pt x="5604" y="4543"/>
                  </a:cubicBezTo>
                  <a:cubicBezTo>
                    <a:pt x="5901" y="4246"/>
                    <a:pt x="6123" y="3949"/>
                    <a:pt x="6346" y="3615"/>
                  </a:cubicBezTo>
                  <a:cubicBezTo>
                    <a:pt x="6420" y="3541"/>
                    <a:pt x="6495" y="3430"/>
                    <a:pt x="6532" y="3356"/>
                  </a:cubicBezTo>
                  <a:cubicBezTo>
                    <a:pt x="6569" y="3244"/>
                    <a:pt x="6606" y="3133"/>
                    <a:pt x="6606" y="3022"/>
                  </a:cubicBezTo>
                  <a:cubicBezTo>
                    <a:pt x="6606" y="2650"/>
                    <a:pt x="6235" y="2391"/>
                    <a:pt x="5864" y="2354"/>
                  </a:cubicBezTo>
                  <a:cubicBezTo>
                    <a:pt x="5824" y="2350"/>
                    <a:pt x="5786" y="2348"/>
                    <a:pt x="5747" y="2348"/>
                  </a:cubicBezTo>
                  <a:cubicBezTo>
                    <a:pt x="5422" y="2348"/>
                    <a:pt x="5123" y="2481"/>
                    <a:pt x="4825" y="2613"/>
                  </a:cubicBezTo>
                  <a:cubicBezTo>
                    <a:pt x="5084" y="2094"/>
                    <a:pt x="5121" y="1463"/>
                    <a:pt x="4973" y="906"/>
                  </a:cubicBezTo>
                  <a:cubicBezTo>
                    <a:pt x="4936" y="795"/>
                    <a:pt x="4899" y="646"/>
                    <a:pt x="4787" y="572"/>
                  </a:cubicBezTo>
                  <a:cubicBezTo>
                    <a:pt x="4685" y="490"/>
                    <a:pt x="4560" y="465"/>
                    <a:pt x="4430" y="465"/>
                  </a:cubicBezTo>
                  <a:cubicBezTo>
                    <a:pt x="4326" y="465"/>
                    <a:pt x="4219" y="481"/>
                    <a:pt x="4119" y="498"/>
                  </a:cubicBezTo>
                  <a:cubicBezTo>
                    <a:pt x="3340" y="721"/>
                    <a:pt x="2672" y="1240"/>
                    <a:pt x="2227" y="1871"/>
                  </a:cubicBezTo>
                  <a:cubicBezTo>
                    <a:pt x="2264" y="1314"/>
                    <a:pt x="2153" y="684"/>
                    <a:pt x="1856" y="201"/>
                  </a:cubicBezTo>
                  <a:cubicBezTo>
                    <a:pt x="1781" y="127"/>
                    <a:pt x="1744" y="53"/>
                    <a:pt x="1670" y="16"/>
                  </a:cubicBezTo>
                  <a:cubicBezTo>
                    <a:pt x="1648" y="5"/>
                    <a:pt x="1623" y="0"/>
                    <a:pt x="1597"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2" name="Google Shape;292;p39"/>
            <p:cNvSpPr/>
            <p:nvPr/>
          </p:nvSpPr>
          <p:spPr>
            <a:xfrm>
              <a:off x="628388" y="665656"/>
              <a:ext cx="113226" cy="44690"/>
            </a:xfrm>
            <a:custGeom>
              <a:avLst/>
              <a:gdLst/>
              <a:ahLst/>
              <a:cxnLst/>
              <a:rect l="l" t="t" r="r" b="b"/>
              <a:pathLst>
                <a:path w="3304" h="1304" extrusionOk="0">
                  <a:moveTo>
                    <a:pt x="594" y="1"/>
                  </a:moveTo>
                  <a:cubicBezTo>
                    <a:pt x="297" y="1"/>
                    <a:pt x="38" y="223"/>
                    <a:pt x="1" y="520"/>
                  </a:cubicBezTo>
                  <a:cubicBezTo>
                    <a:pt x="1" y="817"/>
                    <a:pt x="223" y="1114"/>
                    <a:pt x="520" y="1114"/>
                  </a:cubicBezTo>
                  <a:lnTo>
                    <a:pt x="2673" y="1300"/>
                  </a:lnTo>
                  <a:cubicBezTo>
                    <a:pt x="2694" y="1302"/>
                    <a:pt x="2715" y="1303"/>
                    <a:pt x="2736" y="1303"/>
                  </a:cubicBezTo>
                  <a:cubicBezTo>
                    <a:pt x="3039" y="1303"/>
                    <a:pt x="3266" y="1058"/>
                    <a:pt x="3266" y="780"/>
                  </a:cubicBezTo>
                  <a:cubicBezTo>
                    <a:pt x="3303" y="483"/>
                    <a:pt x="3081" y="223"/>
                    <a:pt x="2784" y="186"/>
                  </a:cubicBezTo>
                  <a:lnTo>
                    <a:pt x="594"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3" name="Google Shape;293;p39"/>
            <p:cNvSpPr/>
            <p:nvPr/>
          </p:nvSpPr>
          <p:spPr>
            <a:xfrm>
              <a:off x="630924" y="495054"/>
              <a:ext cx="111958" cy="68337"/>
            </a:xfrm>
            <a:custGeom>
              <a:avLst/>
              <a:gdLst/>
              <a:ahLst/>
              <a:cxnLst/>
              <a:rect l="l" t="t" r="r" b="b"/>
              <a:pathLst>
                <a:path w="3267" h="1994" extrusionOk="0">
                  <a:moveTo>
                    <a:pt x="646" y="1"/>
                  </a:moveTo>
                  <a:cubicBezTo>
                    <a:pt x="438" y="1"/>
                    <a:pt x="232" y="119"/>
                    <a:pt x="149" y="340"/>
                  </a:cubicBezTo>
                  <a:cubicBezTo>
                    <a:pt x="1" y="637"/>
                    <a:pt x="149" y="934"/>
                    <a:pt x="409" y="1082"/>
                  </a:cubicBezTo>
                  <a:lnTo>
                    <a:pt x="2413" y="1936"/>
                  </a:lnTo>
                  <a:cubicBezTo>
                    <a:pt x="2493" y="1976"/>
                    <a:pt x="2572" y="1994"/>
                    <a:pt x="2649" y="1994"/>
                  </a:cubicBezTo>
                  <a:cubicBezTo>
                    <a:pt x="2858" y="1994"/>
                    <a:pt x="3047" y="1856"/>
                    <a:pt x="3155" y="1639"/>
                  </a:cubicBezTo>
                  <a:cubicBezTo>
                    <a:pt x="3267" y="1379"/>
                    <a:pt x="3155" y="1045"/>
                    <a:pt x="2858" y="934"/>
                  </a:cubicBezTo>
                  <a:lnTo>
                    <a:pt x="854" y="43"/>
                  </a:lnTo>
                  <a:cubicBezTo>
                    <a:pt x="788" y="15"/>
                    <a:pt x="717" y="1"/>
                    <a:pt x="646"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4" name="Google Shape;294;p39"/>
            <p:cNvSpPr/>
            <p:nvPr/>
          </p:nvSpPr>
          <p:spPr>
            <a:xfrm>
              <a:off x="749221" y="471029"/>
              <a:ext cx="106851" cy="78653"/>
            </a:xfrm>
            <a:custGeom>
              <a:avLst/>
              <a:gdLst/>
              <a:ahLst/>
              <a:cxnLst/>
              <a:rect l="l" t="t" r="r" b="b"/>
              <a:pathLst>
                <a:path w="3118" h="2295" extrusionOk="0">
                  <a:moveTo>
                    <a:pt x="645" y="0"/>
                  </a:moveTo>
                  <a:cubicBezTo>
                    <a:pt x="461" y="0"/>
                    <a:pt x="283" y="91"/>
                    <a:pt x="186" y="262"/>
                  </a:cubicBezTo>
                  <a:cubicBezTo>
                    <a:pt x="0" y="521"/>
                    <a:pt x="74" y="855"/>
                    <a:pt x="334" y="1041"/>
                  </a:cubicBezTo>
                  <a:lnTo>
                    <a:pt x="2190" y="2191"/>
                  </a:lnTo>
                  <a:cubicBezTo>
                    <a:pt x="2288" y="2261"/>
                    <a:pt x="2396" y="2295"/>
                    <a:pt x="2502" y="2295"/>
                  </a:cubicBezTo>
                  <a:cubicBezTo>
                    <a:pt x="2675" y="2295"/>
                    <a:pt x="2839" y="2205"/>
                    <a:pt x="2932" y="2043"/>
                  </a:cubicBezTo>
                  <a:cubicBezTo>
                    <a:pt x="3117" y="1783"/>
                    <a:pt x="3043" y="1412"/>
                    <a:pt x="2783" y="1264"/>
                  </a:cubicBezTo>
                  <a:lnTo>
                    <a:pt x="928" y="76"/>
                  </a:lnTo>
                  <a:cubicBezTo>
                    <a:pt x="839" y="25"/>
                    <a:pt x="741" y="0"/>
                    <a:pt x="645"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5" name="Google Shape;295;p39"/>
            <p:cNvSpPr/>
            <p:nvPr/>
          </p:nvSpPr>
          <p:spPr>
            <a:xfrm>
              <a:off x="828040" y="306459"/>
              <a:ext cx="57264" cy="111382"/>
            </a:xfrm>
            <a:custGeom>
              <a:avLst/>
              <a:gdLst/>
              <a:ahLst/>
              <a:cxnLst/>
              <a:rect l="l" t="t" r="r" b="b"/>
              <a:pathLst>
                <a:path w="1671" h="3250" extrusionOk="0">
                  <a:moveTo>
                    <a:pt x="616" y="0"/>
                  </a:moveTo>
                  <a:cubicBezTo>
                    <a:pt x="572" y="0"/>
                    <a:pt x="528" y="6"/>
                    <a:pt x="483" y="17"/>
                  </a:cubicBezTo>
                  <a:cubicBezTo>
                    <a:pt x="186" y="91"/>
                    <a:pt x="1" y="388"/>
                    <a:pt x="75" y="685"/>
                  </a:cubicBezTo>
                  <a:lnTo>
                    <a:pt x="520" y="2800"/>
                  </a:lnTo>
                  <a:cubicBezTo>
                    <a:pt x="588" y="3072"/>
                    <a:pt x="843" y="3250"/>
                    <a:pt x="1113" y="3250"/>
                  </a:cubicBezTo>
                  <a:cubicBezTo>
                    <a:pt x="1138" y="3250"/>
                    <a:pt x="1163" y="3248"/>
                    <a:pt x="1188" y="3245"/>
                  </a:cubicBezTo>
                  <a:cubicBezTo>
                    <a:pt x="1485" y="3171"/>
                    <a:pt x="1671" y="2874"/>
                    <a:pt x="1597" y="2577"/>
                  </a:cubicBezTo>
                  <a:lnTo>
                    <a:pt x="1151" y="425"/>
                  </a:lnTo>
                  <a:cubicBezTo>
                    <a:pt x="1088" y="172"/>
                    <a:pt x="864" y="0"/>
                    <a:pt x="616"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6" name="Google Shape;296;p39"/>
            <p:cNvSpPr/>
            <p:nvPr/>
          </p:nvSpPr>
          <p:spPr>
            <a:xfrm>
              <a:off x="718687" y="596839"/>
              <a:ext cx="114493" cy="55417"/>
            </a:xfrm>
            <a:custGeom>
              <a:avLst/>
              <a:gdLst/>
              <a:ahLst/>
              <a:cxnLst/>
              <a:rect l="l" t="t" r="r" b="b"/>
              <a:pathLst>
                <a:path w="3341" h="1617" extrusionOk="0">
                  <a:moveTo>
                    <a:pt x="667" y="0"/>
                  </a:moveTo>
                  <a:cubicBezTo>
                    <a:pt x="397" y="0"/>
                    <a:pt x="143" y="179"/>
                    <a:pt x="75" y="450"/>
                  </a:cubicBezTo>
                  <a:cubicBezTo>
                    <a:pt x="0" y="747"/>
                    <a:pt x="186" y="1044"/>
                    <a:pt x="483" y="1118"/>
                  </a:cubicBezTo>
                  <a:lnTo>
                    <a:pt x="2598" y="1601"/>
                  </a:lnTo>
                  <a:cubicBezTo>
                    <a:pt x="2642" y="1612"/>
                    <a:pt x="2687" y="1617"/>
                    <a:pt x="2730" y="1617"/>
                  </a:cubicBezTo>
                  <a:cubicBezTo>
                    <a:pt x="2979" y="1617"/>
                    <a:pt x="3203" y="1445"/>
                    <a:pt x="3266" y="1192"/>
                  </a:cubicBezTo>
                  <a:cubicBezTo>
                    <a:pt x="3340" y="896"/>
                    <a:pt x="3155" y="599"/>
                    <a:pt x="2858" y="524"/>
                  </a:cubicBezTo>
                  <a:lnTo>
                    <a:pt x="743" y="5"/>
                  </a:lnTo>
                  <a:cubicBezTo>
                    <a:pt x="717" y="2"/>
                    <a:pt x="692" y="0"/>
                    <a:pt x="667"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7" name="Google Shape;297;p39"/>
            <p:cNvSpPr/>
            <p:nvPr/>
          </p:nvSpPr>
          <p:spPr>
            <a:xfrm>
              <a:off x="699599" y="355090"/>
              <a:ext cx="101780" cy="84376"/>
            </a:xfrm>
            <a:custGeom>
              <a:avLst/>
              <a:gdLst/>
              <a:ahLst/>
              <a:cxnLst/>
              <a:rect l="l" t="t" r="r" b="b"/>
              <a:pathLst>
                <a:path w="2970" h="2462" extrusionOk="0">
                  <a:moveTo>
                    <a:pt x="621" y="0"/>
                  </a:moveTo>
                  <a:cubicBezTo>
                    <a:pt x="457" y="0"/>
                    <a:pt x="292" y="67"/>
                    <a:pt x="186" y="193"/>
                  </a:cubicBezTo>
                  <a:cubicBezTo>
                    <a:pt x="1" y="453"/>
                    <a:pt x="38" y="787"/>
                    <a:pt x="298" y="973"/>
                  </a:cubicBezTo>
                  <a:lnTo>
                    <a:pt x="1968" y="2346"/>
                  </a:lnTo>
                  <a:cubicBezTo>
                    <a:pt x="2076" y="2423"/>
                    <a:pt x="2197" y="2462"/>
                    <a:pt x="2315" y="2462"/>
                  </a:cubicBezTo>
                  <a:cubicBezTo>
                    <a:pt x="2480" y="2462"/>
                    <a:pt x="2639" y="2386"/>
                    <a:pt x="2747" y="2235"/>
                  </a:cubicBezTo>
                  <a:cubicBezTo>
                    <a:pt x="2970" y="2012"/>
                    <a:pt x="2932" y="1641"/>
                    <a:pt x="2673" y="1455"/>
                  </a:cubicBezTo>
                  <a:lnTo>
                    <a:pt x="966" y="119"/>
                  </a:lnTo>
                  <a:cubicBezTo>
                    <a:pt x="869" y="39"/>
                    <a:pt x="745" y="0"/>
                    <a:pt x="621"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8" name="Google Shape;298;p39"/>
            <p:cNvSpPr/>
            <p:nvPr/>
          </p:nvSpPr>
          <p:spPr>
            <a:xfrm>
              <a:off x="643638" y="805448"/>
              <a:ext cx="113226" cy="42256"/>
            </a:xfrm>
            <a:custGeom>
              <a:avLst/>
              <a:gdLst/>
              <a:ahLst/>
              <a:cxnLst/>
              <a:rect l="l" t="t" r="r" b="b"/>
              <a:pathLst>
                <a:path w="3304" h="1233" extrusionOk="0">
                  <a:moveTo>
                    <a:pt x="2767" y="0"/>
                  </a:moveTo>
                  <a:cubicBezTo>
                    <a:pt x="2748" y="0"/>
                    <a:pt x="2729" y="2"/>
                    <a:pt x="2710" y="4"/>
                  </a:cubicBezTo>
                  <a:lnTo>
                    <a:pt x="520" y="115"/>
                  </a:lnTo>
                  <a:cubicBezTo>
                    <a:pt x="224" y="152"/>
                    <a:pt x="1" y="412"/>
                    <a:pt x="1" y="709"/>
                  </a:cubicBezTo>
                  <a:cubicBezTo>
                    <a:pt x="36" y="987"/>
                    <a:pt x="265" y="1232"/>
                    <a:pt x="538" y="1232"/>
                  </a:cubicBezTo>
                  <a:cubicBezTo>
                    <a:pt x="557" y="1232"/>
                    <a:pt x="576" y="1231"/>
                    <a:pt x="595" y="1229"/>
                  </a:cubicBezTo>
                  <a:lnTo>
                    <a:pt x="2747" y="1117"/>
                  </a:lnTo>
                  <a:cubicBezTo>
                    <a:pt x="3081" y="1080"/>
                    <a:pt x="3304" y="820"/>
                    <a:pt x="3267" y="523"/>
                  </a:cubicBezTo>
                  <a:cubicBezTo>
                    <a:pt x="3267" y="246"/>
                    <a:pt x="3039" y="0"/>
                    <a:pt x="2767"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9" name="Google Shape;299;p39"/>
            <p:cNvSpPr/>
            <p:nvPr/>
          </p:nvSpPr>
          <p:spPr>
            <a:xfrm>
              <a:off x="989551" y="576037"/>
              <a:ext cx="108154" cy="75739"/>
            </a:xfrm>
            <a:custGeom>
              <a:avLst/>
              <a:gdLst/>
              <a:ahLst/>
              <a:cxnLst/>
              <a:rect l="l" t="t" r="r" b="b"/>
              <a:pathLst>
                <a:path w="3156" h="2210" extrusionOk="0">
                  <a:moveTo>
                    <a:pt x="2520" y="0"/>
                  </a:moveTo>
                  <a:cubicBezTo>
                    <a:pt x="2418" y="0"/>
                    <a:pt x="2316" y="29"/>
                    <a:pt x="2228" y="92"/>
                  </a:cubicBezTo>
                  <a:lnTo>
                    <a:pt x="372" y="1169"/>
                  </a:lnTo>
                  <a:cubicBezTo>
                    <a:pt x="112" y="1354"/>
                    <a:pt x="1" y="1688"/>
                    <a:pt x="186" y="1948"/>
                  </a:cubicBezTo>
                  <a:cubicBezTo>
                    <a:pt x="284" y="2118"/>
                    <a:pt x="462" y="2209"/>
                    <a:pt x="646" y="2209"/>
                  </a:cubicBezTo>
                  <a:cubicBezTo>
                    <a:pt x="742" y="2209"/>
                    <a:pt x="840" y="2184"/>
                    <a:pt x="929" y="2133"/>
                  </a:cubicBezTo>
                  <a:lnTo>
                    <a:pt x="2821" y="1020"/>
                  </a:lnTo>
                  <a:cubicBezTo>
                    <a:pt x="3081" y="872"/>
                    <a:pt x="3155" y="538"/>
                    <a:pt x="3007" y="278"/>
                  </a:cubicBezTo>
                  <a:cubicBezTo>
                    <a:pt x="2909" y="107"/>
                    <a:pt x="2715" y="0"/>
                    <a:pt x="2520"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00" name="Google Shape;300;p39"/>
            <p:cNvSpPr/>
            <p:nvPr/>
          </p:nvSpPr>
          <p:spPr>
            <a:xfrm>
              <a:off x="1035335" y="711442"/>
              <a:ext cx="111958" cy="67446"/>
            </a:xfrm>
            <a:custGeom>
              <a:avLst/>
              <a:gdLst/>
              <a:ahLst/>
              <a:cxnLst/>
              <a:rect l="l" t="t" r="r" b="b"/>
              <a:pathLst>
                <a:path w="3267" h="1968" extrusionOk="0">
                  <a:moveTo>
                    <a:pt x="2620" y="0"/>
                  </a:moveTo>
                  <a:cubicBezTo>
                    <a:pt x="2551" y="0"/>
                    <a:pt x="2481" y="12"/>
                    <a:pt x="2413" y="38"/>
                  </a:cubicBezTo>
                  <a:lnTo>
                    <a:pt x="409" y="891"/>
                  </a:lnTo>
                  <a:cubicBezTo>
                    <a:pt x="112" y="1003"/>
                    <a:pt x="1" y="1337"/>
                    <a:pt x="112" y="1634"/>
                  </a:cubicBezTo>
                  <a:cubicBezTo>
                    <a:pt x="198" y="1834"/>
                    <a:pt x="416" y="1968"/>
                    <a:pt x="647" y="1968"/>
                  </a:cubicBezTo>
                  <a:cubicBezTo>
                    <a:pt x="716" y="1968"/>
                    <a:pt x="786" y="1956"/>
                    <a:pt x="854" y="1931"/>
                  </a:cubicBezTo>
                  <a:lnTo>
                    <a:pt x="2858" y="1077"/>
                  </a:lnTo>
                  <a:cubicBezTo>
                    <a:pt x="3118" y="966"/>
                    <a:pt x="3267" y="632"/>
                    <a:pt x="3155" y="335"/>
                  </a:cubicBezTo>
                  <a:cubicBezTo>
                    <a:pt x="3069" y="135"/>
                    <a:pt x="2851" y="0"/>
                    <a:pt x="2620"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01" name="Google Shape;301;p39"/>
            <p:cNvSpPr/>
            <p:nvPr/>
          </p:nvSpPr>
          <p:spPr>
            <a:xfrm>
              <a:off x="740311" y="735466"/>
              <a:ext cx="114493" cy="47363"/>
            </a:xfrm>
            <a:custGeom>
              <a:avLst/>
              <a:gdLst/>
              <a:ahLst/>
              <a:cxnLst/>
              <a:rect l="l" t="t" r="r" b="b"/>
              <a:pathLst>
                <a:path w="3341" h="1382" extrusionOk="0">
                  <a:moveTo>
                    <a:pt x="596" y="1"/>
                  </a:moveTo>
                  <a:cubicBezTo>
                    <a:pt x="297" y="1"/>
                    <a:pt x="72" y="212"/>
                    <a:pt x="37" y="487"/>
                  </a:cubicBezTo>
                  <a:cubicBezTo>
                    <a:pt x="0" y="821"/>
                    <a:pt x="223" y="1081"/>
                    <a:pt x="520" y="1118"/>
                  </a:cubicBezTo>
                  <a:lnTo>
                    <a:pt x="2672" y="1378"/>
                  </a:lnTo>
                  <a:cubicBezTo>
                    <a:pt x="2697" y="1381"/>
                    <a:pt x="2721" y="1382"/>
                    <a:pt x="2744" y="1382"/>
                  </a:cubicBezTo>
                  <a:cubicBezTo>
                    <a:pt x="3043" y="1382"/>
                    <a:pt x="3269" y="1168"/>
                    <a:pt x="3303" y="858"/>
                  </a:cubicBezTo>
                  <a:cubicBezTo>
                    <a:pt x="3340" y="562"/>
                    <a:pt x="3118" y="302"/>
                    <a:pt x="2821" y="265"/>
                  </a:cubicBezTo>
                  <a:lnTo>
                    <a:pt x="668" y="5"/>
                  </a:lnTo>
                  <a:cubicBezTo>
                    <a:pt x="644" y="2"/>
                    <a:pt x="620" y="1"/>
                    <a:pt x="596"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02" name="Google Shape;302;p39"/>
            <p:cNvSpPr/>
            <p:nvPr/>
          </p:nvSpPr>
          <p:spPr>
            <a:xfrm>
              <a:off x="881466" y="556022"/>
              <a:ext cx="100512" cy="85438"/>
            </a:xfrm>
            <a:custGeom>
              <a:avLst/>
              <a:gdLst/>
              <a:ahLst/>
              <a:cxnLst/>
              <a:rect l="l" t="t" r="r" b="b"/>
              <a:pathLst>
                <a:path w="2933" h="2493" extrusionOk="0">
                  <a:moveTo>
                    <a:pt x="2301" y="1"/>
                  </a:moveTo>
                  <a:cubicBezTo>
                    <a:pt x="2181" y="1"/>
                    <a:pt x="2064" y="39"/>
                    <a:pt x="1967" y="120"/>
                  </a:cubicBezTo>
                  <a:lnTo>
                    <a:pt x="260" y="1493"/>
                  </a:lnTo>
                  <a:cubicBezTo>
                    <a:pt x="38" y="1715"/>
                    <a:pt x="1" y="2049"/>
                    <a:pt x="186" y="2272"/>
                  </a:cubicBezTo>
                  <a:cubicBezTo>
                    <a:pt x="290" y="2417"/>
                    <a:pt x="451" y="2492"/>
                    <a:pt x="612" y="2492"/>
                  </a:cubicBezTo>
                  <a:cubicBezTo>
                    <a:pt x="739" y="2492"/>
                    <a:pt x="867" y="2445"/>
                    <a:pt x="965" y="2346"/>
                  </a:cubicBezTo>
                  <a:lnTo>
                    <a:pt x="2672" y="973"/>
                  </a:lnTo>
                  <a:cubicBezTo>
                    <a:pt x="2895" y="788"/>
                    <a:pt x="2932" y="454"/>
                    <a:pt x="2747" y="194"/>
                  </a:cubicBezTo>
                  <a:cubicBezTo>
                    <a:pt x="2620" y="67"/>
                    <a:pt x="2458" y="1"/>
                    <a:pt x="2301"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03" name="Google Shape;303;p39"/>
            <p:cNvSpPr/>
            <p:nvPr/>
          </p:nvSpPr>
          <p:spPr>
            <a:xfrm>
              <a:off x="918340" y="689783"/>
              <a:ext cx="105583" cy="78653"/>
            </a:xfrm>
            <a:custGeom>
              <a:avLst/>
              <a:gdLst/>
              <a:ahLst/>
              <a:cxnLst/>
              <a:rect l="l" t="t" r="r" b="b"/>
              <a:pathLst>
                <a:path w="3081" h="2295" extrusionOk="0">
                  <a:moveTo>
                    <a:pt x="2438" y="0"/>
                  </a:moveTo>
                  <a:cubicBezTo>
                    <a:pt x="2340" y="0"/>
                    <a:pt x="2242" y="25"/>
                    <a:pt x="2153" y="76"/>
                  </a:cubicBezTo>
                  <a:lnTo>
                    <a:pt x="335" y="1264"/>
                  </a:lnTo>
                  <a:cubicBezTo>
                    <a:pt x="75" y="1412"/>
                    <a:pt x="1" y="1783"/>
                    <a:pt x="149" y="2043"/>
                  </a:cubicBezTo>
                  <a:cubicBezTo>
                    <a:pt x="265" y="2205"/>
                    <a:pt x="438" y="2294"/>
                    <a:pt x="615" y="2294"/>
                  </a:cubicBezTo>
                  <a:cubicBezTo>
                    <a:pt x="722" y="2294"/>
                    <a:pt x="830" y="2261"/>
                    <a:pt x="929" y="2191"/>
                  </a:cubicBezTo>
                  <a:lnTo>
                    <a:pt x="2747" y="1041"/>
                  </a:lnTo>
                  <a:cubicBezTo>
                    <a:pt x="3007" y="855"/>
                    <a:pt x="3081" y="521"/>
                    <a:pt x="2932" y="262"/>
                  </a:cubicBezTo>
                  <a:cubicBezTo>
                    <a:pt x="2811" y="91"/>
                    <a:pt x="2625" y="0"/>
                    <a:pt x="2438"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304" name="Google Shape;304;p39"/>
          <p:cNvSpPr txBox="1">
            <a:spLocks noGrp="1"/>
          </p:cNvSpPr>
          <p:nvPr>
            <p:ph type="title" idx="4"/>
          </p:nvPr>
        </p:nvSpPr>
        <p:spPr>
          <a:xfrm>
            <a:off x="1532200" y="4311133"/>
            <a:ext cx="890400" cy="763600"/>
          </a:xfrm>
          <a:prstGeom prst="rect">
            <a:avLst/>
          </a:prstGeom>
        </p:spPr>
        <p:txBody>
          <a:bodyPr spcFirstLastPara="1" wrap="square" lIns="121900" tIns="121900" rIns="121900" bIns="121900" anchor="b" anchorCtr="0">
            <a:noAutofit/>
          </a:bodyPr>
          <a:lstStyle/>
          <a:p>
            <a:r>
              <a:rPr lang="en"/>
              <a:t>03</a:t>
            </a:r>
            <a:endParaRPr/>
          </a:p>
        </p:txBody>
      </p:sp>
      <p:sp>
        <p:nvSpPr>
          <p:cNvPr id="305" name="Google Shape;305;p39"/>
          <p:cNvSpPr txBox="1">
            <a:spLocks noGrp="1"/>
          </p:cNvSpPr>
          <p:nvPr>
            <p:ph type="subTitle" idx="5"/>
          </p:nvPr>
        </p:nvSpPr>
        <p:spPr>
          <a:xfrm>
            <a:off x="2893003" y="4315235"/>
            <a:ext cx="2984800" cy="696800"/>
          </a:xfrm>
          <a:prstGeom prst="rect">
            <a:avLst/>
          </a:prstGeom>
        </p:spPr>
        <p:txBody>
          <a:bodyPr spcFirstLastPara="1" wrap="square" lIns="121900" tIns="121900" rIns="121900" bIns="121900" anchor="ctr" anchorCtr="0">
            <a:noAutofit/>
          </a:bodyPr>
          <a:lstStyle/>
          <a:p>
            <a:pPr marL="0" indent="0"/>
            <a:r>
              <a:rPr lang="tr-TR" b="0" dirty="0" err="1"/>
              <a:t>Graphs</a:t>
            </a:r>
            <a:endParaRPr b="0" dirty="0"/>
          </a:p>
        </p:txBody>
      </p:sp>
      <p:sp>
        <p:nvSpPr>
          <p:cNvPr id="307" name="Google Shape;307;p39"/>
          <p:cNvSpPr txBox="1">
            <a:spLocks noGrp="1"/>
          </p:cNvSpPr>
          <p:nvPr>
            <p:ph type="subTitle" idx="8"/>
          </p:nvPr>
        </p:nvSpPr>
        <p:spPr>
          <a:xfrm>
            <a:off x="7796796" y="2522441"/>
            <a:ext cx="2984800" cy="696800"/>
          </a:xfrm>
          <a:prstGeom prst="rect">
            <a:avLst/>
          </a:prstGeom>
        </p:spPr>
        <p:txBody>
          <a:bodyPr spcFirstLastPara="1" wrap="square" lIns="121900" tIns="121900" rIns="121900" bIns="121900" anchor="ctr" anchorCtr="0">
            <a:noAutofit/>
          </a:bodyPr>
          <a:lstStyle/>
          <a:p>
            <a:pPr marL="0" indent="0"/>
            <a:r>
              <a:rPr lang="tr-TR" b="0" dirty="0" err="1"/>
              <a:t>Overvıew</a:t>
            </a:r>
            <a:r>
              <a:rPr lang="tr-TR" b="0" dirty="0"/>
              <a:t> of </a:t>
            </a:r>
            <a:r>
              <a:rPr lang="tr-TR" b="0" dirty="0" err="1"/>
              <a:t>analysis</a:t>
            </a:r>
            <a:r>
              <a:rPr lang="tr-TR" b="0" dirty="0"/>
              <a:t>  </a:t>
            </a:r>
            <a:endParaRPr b="0" dirty="0"/>
          </a:p>
        </p:txBody>
      </p:sp>
      <p:sp>
        <p:nvSpPr>
          <p:cNvPr id="310" name="Google Shape;310;p39"/>
          <p:cNvSpPr txBox="1">
            <a:spLocks noGrp="1"/>
          </p:cNvSpPr>
          <p:nvPr>
            <p:ph type="subTitle" idx="14"/>
          </p:nvPr>
        </p:nvSpPr>
        <p:spPr>
          <a:xfrm>
            <a:off x="7796796" y="4311133"/>
            <a:ext cx="2984800" cy="696800"/>
          </a:xfrm>
          <a:prstGeom prst="rect">
            <a:avLst/>
          </a:prstGeom>
        </p:spPr>
        <p:txBody>
          <a:bodyPr spcFirstLastPara="1" wrap="square" lIns="121900" tIns="121900" rIns="121900" bIns="121900" anchor="ctr" anchorCtr="0">
            <a:noAutofit/>
          </a:bodyPr>
          <a:lstStyle/>
          <a:p>
            <a:pPr marL="0" indent="0"/>
            <a:r>
              <a:rPr lang="tr-TR" b="0" dirty="0" err="1"/>
              <a:t>summary</a:t>
            </a:r>
            <a:endParaRPr b="0" dirty="0"/>
          </a:p>
        </p:txBody>
      </p:sp>
      <p:sp>
        <p:nvSpPr>
          <p:cNvPr id="311" name="Google Shape;311;p39"/>
          <p:cNvSpPr txBox="1">
            <a:spLocks noGrp="1"/>
          </p:cNvSpPr>
          <p:nvPr>
            <p:ph type="title" idx="7"/>
          </p:nvPr>
        </p:nvSpPr>
        <p:spPr>
          <a:xfrm>
            <a:off x="6479800" y="2446884"/>
            <a:ext cx="890400" cy="763600"/>
          </a:xfrm>
          <a:prstGeom prst="rect">
            <a:avLst/>
          </a:prstGeom>
        </p:spPr>
        <p:txBody>
          <a:bodyPr spcFirstLastPara="1" wrap="square" lIns="121900" tIns="121900" rIns="121900" bIns="121900" anchor="b" anchorCtr="0">
            <a:noAutofit/>
          </a:bodyPr>
          <a:lstStyle/>
          <a:p>
            <a:r>
              <a:rPr lang="en"/>
              <a:t>02</a:t>
            </a:r>
            <a:endParaRPr/>
          </a:p>
        </p:txBody>
      </p:sp>
      <p:sp>
        <p:nvSpPr>
          <p:cNvPr id="312" name="Google Shape;312;p39"/>
          <p:cNvSpPr txBox="1">
            <a:spLocks noGrp="1"/>
          </p:cNvSpPr>
          <p:nvPr>
            <p:ph type="title" idx="13"/>
          </p:nvPr>
        </p:nvSpPr>
        <p:spPr>
          <a:xfrm>
            <a:off x="6479800" y="4311133"/>
            <a:ext cx="890400" cy="763600"/>
          </a:xfrm>
          <a:prstGeom prst="rect">
            <a:avLst/>
          </a:prstGeom>
        </p:spPr>
        <p:txBody>
          <a:bodyPr spcFirstLastPara="1" wrap="square" lIns="121900" tIns="121900" rIns="121900" bIns="121900" anchor="b" anchorCtr="0">
            <a:noAutofit/>
          </a:bodyPr>
          <a:lstStyle/>
          <a:p>
            <a:r>
              <a:rPr lang="en"/>
              <a:t>04</a:t>
            </a:r>
            <a:endParaRPr/>
          </a:p>
        </p:txBody>
      </p:sp>
      <p:grpSp>
        <p:nvGrpSpPr>
          <p:cNvPr id="313" name="Google Shape;313;p39"/>
          <p:cNvGrpSpPr/>
          <p:nvPr/>
        </p:nvGrpSpPr>
        <p:grpSpPr>
          <a:xfrm>
            <a:off x="9984787" y="277242"/>
            <a:ext cx="1933444" cy="1481069"/>
            <a:chOff x="7395640" y="275757"/>
            <a:chExt cx="1450083" cy="1110802"/>
          </a:xfrm>
        </p:grpSpPr>
        <p:sp>
          <p:nvSpPr>
            <p:cNvPr id="314" name="Google Shape;314;p39"/>
            <p:cNvSpPr/>
            <p:nvPr/>
          </p:nvSpPr>
          <p:spPr>
            <a:xfrm rot="860100">
              <a:off x="7476783" y="422456"/>
              <a:ext cx="1287797" cy="817405"/>
            </a:xfrm>
            <a:custGeom>
              <a:avLst/>
              <a:gdLst/>
              <a:ahLst/>
              <a:cxnLst/>
              <a:rect l="l" t="t" r="r" b="b"/>
              <a:pathLst>
                <a:path w="51510" h="32695" extrusionOk="0">
                  <a:moveTo>
                    <a:pt x="18555" y="1"/>
                  </a:moveTo>
                  <a:cubicBezTo>
                    <a:pt x="16254" y="1"/>
                    <a:pt x="13805" y="149"/>
                    <a:pt x="11133" y="372"/>
                  </a:cubicBezTo>
                  <a:cubicBezTo>
                    <a:pt x="8944" y="557"/>
                    <a:pt x="6160" y="1040"/>
                    <a:pt x="3934" y="2969"/>
                  </a:cubicBezTo>
                  <a:cubicBezTo>
                    <a:pt x="2524" y="4194"/>
                    <a:pt x="1447" y="5938"/>
                    <a:pt x="779" y="8016"/>
                  </a:cubicBezTo>
                  <a:cubicBezTo>
                    <a:pt x="705" y="8313"/>
                    <a:pt x="631" y="8610"/>
                    <a:pt x="557" y="8907"/>
                  </a:cubicBezTo>
                  <a:cubicBezTo>
                    <a:pt x="148" y="10503"/>
                    <a:pt x="0" y="12247"/>
                    <a:pt x="74" y="14474"/>
                  </a:cubicBezTo>
                  <a:cubicBezTo>
                    <a:pt x="74" y="14770"/>
                    <a:pt x="74" y="15030"/>
                    <a:pt x="111" y="15327"/>
                  </a:cubicBezTo>
                  <a:cubicBezTo>
                    <a:pt x="186" y="16663"/>
                    <a:pt x="334" y="18185"/>
                    <a:pt x="1225" y="19483"/>
                  </a:cubicBezTo>
                  <a:cubicBezTo>
                    <a:pt x="2078" y="20671"/>
                    <a:pt x="3414" y="21302"/>
                    <a:pt x="4305" y="21636"/>
                  </a:cubicBezTo>
                  <a:cubicBezTo>
                    <a:pt x="4528" y="21710"/>
                    <a:pt x="4713" y="21784"/>
                    <a:pt x="4899" y="21858"/>
                  </a:cubicBezTo>
                  <a:cubicBezTo>
                    <a:pt x="7237" y="22675"/>
                    <a:pt x="9760" y="23194"/>
                    <a:pt x="12840" y="23491"/>
                  </a:cubicBezTo>
                  <a:cubicBezTo>
                    <a:pt x="15252" y="23751"/>
                    <a:pt x="17702" y="23825"/>
                    <a:pt x="20114" y="23937"/>
                  </a:cubicBezTo>
                  <a:cubicBezTo>
                    <a:pt x="21821" y="23974"/>
                    <a:pt x="23602" y="24048"/>
                    <a:pt x="25346" y="24159"/>
                  </a:cubicBezTo>
                  <a:cubicBezTo>
                    <a:pt x="25866" y="24196"/>
                    <a:pt x="26386" y="24271"/>
                    <a:pt x="26905" y="24308"/>
                  </a:cubicBezTo>
                  <a:lnTo>
                    <a:pt x="27350" y="24345"/>
                  </a:lnTo>
                  <a:cubicBezTo>
                    <a:pt x="28723" y="24493"/>
                    <a:pt x="29985" y="25013"/>
                    <a:pt x="31099" y="25904"/>
                  </a:cubicBezTo>
                  <a:cubicBezTo>
                    <a:pt x="31395" y="26163"/>
                    <a:pt x="31655" y="26386"/>
                    <a:pt x="31878" y="26646"/>
                  </a:cubicBezTo>
                  <a:cubicBezTo>
                    <a:pt x="32769" y="27611"/>
                    <a:pt x="33808" y="28724"/>
                    <a:pt x="34735" y="29689"/>
                  </a:cubicBezTo>
                  <a:cubicBezTo>
                    <a:pt x="37370" y="32435"/>
                    <a:pt x="37890" y="32695"/>
                    <a:pt x="38595" y="32695"/>
                  </a:cubicBezTo>
                  <a:cubicBezTo>
                    <a:pt x="39300" y="32695"/>
                    <a:pt x="39894" y="32212"/>
                    <a:pt x="40042" y="31507"/>
                  </a:cubicBezTo>
                  <a:cubicBezTo>
                    <a:pt x="40339" y="29949"/>
                    <a:pt x="40747" y="28353"/>
                    <a:pt x="41230" y="26831"/>
                  </a:cubicBezTo>
                  <a:cubicBezTo>
                    <a:pt x="41267" y="26720"/>
                    <a:pt x="41304" y="26609"/>
                    <a:pt x="41341" y="26497"/>
                  </a:cubicBezTo>
                  <a:cubicBezTo>
                    <a:pt x="41749" y="25347"/>
                    <a:pt x="42603" y="24345"/>
                    <a:pt x="43790" y="23714"/>
                  </a:cubicBezTo>
                  <a:cubicBezTo>
                    <a:pt x="45683" y="22675"/>
                    <a:pt x="47353" y="21302"/>
                    <a:pt x="48578" y="19706"/>
                  </a:cubicBezTo>
                  <a:cubicBezTo>
                    <a:pt x="49208" y="18890"/>
                    <a:pt x="49765" y="18036"/>
                    <a:pt x="50136" y="17145"/>
                  </a:cubicBezTo>
                  <a:cubicBezTo>
                    <a:pt x="51361" y="14511"/>
                    <a:pt x="51509" y="11542"/>
                    <a:pt x="50544" y="8981"/>
                  </a:cubicBezTo>
                  <a:cubicBezTo>
                    <a:pt x="50396" y="8573"/>
                    <a:pt x="50210" y="8165"/>
                    <a:pt x="50025" y="7794"/>
                  </a:cubicBezTo>
                  <a:cubicBezTo>
                    <a:pt x="49023" y="5975"/>
                    <a:pt x="47316" y="4417"/>
                    <a:pt x="45126" y="3303"/>
                  </a:cubicBezTo>
                  <a:cubicBezTo>
                    <a:pt x="44681" y="3081"/>
                    <a:pt x="44310" y="2895"/>
                    <a:pt x="43939" y="2784"/>
                  </a:cubicBezTo>
                  <a:cubicBezTo>
                    <a:pt x="41638" y="1856"/>
                    <a:pt x="39189" y="1485"/>
                    <a:pt x="37073" y="1225"/>
                  </a:cubicBezTo>
                  <a:lnTo>
                    <a:pt x="36665" y="1188"/>
                  </a:lnTo>
                  <a:cubicBezTo>
                    <a:pt x="33325" y="780"/>
                    <a:pt x="29948" y="483"/>
                    <a:pt x="26571" y="297"/>
                  </a:cubicBezTo>
                  <a:lnTo>
                    <a:pt x="26274" y="260"/>
                  </a:lnTo>
                  <a:cubicBezTo>
                    <a:pt x="24270" y="149"/>
                    <a:pt x="22229" y="75"/>
                    <a:pt x="20188" y="38"/>
                  </a:cubicBezTo>
                  <a:lnTo>
                    <a:pt x="19743" y="38"/>
                  </a:lnTo>
                  <a:cubicBezTo>
                    <a:pt x="19372" y="1"/>
                    <a:pt x="18963" y="1"/>
                    <a:pt x="18555" y="1"/>
                  </a:cubicBezTo>
                  <a:close/>
                </a:path>
              </a:pathLst>
            </a:custGeom>
            <a:solidFill>
              <a:schemeClr val="lt1"/>
            </a:solidFill>
            <a:ln>
              <a:noFill/>
            </a:ln>
            <a:effectLst>
              <a:outerShdw dist="66675" dir="1800000" algn="bl" rotWithShape="0">
                <a:schemeClr val="lt2"/>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5" name="Google Shape;315;p39"/>
            <p:cNvSpPr/>
            <p:nvPr/>
          </p:nvSpPr>
          <p:spPr>
            <a:xfrm rot="860100">
              <a:off x="7511962" y="457572"/>
              <a:ext cx="1217294" cy="747727"/>
            </a:xfrm>
            <a:custGeom>
              <a:avLst/>
              <a:gdLst/>
              <a:ahLst/>
              <a:cxnLst/>
              <a:rect l="l" t="t" r="r" b="b"/>
              <a:pathLst>
                <a:path w="48690" h="29908" extrusionOk="0">
                  <a:moveTo>
                    <a:pt x="17449" y="0"/>
                  </a:moveTo>
                  <a:cubicBezTo>
                    <a:pt x="14893" y="0"/>
                    <a:pt x="12364" y="140"/>
                    <a:pt x="9834" y="340"/>
                  </a:cubicBezTo>
                  <a:cubicBezTo>
                    <a:pt x="7534" y="562"/>
                    <a:pt x="5233" y="1045"/>
                    <a:pt x="3452" y="2603"/>
                  </a:cubicBezTo>
                  <a:cubicBezTo>
                    <a:pt x="2116" y="3754"/>
                    <a:pt x="1225" y="5350"/>
                    <a:pt x="705" y="7057"/>
                  </a:cubicBezTo>
                  <a:cubicBezTo>
                    <a:pt x="631" y="7279"/>
                    <a:pt x="557" y="7539"/>
                    <a:pt x="483" y="7836"/>
                  </a:cubicBezTo>
                  <a:cubicBezTo>
                    <a:pt x="74" y="9506"/>
                    <a:pt x="0" y="11287"/>
                    <a:pt x="37" y="13031"/>
                  </a:cubicBezTo>
                  <a:cubicBezTo>
                    <a:pt x="74" y="13291"/>
                    <a:pt x="74" y="13588"/>
                    <a:pt x="74" y="13885"/>
                  </a:cubicBezTo>
                  <a:cubicBezTo>
                    <a:pt x="149" y="15035"/>
                    <a:pt x="260" y="16297"/>
                    <a:pt x="928" y="17262"/>
                  </a:cubicBezTo>
                  <a:cubicBezTo>
                    <a:pt x="1522" y="18078"/>
                    <a:pt x="2450" y="18561"/>
                    <a:pt x="3414" y="18932"/>
                  </a:cubicBezTo>
                  <a:cubicBezTo>
                    <a:pt x="3600" y="19006"/>
                    <a:pt x="3786" y="19080"/>
                    <a:pt x="3934" y="19155"/>
                  </a:cubicBezTo>
                  <a:cubicBezTo>
                    <a:pt x="6420" y="20008"/>
                    <a:pt x="8981" y="20453"/>
                    <a:pt x="11542" y="20713"/>
                  </a:cubicBezTo>
                  <a:cubicBezTo>
                    <a:pt x="15661" y="21121"/>
                    <a:pt x="19891" y="21084"/>
                    <a:pt x="24011" y="21381"/>
                  </a:cubicBezTo>
                  <a:cubicBezTo>
                    <a:pt x="24567" y="21418"/>
                    <a:pt x="25087" y="21455"/>
                    <a:pt x="25644" y="21530"/>
                  </a:cubicBezTo>
                  <a:cubicBezTo>
                    <a:pt x="25792" y="21530"/>
                    <a:pt x="25940" y="21530"/>
                    <a:pt x="26089" y="21567"/>
                  </a:cubicBezTo>
                  <a:cubicBezTo>
                    <a:pt x="27722" y="21715"/>
                    <a:pt x="29280" y="22383"/>
                    <a:pt x="30542" y="23422"/>
                  </a:cubicBezTo>
                  <a:cubicBezTo>
                    <a:pt x="30876" y="23682"/>
                    <a:pt x="31210" y="23979"/>
                    <a:pt x="31507" y="24313"/>
                  </a:cubicBezTo>
                  <a:cubicBezTo>
                    <a:pt x="32398" y="25278"/>
                    <a:pt x="33400" y="26391"/>
                    <a:pt x="34327" y="27319"/>
                  </a:cubicBezTo>
                  <a:cubicBezTo>
                    <a:pt x="35700" y="28757"/>
                    <a:pt x="36872" y="29908"/>
                    <a:pt x="37182" y="29908"/>
                  </a:cubicBezTo>
                  <a:cubicBezTo>
                    <a:pt x="37224" y="29908"/>
                    <a:pt x="37250" y="29887"/>
                    <a:pt x="37259" y="29842"/>
                  </a:cubicBezTo>
                  <a:cubicBezTo>
                    <a:pt x="37593" y="27987"/>
                    <a:pt x="38076" y="26354"/>
                    <a:pt x="38521" y="25018"/>
                  </a:cubicBezTo>
                  <a:cubicBezTo>
                    <a:pt x="38558" y="24870"/>
                    <a:pt x="38595" y="24758"/>
                    <a:pt x="38632" y="24647"/>
                  </a:cubicBezTo>
                  <a:cubicBezTo>
                    <a:pt x="39152" y="23125"/>
                    <a:pt x="40265" y="21864"/>
                    <a:pt x="41675" y="21084"/>
                  </a:cubicBezTo>
                  <a:lnTo>
                    <a:pt x="41712" y="21084"/>
                  </a:lnTo>
                  <a:cubicBezTo>
                    <a:pt x="43382" y="20157"/>
                    <a:pt x="44904" y="18932"/>
                    <a:pt x="46091" y="17448"/>
                  </a:cubicBezTo>
                  <a:cubicBezTo>
                    <a:pt x="46648" y="16742"/>
                    <a:pt x="47093" y="16000"/>
                    <a:pt x="47464" y="15184"/>
                  </a:cubicBezTo>
                  <a:cubicBezTo>
                    <a:pt x="48504" y="12957"/>
                    <a:pt x="48689" y="10322"/>
                    <a:pt x="47836" y="8059"/>
                  </a:cubicBezTo>
                  <a:cubicBezTo>
                    <a:pt x="47724" y="7725"/>
                    <a:pt x="47576" y="7391"/>
                    <a:pt x="47390" y="7057"/>
                  </a:cubicBezTo>
                  <a:cubicBezTo>
                    <a:pt x="46425" y="5350"/>
                    <a:pt x="44867" y="4051"/>
                    <a:pt x="43085" y="3160"/>
                  </a:cubicBezTo>
                  <a:cubicBezTo>
                    <a:pt x="42751" y="2975"/>
                    <a:pt x="42380" y="2789"/>
                    <a:pt x="42009" y="2641"/>
                  </a:cubicBezTo>
                  <a:cubicBezTo>
                    <a:pt x="39931" y="1824"/>
                    <a:pt x="37704" y="1490"/>
                    <a:pt x="35478" y="1193"/>
                  </a:cubicBezTo>
                  <a:cubicBezTo>
                    <a:pt x="35366" y="1193"/>
                    <a:pt x="35218" y="1193"/>
                    <a:pt x="35107" y="1156"/>
                  </a:cubicBezTo>
                  <a:cubicBezTo>
                    <a:pt x="31767" y="748"/>
                    <a:pt x="28427" y="451"/>
                    <a:pt x="25050" y="265"/>
                  </a:cubicBezTo>
                  <a:lnTo>
                    <a:pt x="24790" y="265"/>
                  </a:lnTo>
                  <a:cubicBezTo>
                    <a:pt x="22786" y="154"/>
                    <a:pt x="20745" y="80"/>
                    <a:pt x="18741" y="6"/>
                  </a:cubicBezTo>
                  <a:lnTo>
                    <a:pt x="18333" y="6"/>
                  </a:lnTo>
                  <a:cubicBezTo>
                    <a:pt x="18038" y="2"/>
                    <a:pt x="17743" y="0"/>
                    <a:pt x="17449"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6" name="Google Shape;316;p39"/>
            <p:cNvSpPr/>
            <p:nvPr/>
          </p:nvSpPr>
          <p:spPr>
            <a:xfrm rot="860100">
              <a:off x="7690498" y="547444"/>
              <a:ext cx="195782" cy="188857"/>
            </a:xfrm>
            <a:custGeom>
              <a:avLst/>
              <a:gdLst/>
              <a:ahLst/>
              <a:cxnLst/>
              <a:rect l="l" t="t" r="r" b="b"/>
              <a:pathLst>
                <a:path w="7831" h="7554" extrusionOk="0">
                  <a:moveTo>
                    <a:pt x="3920" y="0"/>
                  </a:moveTo>
                  <a:cubicBezTo>
                    <a:pt x="1958" y="0"/>
                    <a:pt x="290" y="1512"/>
                    <a:pt x="149" y="3498"/>
                  </a:cubicBezTo>
                  <a:cubicBezTo>
                    <a:pt x="0" y="5576"/>
                    <a:pt x="1559" y="7395"/>
                    <a:pt x="3637" y="7543"/>
                  </a:cubicBezTo>
                  <a:cubicBezTo>
                    <a:pt x="3729" y="7550"/>
                    <a:pt x="3820" y="7553"/>
                    <a:pt x="3910" y="7553"/>
                  </a:cubicBezTo>
                  <a:cubicBezTo>
                    <a:pt x="5869" y="7553"/>
                    <a:pt x="7503" y="6041"/>
                    <a:pt x="7645" y="4055"/>
                  </a:cubicBezTo>
                  <a:cubicBezTo>
                    <a:pt x="7830" y="1977"/>
                    <a:pt x="6272" y="158"/>
                    <a:pt x="4194" y="10"/>
                  </a:cubicBezTo>
                  <a:cubicBezTo>
                    <a:pt x="4102" y="3"/>
                    <a:pt x="4011" y="0"/>
                    <a:pt x="3920"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7" name="Google Shape;317;p39"/>
            <p:cNvSpPr/>
            <p:nvPr/>
          </p:nvSpPr>
          <p:spPr>
            <a:xfrm rot="860100">
              <a:off x="7979879" y="619480"/>
              <a:ext cx="194682" cy="245009"/>
            </a:xfrm>
            <a:custGeom>
              <a:avLst/>
              <a:gdLst/>
              <a:ahLst/>
              <a:cxnLst/>
              <a:rect l="l" t="t" r="r" b="b"/>
              <a:pathLst>
                <a:path w="7787" h="9800" extrusionOk="0">
                  <a:moveTo>
                    <a:pt x="3302" y="1211"/>
                  </a:moveTo>
                  <a:cubicBezTo>
                    <a:pt x="3401" y="1211"/>
                    <a:pt x="3501" y="1216"/>
                    <a:pt x="3602" y="1227"/>
                  </a:cubicBezTo>
                  <a:cubicBezTo>
                    <a:pt x="4493" y="1264"/>
                    <a:pt x="5643" y="1598"/>
                    <a:pt x="5198" y="2749"/>
                  </a:cubicBezTo>
                  <a:cubicBezTo>
                    <a:pt x="4715" y="3973"/>
                    <a:pt x="3008" y="4530"/>
                    <a:pt x="1672" y="4716"/>
                  </a:cubicBezTo>
                  <a:cubicBezTo>
                    <a:pt x="1747" y="3676"/>
                    <a:pt x="1784" y="2637"/>
                    <a:pt x="1710" y="1598"/>
                  </a:cubicBezTo>
                  <a:cubicBezTo>
                    <a:pt x="2214" y="1378"/>
                    <a:pt x="2744" y="1211"/>
                    <a:pt x="3302" y="1211"/>
                  </a:cubicBezTo>
                  <a:close/>
                  <a:moveTo>
                    <a:pt x="3697" y="1"/>
                  </a:moveTo>
                  <a:cubicBezTo>
                    <a:pt x="3653" y="1"/>
                    <a:pt x="3609" y="1"/>
                    <a:pt x="3565" y="3"/>
                  </a:cubicBezTo>
                  <a:cubicBezTo>
                    <a:pt x="2971" y="3"/>
                    <a:pt x="2340" y="114"/>
                    <a:pt x="1747" y="337"/>
                  </a:cubicBezTo>
                  <a:cubicBezTo>
                    <a:pt x="1413" y="448"/>
                    <a:pt x="1079" y="522"/>
                    <a:pt x="856" y="782"/>
                  </a:cubicBezTo>
                  <a:cubicBezTo>
                    <a:pt x="596" y="1079"/>
                    <a:pt x="559" y="1524"/>
                    <a:pt x="485" y="1895"/>
                  </a:cubicBezTo>
                  <a:cubicBezTo>
                    <a:pt x="374" y="2786"/>
                    <a:pt x="336" y="3676"/>
                    <a:pt x="299" y="4567"/>
                  </a:cubicBezTo>
                  <a:cubicBezTo>
                    <a:pt x="262" y="5458"/>
                    <a:pt x="188" y="6348"/>
                    <a:pt x="151" y="7276"/>
                  </a:cubicBezTo>
                  <a:cubicBezTo>
                    <a:pt x="114" y="7722"/>
                    <a:pt x="77" y="8167"/>
                    <a:pt x="40" y="8649"/>
                  </a:cubicBezTo>
                  <a:cubicBezTo>
                    <a:pt x="1" y="9076"/>
                    <a:pt x="327" y="9300"/>
                    <a:pt x="658" y="9300"/>
                  </a:cubicBezTo>
                  <a:cubicBezTo>
                    <a:pt x="960" y="9300"/>
                    <a:pt x="1266" y="9113"/>
                    <a:pt x="1301" y="8723"/>
                  </a:cubicBezTo>
                  <a:cubicBezTo>
                    <a:pt x="1376" y="7870"/>
                    <a:pt x="1487" y="6979"/>
                    <a:pt x="1561" y="6052"/>
                  </a:cubicBezTo>
                  <a:cubicBezTo>
                    <a:pt x="1969" y="6014"/>
                    <a:pt x="2452" y="5940"/>
                    <a:pt x="2934" y="5792"/>
                  </a:cubicBezTo>
                  <a:cubicBezTo>
                    <a:pt x="3379" y="6348"/>
                    <a:pt x="4010" y="6831"/>
                    <a:pt x="4530" y="7388"/>
                  </a:cubicBezTo>
                  <a:cubicBezTo>
                    <a:pt x="5161" y="8130"/>
                    <a:pt x="5792" y="8946"/>
                    <a:pt x="6497" y="9614"/>
                  </a:cubicBezTo>
                  <a:cubicBezTo>
                    <a:pt x="6645" y="9744"/>
                    <a:pt x="6808" y="9800"/>
                    <a:pt x="6960" y="9800"/>
                  </a:cubicBezTo>
                  <a:cubicBezTo>
                    <a:pt x="7418" y="9800"/>
                    <a:pt x="7786" y="9299"/>
                    <a:pt x="7425" y="8798"/>
                  </a:cubicBezTo>
                  <a:cubicBezTo>
                    <a:pt x="6868" y="7981"/>
                    <a:pt x="6126" y="7276"/>
                    <a:pt x="5458" y="6571"/>
                  </a:cubicBezTo>
                  <a:cubicBezTo>
                    <a:pt x="5049" y="6126"/>
                    <a:pt x="4604" y="5718"/>
                    <a:pt x="4122" y="5346"/>
                  </a:cubicBezTo>
                  <a:cubicBezTo>
                    <a:pt x="5606" y="4678"/>
                    <a:pt x="6831" y="3528"/>
                    <a:pt x="6571" y="1932"/>
                  </a:cubicBezTo>
                  <a:cubicBezTo>
                    <a:pt x="6320" y="533"/>
                    <a:pt x="4993" y="1"/>
                    <a:pt x="3697"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8" name="Google Shape;318;p39"/>
            <p:cNvSpPr/>
            <p:nvPr/>
          </p:nvSpPr>
          <p:spPr>
            <a:xfrm rot="860100">
              <a:off x="8176159" y="676460"/>
              <a:ext cx="147255" cy="208133"/>
            </a:xfrm>
            <a:custGeom>
              <a:avLst/>
              <a:gdLst/>
              <a:ahLst/>
              <a:cxnLst/>
              <a:rect l="l" t="t" r="r" b="b"/>
              <a:pathLst>
                <a:path w="5890" h="8325" extrusionOk="0">
                  <a:moveTo>
                    <a:pt x="3414" y="0"/>
                  </a:moveTo>
                  <a:cubicBezTo>
                    <a:pt x="3080" y="0"/>
                    <a:pt x="2746" y="37"/>
                    <a:pt x="2412" y="37"/>
                  </a:cubicBezTo>
                  <a:cubicBezTo>
                    <a:pt x="2153" y="74"/>
                    <a:pt x="1893" y="111"/>
                    <a:pt x="1707" y="297"/>
                  </a:cubicBezTo>
                  <a:cubicBezTo>
                    <a:pt x="1522" y="483"/>
                    <a:pt x="1485" y="779"/>
                    <a:pt x="1373" y="1039"/>
                  </a:cubicBezTo>
                  <a:cubicBezTo>
                    <a:pt x="1262" y="1410"/>
                    <a:pt x="1151" y="1781"/>
                    <a:pt x="1039" y="2153"/>
                  </a:cubicBezTo>
                  <a:cubicBezTo>
                    <a:pt x="854" y="2746"/>
                    <a:pt x="668" y="3377"/>
                    <a:pt x="520" y="4008"/>
                  </a:cubicBezTo>
                  <a:cubicBezTo>
                    <a:pt x="334" y="4862"/>
                    <a:pt x="0" y="6049"/>
                    <a:pt x="75" y="6903"/>
                  </a:cubicBezTo>
                  <a:cubicBezTo>
                    <a:pt x="231" y="8155"/>
                    <a:pt x="2132" y="8324"/>
                    <a:pt x="3368" y="8324"/>
                  </a:cubicBezTo>
                  <a:cubicBezTo>
                    <a:pt x="3597" y="8324"/>
                    <a:pt x="3803" y="8319"/>
                    <a:pt x="3971" y="8313"/>
                  </a:cubicBezTo>
                  <a:cubicBezTo>
                    <a:pt x="4750" y="8313"/>
                    <a:pt x="4862" y="7125"/>
                    <a:pt x="4082" y="7088"/>
                  </a:cubicBezTo>
                  <a:cubicBezTo>
                    <a:pt x="3897" y="7088"/>
                    <a:pt x="3711" y="7051"/>
                    <a:pt x="3563" y="7051"/>
                  </a:cubicBezTo>
                  <a:cubicBezTo>
                    <a:pt x="2969" y="7051"/>
                    <a:pt x="2338" y="7051"/>
                    <a:pt x="1782" y="6828"/>
                  </a:cubicBezTo>
                  <a:cubicBezTo>
                    <a:pt x="1596" y="6754"/>
                    <a:pt x="1485" y="6606"/>
                    <a:pt x="1448" y="6383"/>
                  </a:cubicBezTo>
                  <a:cubicBezTo>
                    <a:pt x="1410" y="6198"/>
                    <a:pt x="1448" y="6049"/>
                    <a:pt x="1485" y="5864"/>
                  </a:cubicBezTo>
                  <a:cubicBezTo>
                    <a:pt x="1485" y="5678"/>
                    <a:pt x="1522" y="5492"/>
                    <a:pt x="1559" y="5307"/>
                  </a:cubicBezTo>
                  <a:cubicBezTo>
                    <a:pt x="1596" y="4973"/>
                    <a:pt x="1670" y="4676"/>
                    <a:pt x="1744" y="4379"/>
                  </a:cubicBezTo>
                  <a:cubicBezTo>
                    <a:pt x="2116" y="4453"/>
                    <a:pt x="2524" y="4528"/>
                    <a:pt x="2932" y="4565"/>
                  </a:cubicBezTo>
                  <a:cubicBezTo>
                    <a:pt x="3298" y="4593"/>
                    <a:pt x="3686" y="4664"/>
                    <a:pt x="4063" y="4664"/>
                  </a:cubicBezTo>
                  <a:cubicBezTo>
                    <a:pt x="4182" y="4664"/>
                    <a:pt x="4300" y="4657"/>
                    <a:pt x="4416" y="4639"/>
                  </a:cubicBezTo>
                  <a:cubicBezTo>
                    <a:pt x="5010" y="4565"/>
                    <a:pt x="4936" y="3822"/>
                    <a:pt x="4491" y="3600"/>
                  </a:cubicBezTo>
                  <a:cubicBezTo>
                    <a:pt x="4082" y="3377"/>
                    <a:pt x="3563" y="3414"/>
                    <a:pt x="3118" y="3340"/>
                  </a:cubicBezTo>
                  <a:cubicBezTo>
                    <a:pt x="2746" y="3303"/>
                    <a:pt x="2375" y="3266"/>
                    <a:pt x="1967" y="3266"/>
                  </a:cubicBezTo>
                  <a:cubicBezTo>
                    <a:pt x="2153" y="2561"/>
                    <a:pt x="2375" y="1893"/>
                    <a:pt x="2561" y="1188"/>
                  </a:cubicBezTo>
                  <a:cubicBezTo>
                    <a:pt x="2932" y="1188"/>
                    <a:pt x="3266" y="1225"/>
                    <a:pt x="3600" y="1225"/>
                  </a:cubicBezTo>
                  <a:cubicBezTo>
                    <a:pt x="4120" y="1262"/>
                    <a:pt x="4602" y="1373"/>
                    <a:pt x="5122" y="1410"/>
                  </a:cubicBezTo>
                  <a:cubicBezTo>
                    <a:pt x="5134" y="1411"/>
                    <a:pt x="5147" y="1411"/>
                    <a:pt x="5159" y="1411"/>
                  </a:cubicBezTo>
                  <a:cubicBezTo>
                    <a:pt x="5758" y="1411"/>
                    <a:pt x="5890" y="552"/>
                    <a:pt x="5344" y="334"/>
                  </a:cubicBezTo>
                  <a:cubicBezTo>
                    <a:pt x="4750" y="74"/>
                    <a:pt x="4045" y="0"/>
                    <a:pt x="3414"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9" name="Google Shape;319;p39"/>
            <p:cNvSpPr/>
            <p:nvPr/>
          </p:nvSpPr>
          <p:spPr>
            <a:xfrm rot="860100">
              <a:off x="8328405" y="760521"/>
              <a:ext cx="189682" cy="202807"/>
            </a:xfrm>
            <a:custGeom>
              <a:avLst/>
              <a:gdLst/>
              <a:ahLst/>
              <a:cxnLst/>
              <a:rect l="l" t="t" r="r" b="b"/>
              <a:pathLst>
                <a:path w="7587" h="8112" extrusionOk="0">
                  <a:moveTo>
                    <a:pt x="4840" y="0"/>
                  </a:moveTo>
                  <a:cubicBezTo>
                    <a:pt x="4251" y="0"/>
                    <a:pt x="3658" y="117"/>
                    <a:pt x="3155" y="313"/>
                  </a:cubicBezTo>
                  <a:cubicBezTo>
                    <a:pt x="1670" y="906"/>
                    <a:pt x="631" y="2205"/>
                    <a:pt x="297" y="3727"/>
                  </a:cubicBezTo>
                  <a:cubicBezTo>
                    <a:pt x="0" y="5174"/>
                    <a:pt x="334" y="6770"/>
                    <a:pt x="1744" y="7512"/>
                  </a:cubicBezTo>
                  <a:cubicBezTo>
                    <a:pt x="2499" y="7907"/>
                    <a:pt x="3410" y="8111"/>
                    <a:pt x="4321" y="8111"/>
                  </a:cubicBezTo>
                  <a:cubicBezTo>
                    <a:pt x="5293" y="8111"/>
                    <a:pt x="6266" y="7879"/>
                    <a:pt x="7051" y="7401"/>
                  </a:cubicBezTo>
                  <a:cubicBezTo>
                    <a:pt x="7520" y="7100"/>
                    <a:pt x="7415" y="6255"/>
                    <a:pt x="6873" y="6255"/>
                  </a:cubicBezTo>
                  <a:cubicBezTo>
                    <a:pt x="6814" y="6255"/>
                    <a:pt x="6749" y="6265"/>
                    <a:pt x="6680" y="6287"/>
                  </a:cubicBezTo>
                  <a:cubicBezTo>
                    <a:pt x="5953" y="6525"/>
                    <a:pt x="4946" y="6756"/>
                    <a:pt x="4012" y="6756"/>
                  </a:cubicBezTo>
                  <a:cubicBezTo>
                    <a:pt x="2611" y="6756"/>
                    <a:pt x="1373" y="6235"/>
                    <a:pt x="1485" y="4432"/>
                  </a:cubicBezTo>
                  <a:cubicBezTo>
                    <a:pt x="1559" y="3319"/>
                    <a:pt x="2115" y="2317"/>
                    <a:pt x="3043" y="1723"/>
                  </a:cubicBezTo>
                  <a:cubicBezTo>
                    <a:pt x="3542" y="1403"/>
                    <a:pt x="4277" y="1149"/>
                    <a:pt x="4972" y="1149"/>
                  </a:cubicBezTo>
                  <a:cubicBezTo>
                    <a:pt x="5568" y="1149"/>
                    <a:pt x="6134" y="1337"/>
                    <a:pt x="6494" y="1834"/>
                  </a:cubicBezTo>
                  <a:cubicBezTo>
                    <a:pt x="6609" y="1978"/>
                    <a:pt x="6744" y="2037"/>
                    <a:pt x="6874" y="2037"/>
                  </a:cubicBezTo>
                  <a:cubicBezTo>
                    <a:pt x="7248" y="2037"/>
                    <a:pt x="7586" y="1542"/>
                    <a:pt x="7311" y="1129"/>
                  </a:cubicBezTo>
                  <a:cubicBezTo>
                    <a:pt x="6779" y="320"/>
                    <a:pt x="5815" y="0"/>
                    <a:pt x="4840"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0"/>
          <p:cNvSpPr txBox="1">
            <a:spLocks noGrp="1"/>
          </p:cNvSpPr>
          <p:nvPr>
            <p:ph type="title"/>
          </p:nvPr>
        </p:nvSpPr>
        <p:spPr>
          <a:xfrm>
            <a:off x="1449200" y="2404833"/>
            <a:ext cx="4646800" cy="876800"/>
          </a:xfrm>
          <a:prstGeom prst="rect">
            <a:avLst/>
          </a:prstGeom>
        </p:spPr>
        <p:txBody>
          <a:bodyPr spcFirstLastPara="1" wrap="square" lIns="121900" tIns="121900" rIns="121900" bIns="121900" anchor="ctr" anchorCtr="0">
            <a:noAutofit/>
          </a:bodyPr>
          <a:lstStyle/>
          <a:p>
            <a:r>
              <a:rPr lang="tr-TR" dirty="0" err="1"/>
              <a:t>Hypothesis</a:t>
            </a:r>
            <a:endParaRPr dirty="0"/>
          </a:p>
        </p:txBody>
      </p:sp>
      <p:sp>
        <p:nvSpPr>
          <p:cNvPr id="325" name="Google Shape;325;p40"/>
          <p:cNvSpPr txBox="1">
            <a:spLocks noGrp="1"/>
          </p:cNvSpPr>
          <p:nvPr>
            <p:ph type="subTitle" idx="1"/>
          </p:nvPr>
        </p:nvSpPr>
        <p:spPr>
          <a:xfrm>
            <a:off x="1449200" y="3281633"/>
            <a:ext cx="4646800" cy="1561600"/>
          </a:xfrm>
          <a:prstGeom prst="rect">
            <a:avLst/>
          </a:prstGeom>
        </p:spPr>
        <p:txBody>
          <a:bodyPr spcFirstLastPara="1" wrap="square" lIns="121900" tIns="121900" rIns="121900" bIns="121900" anchor="ctr" anchorCtr="0">
            <a:noAutofit/>
          </a:bodyPr>
          <a:lstStyle/>
          <a:p>
            <a:pPr marL="0" indent="0"/>
            <a:r>
              <a:rPr lang="en-US" dirty="0"/>
              <a:t>During exam periods, there is a tendency for videos watched by </a:t>
            </a:r>
            <a:r>
              <a:rPr lang="tr-TR" dirty="0"/>
              <a:t>me</a:t>
            </a:r>
            <a:r>
              <a:rPr lang="en-US" dirty="0"/>
              <a:t> to be generally shorter, and the searched terms within these videos predominantly consist of words related to academic life.</a:t>
            </a:r>
          </a:p>
        </p:txBody>
      </p:sp>
      <p:pic>
        <p:nvPicPr>
          <p:cNvPr id="326" name="Google Shape;326;p40"/>
          <p:cNvPicPr preferRelativeResize="0"/>
          <p:nvPr/>
        </p:nvPicPr>
        <p:blipFill rotWithShape="1">
          <a:blip r:embed="rId3">
            <a:alphaModFix/>
          </a:blip>
          <a:srcRect l="12051" r="12058"/>
          <a:stretch/>
        </p:blipFill>
        <p:spPr>
          <a:xfrm>
            <a:off x="6759443" y="1394767"/>
            <a:ext cx="4090400" cy="4093600"/>
          </a:xfrm>
          <a:prstGeom prst="ellipse">
            <a:avLst/>
          </a:prstGeom>
          <a:noFill/>
          <a:ln w="38100" cap="flat" cmpd="sng">
            <a:solidFill>
              <a:schemeClr val="lt1"/>
            </a:solidFill>
            <a:prstDash val="solid"/>
            <a:round/>
            <a:headEnd type="none" w="sm" len="sm"/>
            <a:tailEnd type="none" w="sm" len="sm"/>
          </a:ln>
          <a:effectLst>
            <a:outerShdw dist="66675" dir="1800000" algn="bl" rotWithShape="0">
              <a:schemeClr val="lt2"/>
            </a:outerShdw>
          </a:effectLst>
        </p:spPr>
      </p:pic>
      <p:sp>
        <p:nvSpPr>
          <p:cNvPr id="327" name="Google Shape;327;p40"/>
          <p:cNvSpPr/>
          <p:nvPr/>
        </p:nvSpPr>
        <p:spPr>
          <a:xfrm>
            <a:off x="5431237" y="1648601"/>
            <a:ext cx="664768" cy="600009"/>
          </a:xfrm>
          <a:custGeom>
            <a:avLst/>
            <a:gdLst/>
            <a:ahLst/>
            <a:cxnLst/>
            <a:rect l="l" t="t" r="r" b="b"/>
            <a:pathLst>
              <a:path w="8007" h="7227" extrusionOk="0">
                <a:moveTo>
                  <a:pt x="3996" y="1"/>
                </a:moveTo>
                <a:cubicBezTo>
                  <a:pt x="3942" y="1"/>
                  <a:pt x="3884" y="38"/>
                  <a:pt x="3884" y="99"/>
                </a:cubicBezTo>
                <a:cubicBezTo>
                  <a:pt x="3884" y="402"/>
                  <a:pt x="3868" y="688"/>
                  <a:pt x="3836" y="975"/>
                </a:cubicBezTo>
                <a:cubicBezTo>
                  <a:pt x="3773" y="1452"/>
                  <a:pt x="3693" y="1993"/>
                  <a:pt x="3423" y="2407"/>
                </a:cubicBezTo>
                <a:cubicBezTo>
                  <a:pt x="3200" y="2741"/>
                  <a:pt x="2786" y="2837"/>
                  <a:pt x="2436" y="2917"/>
                </a:cubicBezTo>
                <a:cubicBezTo>
                  <a:pt x="1958" y="3028"/>
                  <a:pt x="1465" y="3092"/>
                  <a:pt x="987" y="3123"/>
                </a:cubicBezTo>
                <a:cubicBezTo>
                  <a:pt x="701" y="3155"/>
                  <a:pt x="414" y="3171"/>
                  <a:pt x="144" y="3171"/>
                </a:cubicBezTo>
                <a:cubicBezTo>
                  <a:pt x="0" y="3171"/>
                  <a:pt x="0" y="3394"/>
                  <a:pt x="144" y="3394"/>
                </a:cubicBezTo>
                <a:cubicBezTo>
                  <a:pt x="844" y="3442"/>
                  <a:pt x="1576" y="3569"/>
                  <a:pt x="2245" y="3808"/>
                </a:cubicBezTo>
                <a:cubicBezTo>
                  <a:pt x="2658" y="3951"/>
                  <a:pt x="3120" y="4158"/>
                  <a:pt x="3359" y="4556"/>
                </a:cubicBezTo>
                <a:cubicBezTo>
                  <a:pt x="3629" y="5002"/>
                  <a:pt x="3725" y="5559"/>
                  <a:pt x="3789" y="6068"/>
                </a:cubicBezTo>
                <a:cubicBezTo>
                  <a:pt x="3820" y="6418"/>
                  <a:pt x="3852" y="6769"/>
                  <a:pt x="3852" y="7119"/>
                </a:cubicBezTo>
                <a:cubicBezTo>
                  <a:pt x="3852" y="7190"/>
                  <a:pt x="3904" y="7226"/>
                  <a:pt x="3958" y="7226"/>
                </a:cubicBezTo>
                <a:cubicBezTo>
                  <a:pt x="4011" y="7226"/>
                  <a:pt x="4067" y="7190"/>
                  <a:pt x="4075" y="7119"/>
                </a:cubicBezTo>
                <a:cubicBezTo>
                  <a:pt x="4123" y="6371"/>
                  <a:pt x="4282" y="5575"/>
                  <a:pt x="4584" y="4890"/>
                </a:cubicBezTo>
                <a:cubicBezTo>
                  <a:pt x="4696" y="4667"/>
                  <a:pt x="4823" y="4445"/>
                  <a:pt x="4998" y="4269"/>
                </a:cubicBezTo>
                <a:cubicBezTo>
                  <a:pt x="5158" y="4110"/>
                  <a:pt x="5349" y="3999"/>
                  <a:pt x="5555" y="3903"/>
                </a:cubicBezTo>
                <a:cubicBezTo>
                  <a:pt x="6001" y="3696"/>
                  <a:pt x="6495" y="3585"/>
                  <a:pt x="6988" y="3505"/>
                </a:cubicBezTo>
                <a:cubicBezTo>
                  <a:pt x="7275" y="3458"/>
                  <a:pt x="7593" y="3410"/>
                  <a:pt x="7895" y="3394"/>
                </a:cubicBezTo>
                <a:cubicBezTo>
                  <a:pt x="7975" y="3394"/>
                  <a:pt x="8007" y="3330"/>
                  <a:pt x="7991" y="3267"/>
                </a:cubicBezTo>
                <a:cubicBezTo>
                  <a:pt x="7991" y="3219"/>
                  <a:pt x="7959" y="3171"/>
                  <a:pt x="7895" y="3171"/>
                </a:cubicBezTo>
                <a:cubicBezTo>
                  <a:pt x="7764" y="3177"/>
                  <a:pt x="7633" y="3181"/>
                  <a:pt x="7502" y="3181"/>
                </a:cubicBezTo>
                <a:cubicBezTo>
                  <a:pt x="6966" y="3181"/>
                  <a:pt x="6433" y="3127"/>
                  <a:pt x="5922" y="3012"/>
                </a:cubicBezTo>
                <a:cubicBezTo>
                  <a:pt x="5540" y="2917"/>
                  <a:pt x="5142" y="2789"/>
                  <a:pt x="4903" y="2455"/>
                </a:cubicBezTo>
                <a:cubicBezTo>
                  <a:pt x="4632" y="2041"/>
                  <a:pt x="4473" y="1532"/>
                  <a:pt x="4346" y="1070"/>
                </a:cubicBezTo>
                <a:cubicBezTo>
                  <a:pt x="4250" y="736"/>
                  <a:pt x="4171" y="402"/>
                  <a:pt x="4091" y="83"/>
                </a:cubicBezTo>
                <a:cubicBezTo>
                  <a:pt x="4084" y="26"/>
                  <a:pt x="4041" y="1"/>
                  <a:pt x="3996" y="1"/>
                </a:cubicBezTo>
                <a:close/>
              </a:path>
            </a:pathLst>
          </a:custGeom>
          <a:solidFill>
            <a:schemeClr val="accent4"/>
          </a:solidFill>
          <a:ln w="38100" cap="flat" cmpd="sng">
            <a:solidFill>
              <a:schemeClr val="lt1"/>
            </a:solidFill>
            <a:prstDash val="solid"/>
            <a:round/>
            <a:headEnd type="none" w="sm" len="sm"/>
            <a:tailEnd type="none" w="sm" len="sm"/>
          </a:ln>
          <a:effectLst>
            <a:outerShdw dist="66675" dir="1800000" algn="bl" rotWithShape="0">
              <a:schemeClr val="lt2"/>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328" name="Google Shape;328;p40"/>
          <p:cNvGrpSpPr/>
          <p:nvPr/>
        </p:nvGrpSpPr>
        <p:grpSpPr>
          <a:xfrm rot="1164597">
            <a:off x="9313122" y="3928379"/>
            <a:ext cx="1611537" cy="2180613"/>
            <a:chOff x="413400" y="252060"/>
            <a:chExt cx="1167632" cy="1579954"/>
          </a:xfrm>
        </p:grpSpPr>
        <p:sp>
          <p:nvSpPr>
            <p:cNvPr id="329" name="Google Shape;329;p40"/>
            <p:cNvSpPr/>
            <p:nvPr/>
          </p:nvSpPr>
          <p:spPr>
            <a:xfrm rot="-961957">
              <a:off x="592554" y="336375"/>
              <a:ext cx="809325" cy="1411325"/>
            </a:xfrm>
            <a:custGeom>
              <a:avLst/>
              <a:gdLst/>
              <a:ahLst/>
              <a:cxnLst/>
              <a:rect l="l" t="t" r="r" b="b"/>
              <a:pathLst>
                <a:path w="20502" h="35752" extrusionOk="0">
                  <a:moveTo>
                    <a:pt x="9996" y="1"/>
                  </a:moveTo>
                  <a:cubicBezTo>
                    <a:pt x="9742" y="1"/>
                    <a:pt x="9487" y="33"/>
                    <a:pt x="9248" y="64"/>
                  </a:cubicBezTo>
                  <a:cubicBezTo>
                    <a:pt x="9073" y="96"/>
                    <a:pt x="8930" y="112"/>
                    <a:pt x="8802" y="144"/>
                  </a:cubicBezTo>
                  <a:cubicBezTo>
                    <a:pt x="8293" y="271"/>
                    <a:pt x="7800" y="478"/>
                    <a:pt x="7354" y="765"/>
                  </a:cubicBezTo>
                  <a:cubicBezTo>
                    <a:pt x="6654" y="1195"/>
                    <a:pt x="6065" y="1783"/>
                    <a:pt x="5667" y="2484"/>
                  </a:cubicBezTo>
                  <a:cubicBezTo>
                    <a:pt x="5507" y="2739"/>
                    <a:pt x="5380" y="2993"/>
                    <a:pt x="5285" y="3264"/>
                  </a:cubicBezTo>
                  <a:cubicBezTo>
                    <a:pt x="5094" y="3757"/>
                    <a:pt x="4982" y="4283"/>
                    <a:pt x="4966" y="4824"/>
                  </a:cubicBezTo>
                  <a:lnTo>
                    <a:pt x="4934" y="5381"/>
                  </a:lnTo>
                  <a:lnTo>
                    <a:pt x="4712" y="11445"/>
                  </a:lnTo>
                  <a:cubicBezTo>
                    <a:pt x="4186" y="11589"/>
                    <a:pt x="3804" y="12082"/>
                    <a:pt x="3804" y="12655"/>
                  </a:cubicBezTo>
                  <a:lnTo>
                    <a:pt x="3804" y="12782"/>
                  </a:lnTo>
                  <a:cubicBezTo>
                    <a:pt x="3788" y="13324"/>
                    <a:pt x="4139" y="13785"/>
                    <a:pt x="4616" y="13976"/>
                  </a:cubicBezTo>
                  <a:lnTo>
                    <a:pt x="4457" y="18067"/>
                  </a:lnTo>
                  <a:cubicBezTo>
                    <a:pt x="4425" y="18704"/>
                    <a:pt x="4664" y="19309"/>
                    <a:pt x="5110" y="19770"/>
                  </a:cubicBezTo>
                  <a:cubicBezTo>
                    <a:pt x="5539" y="20232"/>
                    <a:pt x="6144" y="20486"/>
                    <a:pt x="6781" y="20502"/>
                  </a:cubicBezTo>
                  <a:lnTo>
                    <a:pt x="8691" y="20502"/>
                  </a:lnTo>
                  <a:lnTo>
                    <a:pt x="8691" y="21760"/>
                  </a:lnTo>
                  <a:cubicBezTo>
                    <a:pt x="8404" y="22030"/>
                    <a:pt x="8213" y="22381"/>
                    <a:pt x="8102" y="22747"/>
                  </a:cubicBezTo>
                  <a:lnTo>
                    <a:pt x="6351" y="22747"/>
                  </a:lnTo>
                  <a:cubicBezTo>
                    <a:pt x="5523" y="22747"/>
                    <a:pt x="4855" y="23415"/>
                    <a:pt x="4855" y="24227"/>
                  </a:cubicBezTo>
                  <a:lnTo>
                    <a:pt x="4855" y="24418"/>
                  </a:lnTo>
                  <a:cubicBezTo>
                    <a:pt x="4839" y="24816"/>
                    <a:pt x="4998" y="25182"/>
                    <a:pt x="5285" y="25469"/>
                  </a:cubicBezTo>
                  <a:cubicBezTo>
                    <a:pt x="5523" y="25707"/>
                    <a:pt x="5826" y="25866"/>
                    <a:pt x="6144" y="25898"/>
                  </a:cubicBezTo>
                  <a:lnTo>
                    <a:pt x="1687" y="33188"/>
                  </a:lnTo>
                  <a:lnTo>
                    <a:pt x="1178" y="33188"/>
                  </a:lnTo>
                  <a:cubicBezTo>
                    <a:pt x="541" y="33188"/>
                    <a:pt x="0" y="33714"/>
                    <a:pt x="0" y="34350"/>
                  </a:cubicBezTo>
                  <a:lnTo>
                    <a:pt x="0" y="34478"/>
                  </a:lnTo>
                  <a:cubicBezTo>
                    <a:pt x="0" y="35115"/>
                    <a:pt x="525" y="35656"/>
                    <a:pt x="1178" y="35656"/>
                  </a:cubicBezTo>
                  <a:lnTo>
                    <a:pt x="3359" y="35672"/>
                  </a:lnTo>
                  <a:cubicBezTo>
                    <a:pt x="3995" y="35672"/>
                    <a:pt x="4537" y="35146"/>
                    <a:pt x="4537" y="34494"/>
                  </a:cubicBezTo>
                  <a:lnTo>
                    <a:pt x="4537" y="34382"/>
                  </a:lnTo>
                  <a:cubicBezTo>
                    <a:pt x="4537" y="34159"/>
                    <a:pt x="4473" y="33953"/>
                    <a:pt x="4361" y="33762"/>
                  </a:cubicBezTo>
                  <a:lnTo>
                    <a:pt x="8755" y="25930"/>
                  </a:lnTo>
                  <a:lnTo>
                    <a:pt x="9264" y="25930"/>
                  </a:lnTo>
                  <a:lnTo>
                    <a:pt x="8914" y="33252"/>
                  </a:lnTo>
                  <a:cubicBezTo>
                    <a:pt x="8389" y="33380"/>
                    <a:pt x="7991" y="33841"/>
                    <a:pt x="7991" y="34398"/>
                  </a:cubicBezTo>
                  <a:lnTo>
                    <a:pt x="7991" y="34510"/>
                  </a:lnTo>
                  <a:cubicBezTo>
                    <a:pt x="7991" y="34828"/>
                    <a:pt x="8102" y="35130"/>
                    <a:pt x="8325" y="35353"/>
                  </a:cubicBezTo>
                  <a:cubicBezTo>
                    <a:pt x="8548" y="35576"/>
                    <a:pt x="8850" y="35688"/>
                    <a:pt x="9153" y="35688"/>
                  </a:cubicBezTo>
                  <a:lnTo>
                    <a:pt x="11349" y="35703"/>
                  </a:lnTo>
                  <a:cubicBezTo>
                    <a:pt x="11986" y="35703"/>
                    <a:pt x="12511" y="35178"/>
                    <a:pt x="12511" y="34541"/>
                  </a:cubicBezTo>
                  <a:lnTo>
                    <a:pt x="12511" y="34414"/>
                  </a:lnTo>
                  <a:cubicBezTo>
                    <a:pt x="12527" y="33889"/>
                    <a:pt x="12177" y="33443"/>
                    <a:pt x="11699" y="33284"/>
                  </a:cubicBezTo>
                  <a:lnTo>
                    <a:pt x="11556" y="25946"/>
                  </a:lnTo>
                  <a:lnTo>
                    <a:pt x="11827" y="25946"/>
                  </a:lnTo>
                  <a:lnTo>
                    <a:pt x="16156" y="33825"/>
                  </a:lnTo>
                  <a:cubicBezTo>
                    <a:pt x="16029" y="34000"/>
                    <a:pt x="15965" y="34207"/>
                    <a:pt x="15965" y="34430"/>
                  </a:cubicBezTo>
                  <a:lnTo>
                    <a:pt x="15965" y="34557"/>
                  </a:lnTo>
                  <a:cubicBezTo>
                    <a:pt x="15965" y="35194"/>
                    <a:pt x="16491" y="35735"/>
                    <a:pt x="17143" y="35735"/>
                  </a:cubicBezTo>
                  <a:cubicBezTo>
                    <a:pt x="17143" y="35735"/>
                    <a:pt x="19324" y="35751"/>
                    <a:pt x="19324" y="35751"/>
                  </a:cubicBezTo>
                  <a:cubicBezTo>
                    <a:pt x="19976" y="35751"/>
                    <a:pt x="20502" y="35226"/>
                    <a:pt x="20502" y="34573"/>
                  </a:cubicBezTo>
                  <a:lnTo>
                    <a:pt x="20502" y="34462"/>
                  </a:lnTo>
                  <a:cubicBezTo>
                    <a:pt x="20502" y="34144"/>
                    <a:pt x="20374" y="33841"/>
                    <a:pt x="20167" y="33618"/>
                  </a:cubicBezTo>
                  <a:cubicBezTo>
                    <a:pt x="19945" y="33395"/>
                    <a:pt x="19642" y="33284"/>
                    <a:pt x="19324" y="33284"/>
                  </a:cubicBezTo>
                  <a:lnTo>
                    <a:pt x="18830" y="33268"/>
                  </a:lnTo>
                  <a:lnTo>
                    <a:pt x="14437" y="25946"/>
                  </a:lnTo>
                  <a:cubicBezTo>
                    <a:pt x="15169" y="25851"/>
                    <a:pt x="15742" y="25230"/>
                    <a:pt x="15758" y="24466"/>
                  </a:cubicBezTo>
                  <a:lnTo>
                    <a:pt x="15758" y="24291"/>
                  </a:lnTo>
                  <a:cubicBezTo>
                    <a:pt x="15758" y="23463"/>
                    <a:pt x="15090" y="22794"/>
                    <a:pt x="14262" y="22779"/>
                  </a:cubicBezTo>
                  <a:lnTo>
                    <a:pt x="12511" y="22779"/>
                  </a:lnTo>
                  <a:cubicBezTo>
                    <a:pt x="12416" y="22397"/>
                    <a:pt x="12209" y="22046"/>
                    <a:pt x="11938" y="21776"/>
                  </a:cubicBezTo>
                  <a:lnTo>
                    <a:pt x="11938" y="20518"/>
                  </a:lnTo>
                  <a:lnTo>
                    <a:pt x="13864" y="20534"/>
                  </a:lnTo>
                  <a:cubicBezTo>
                    <a:pt x="14517" y="20534"/>
                    <a:pt x="15153" y="20248"/>
                    <a:pt x="15599" y="19770"/>
                  </a:cubicBezTo>
                  <a:cubicBezTo>
                    <a:pt x="16045" y="19293"/>
                    <a:pt x="16268" y="18640"/>
                    <a:pt x="16204" y="17987"/>
                  </a:cubicBezTo>
                  <a:lnTo>
                    <a:pt x="15854" y="14008"/>
                  </a:lnTo>
                  <a:cubicBezTo>
                    <a:pt x="16315" y="13833"/>
                    <a:pt x="16650" y="13371"/>
                    <a:pt x="16650" y="12846"/>
                  </a:cubicBezTo>
                  <a:lnTo>
                    <a:pt x="16650" y="12719"/>
                  </a:lnTo>
                  <a:cubicBezTo>
                    <a:pt x="16650" y="12369"/>
                    <a:pt x="16522" y="12050"/>
                    <a:pt x="16284" y="11811"/>
                  </a:cubicBezTo>
                  <a:cubicBezTo>
                    <a:pt x="16093" y="11636"/>
                    <a:pt x="15870" y="11509"/>
                    <a:pt x="15631" y="11461"/>
                  </a:cubicBezTo>
                  <a:lnTo>
                    <a:pt x="15488" y="9854"/>
                  </a:lnTo>
                  <a:lnTo>
                    <a:pt x="15424" y="9201"/>
                  </a:lnTo>
                  <a:lnTo>
                    <a:pt x="15010" y="4489"/>
                  </a:lnTo>
                  <a:cubicBezTo>
                    <a:pt x="14962" y="3996"/>
                    <a:pt x="14835" y="3518"/>
                    <a:pt x="14644" y="3073"/>
                  </a:cubicBezTo>
                  <a:cubicBezTo>
                    <a:pt x="14533" y="2818"/>
                    <a:pt x="14389" y="2548"/>
                    <a:pt x="14230" y="2309"/>
                  </a:cubicBezTo>
                  <a:cubicBezTo>
                    <a:pt x="13785" y="1608"/>
                    <a:pt x="13164" y="1035"/>
                    <a:pt x="12447" y="637"/>
                  </a:cubicBezTo>
                  <a:cubicBezTo>
                    <a:pt x="11954" y="367"/>
                    <a:pt x="11413" y="176"/>
                    <a:pt x="10840" y="80"/>
                  </a:cubicBezTo>
                  <a:cubicBezTo>
                    <a:pt x="10585" y="33"/>
                    <a:pt x="10299" y="1"/>
                    <a:pt x="10028" y="1"/>
                  </a:cubicBezTo>
                  <a:close/>
                </a:path>
              </a:pathLst>
            </a:custGeom>
            <a:solidFill>
              <a:schemeClr val="lt1"/>
            </a:solidFill>
            <a:ln w="38100" cap="flat" cmpd="sng">
              <a:solidFill>
                <a:schemeClr val="lt1"/>
              </a:solidFill>
              <a:prstDash val="solid"/>
              <a:round/>
              <a:headEnd type="none" w="sm" len="sm"/>
              <a:tailEnd type="none" w="sm" len="sm"/>
            </a:ln>
            <a:effectLst>
              <a:outerShdw dist="66675" dir="1800000" algn="bl" rotWithShape="0">
                <a:schemeClr val="lt2"/>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0" name="Google Shape;330;p40"/>
            <p:cNvSpPr/>
            <p:nvPr/>
          </p:nvSpPr>
          <p:spPr>
            <a:xfrm rot="-961957">
              <a:off x="999026" y="1092809"/>
              <a:ext cx="81754" cy="177245"/>
            </a:xfrm>
            <a:custGeom>
              <a:avLst/>
              <a:gdLst/>
              <a:ahLst/>
              <a:cxnLst/>
              <a:rect l="l" t="t" r="r" b="b"/>
              <a:pathLst>
                <a:path w="2071" h="4490" extrusionOk="0">
                  <a:moveTo>
                    <a:pt x="17" y="0"/>
                  </a:moveTo>
                  <a:lnTo>
                    <a:pt x="1" y="4473"/>
                  </a:lnTo>
                  <a:lnTo>
                    <a:pt x="2054" y="4489"/>
                  </a:lnTo>
                  <a:lnTo>
                    <a:pt x="2070" y="0"/>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1" name="Google Shape;331;p40"/>
            <p:cNvSpPr/>
            <p:nvPr/>
          </p:nvSpPr>
          <p:spPr>
            <a:xfrm rot="-961957">
              <a:off x="680751" y="377294"/>
              <a:ext cx="394044" cy="509628"/>
            </a:xfrm>
            <a:custGeom>
              <a:avLst/>
              <a:gdLst/>
              <a:ahLst/>
              <a:cxnLst/>
              <a:rect l="l" t="t" r="r" b="b"/>
              <a:pathLst>
                <a:path w="9982" h="12910" extrusionOk="0">
                  <a:moveTo>
                    <a:pt x="4776" y="1"/>
                  </a:moveTo>
                  <a:cubicBezTo>
                    <a:pt x="4553" y="1"/>
                    <a:pt x="4330" y="17"/>
                    <a:pt x="4108" y="48"/>
                  </a:cubicBezTo>
                  <a:cubicBezTo>
                    <a:pt x="3980" y="64"/>
                    <a:pt x="3853" y="96"/>
                    <a:pt x="3726" y="128"/>
                  </a:cubicBezTo>
                  <a:cubicBezTo>
                    <a:pt x="3264" y="239"/>
                    <a:pt x="2834" y="414"/>
                    <a:pt x="2436" y="669"/>
                  </a:cubicBezTo>
                  <a:cubicBezTo>
                    <a:pt x="1831" y="1035"/>
                    <a:pt x="1322" y="1560"/>
                    <a:pt x="956" y="2181"/>
                  </a:cubicBezTo>
                  <a:cubicBezTo>
                    <a:pt x="829" y="2404"/>
                    <a:pt x="717" y="2627"/>
                    <a:pt x="622" y="2866"/>
                  </a:cubicBezTo>
                  <a:cubicBezTo>
                    <a:pt x="463" y="3295"/>
                    <a:pt x="367" y="3757"/>
                    <a:pt x="335" y="4235"/>
                  </a:cubicBezTo>
                  <a:lnTo>
                    <a:pt x="319" y="4792"/>
                  </a:lnTo>
                  <a:lnTo>
                    <a:pt x="287" y="5460"/>
                  </a:lnTo>
                  <a:lnTo>
                    <a:pt x="240" y="6829"/>
                  </a:lnTo>
                  <a:lnTo>
                    <a:pt x="208" y="7498"/>
                  </a:lnTo>
                  <a:lnTo>
                    <a:pt x="160" y="8930"/>
                  </a:lnTo>
                  <a:lnTo>
                    <a:pt x="128" y="9583"/>
                  </a:lnTo>
                  <a:lnTo>
                    <a:pt x="1" y="12862"/>
                  </a:lnTo>
                  <a:lnTo>
                    <a:pt x="9981" y="12910"/>
                  </a:lnTo>
                  <a:lnTo>
                    <a:pt x="9679" y="9296"/>
                  </a:lnTo>
                  <a:lnTo>
                    <a:pt x="9615" y="8644"/>
                  </a:lnTo>
                  <a:lnTo>
                    <a:pt x="9472" y="7068"/>
                  </a:lnTo>
                  <a:lnTo>
                    <a:pt x="9424" y="6415"/>
                  </a:lnTo>
                  <a:lnTo>
                    <a:pt x="9297" y="5015"/>
                  </a:lnTo>
                  <a:lnTo>
                    <a:pt x="9233" y="4346"/>
                  </a:lnTo>
                  <a:lnTo>
                    <a:pt x="9201" y="3948"/>
                  </a:lnTo>
                  <a:cubicBezTo>
                    <a:pt x="9153" y="3518"/>
                    <a:pt x="9042" y="3089"/>
                    <a:pt x="8867" y="2707"/>
                  </a:cubicBezTo>
                  <a:cubicBezTo>
                    <a:pt x="8771" y="2468"/>
                    <a:pt x="8660" y="2245"/>
                    <a:pt x="8517" y="2022"/>
                  </a:cubicBezTo>
                  <a:cubicBezTo>
                    <a:pt x="8119" y="1417"/>
                    <a:pt x="7578" y="908"/>
                    <a:pt x="6941" y="558"/>
                  </a:cubicBezTo>
                  <a:cubicBezTo>
                    <a:pt x="6495" y="319"/>
                    <a:pt x="6018" y="144"/>
                    <a:pt x="5524" y="64"/>
                  </a:cubicBezTo>
                  <a:cubicBezTo>
                    <a:pt x="5286" y="17"/>
                    <a:pt x="5047" y="1"/>
                    <a:pt x="4808"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2" name="Google Shape;332;p40"/>
            <p:cNvSpPr/>
            <p:nvPr/>
          </p:nvSpPr>
          <p:spPr>
            <a:xfrm rot="-961957">
              <a:off x="682945" y="378669"/>
              <a:ext cx="377030" cy="487956"/>
            </a:xfrm>
            <a:custGeom>
              <a:avLst/>
              <a:gdLst/>
              <a:ahLst/>
              <a:cxnLst/>
              <a:rect l="l" t="t" r="r" b="b"/>
              <a:pathLst>
                <a:path w="9551" h="12361" extrusionOk="0">
                  <a:moveTo>
                    <a:pt x="4696" y="2611"/>
                  </a:moveTo>
                  <a:cubicBezTo>
                    <a:pt x="5428" y="2611"/>
                    <a:pt x="6144" y="2611"/>
                    <a:pt x="6877" y="2627"/>
                  </a:cubicBezTo>
                  <a:cubicBezTo>
                    <a:pt x="6893" y="2691"/>
                    <a:pt x="6893" y="2738"/>
                    <a:pt x="6908" y="2802"/>
                  </a:cubicBezTo>
                  <a:cubicBezTo>
                    <a:pt x="6988" y="3311"/>
                    <a:pt x="7036" y="3821"/>
                    <a:pt x="7068" y="4330"/>
                  </a:cubicBezTo>
                  <a:cubicBezTo>
                    <a:pt x="6288" y="4330"/>
                    <a:pt x="5492" y="4330"/>
                    <a:pt x="4712" y="4362"/>
                  </a:cubicBezTo>
                  <a:cubicBezTo>
                    <a:pt x="4712" y="3789"/>
                    <a:pt x="4696" y="3200"/>
                    <a:pt x="4696" y="2611"/>
                  </a:cubicBezTo>
                  <a:close/>
                  <a:moveTo>
                    <a:pt x="4043" y="2627"/>
                  </a:moveTo>
                  <a:cubicBezTo>
                    <a:pt x="4043" y="3216"/>
                    <a:pt x="4059" y="3805"/>
                    <a:pt x="4059" y="4394"/>
                  </a:cubicBezTo>
                  <a:cubicBezTo>
                    <a:pt x="3343" y="4442"/>
                    <a:pt x="2611" y="4489"/>
                    <a:pt x="1894" y="4569"/>
                  </a:cubicBezTo>
                  <a:cubicBezTo>
                    <a:pt x="1910" y="3948"/>
                    <a:pt x="1990" y="3327"/>
                    <a:pt x="2133" y="2722"/>
                  </a:cubicBezTo>
                  <a:cubicBezTo>
                    <a:pt x="2770" y="2691"/>
                    <a:pt x="3407" y="2659"/>
                    <a:pt x="4043" y="2627"/>
                  </a:cubicBezTo>
                  <a:close/>
                  <a:moveTo>
                    <a:pt x="7099" y="4983"/>
                  </a:moveTo>
                  <a:cubicBezTo>
                    <a:pt x="7115" y="5158"/>
                    <a:pt x="7115" y="5349"/>
                    <a:pt x="7131" y="5524"/>
                  </a:cubicBezTo>
                  <a:cubicBezTo>
                    <a:pt x="7147" y="5810"/>
                    <a:pt x="7163" y="6097"/>
                    <a:pt x="7163" y="6383"/>
                  </a:cubicBezTo>
                  <a:cubicBezTo>
                    <a:pt x="6351" y="6383"/>
                    <a:pt x="5540" y="6399"/>
                    <a:pt x="4728" y="6415"/>
                  </a:cubicBezTo>
                  <a:cubicBezTo>
                    <a:pt x="4728" y="5954"/>
                    <a:pt x="4728" y="5492"/>
                    <a:pt x="4728" y="5030"/>
                  </a:cubicBezTo>
                  <a:cubicBezTo>
                    <a:pt x="5524" y="4999"/>
                    <a:pt x="6304" y="4983"/>
                    <a:pt x="7099" y="4983"/>
                  </a:cubicBezTo>
                  <a:close/>
                  <a:moveTo>
                    <a:pt x="4075" y="5062"/>
                  </a:moveTo>
                  <a:cubicBezTo>
                    <a:pt x="4075" y="5524"/>
                    <a:pt x="4075" y="5986"/>
                    <a:pt x="4075" y="6447"/>
                  </a:cubicBezTo>
                  <a:cubicBezTo>
                    <a:pt x="3359" y="6495"/>
                    <a:pt x="2659" y="6543"/>
                    <a:pt x="1958" y="6606"/>
                  </a:cubicBezTo>
                  <a:cubicBezTo>
                    <a:pt x="1942" y="6479"/>
                    <a:pt x="1926" y="6352"/>
                    <a:pt x="1926" y="6224"/>
                  </a:cubicBezTo>
                  <a:cubicBezTo>
                    <a:pt x="1910" y="5890"/>
                    <a:pt x="1879" y="5572"/>
                    <a:pt x="1879" y="5237"/>
                  </a:cubicBezTo>
                  <a:cubicBezTo>
                    <a:pt x="2611" y="5158"/>
                    <a:pt x="3343" y="5094"/>
                    <a:pt x="4075" y="5062"/>
                  </a:cubicBezTo>
                  <a:close/>
                  <a:moveTo>
                    <a:pt x="7195" y="7036"/>
                  </a:moveTo>
                  <a:cubicBezTo>
                    <a:pt x="7211" y="7498"/>
                    <a:pt x="7227" y="7943"/>
                    <a:pt x="7243" y="8405"/>
                  </a:cubicBezTo>
                  <a:cubicBezTo>
                    <a:pt x="7243" y="8469"/>
                    <a:pt x="7243" y="8516"/>
                    <a:pt x="7243" y="8564"/>
                  </a:cubicBezTo>
                  <a:cubicBezTo>
                    <a:pt x="6399" y="8564"/>
                    <a:pt x="5571" y="8564"/>
                    <a:pt x="4728" y="8596"/>
                  </a:cubicBezTo>
                  <a:cubicBezTo>
                    <a:pt x="4728" y="8087"/>
                    <a:pt x="4728" y="7577"/>
                    <a:pt x="4728" y="7084"/>
                  </a:cubicBezTo>
                  <a:cubicBezTo>
                    <a:pt x="5555" y="7052"/>
                    <a:pt x="6367" y="7036"/>
                    <a:pt x="7195" y="7036"/>
                  </a:cubicBezTo>
                  <a:close/>
                  <a:moveTo>
                    <a:pt x="4075" y="7100"/>
                  </a:moveTo>
                  <a:cubicBezTo>
                    <a:pt x="4075" y="7609"/>
                    <a:pt x="4075" y="8118"/>
                    <a:pt x="4075" y="8612"/>
                  </a:cubicBezTo>
                  <a:cubicBezTo>
                    <a:pt x="3438" y="8644"/>
                    <a:pt x="2786" y="8676"/>
                    <a:pt x="2149" y="8723"/>
                  </a:cubicBezTo>
                  <a:cubicBezTo>
                    <a:pt x="2101" y="8230"/>
                    <a:pt x="2054" y="7752"/>
                    <a:pt x="2006" y="7259"/>
                  </a:cubicBezTo>
                  <a:cubicBezTo>
                    <a:pt x="2690" y="7195"/>
                    <a:pt x="3391" y="7147"/>
                    <a:pt x="4075" y="7100"/>
                  </a:cubicBezTo>
                  <a:close/>
                  <a:moveTo>
                    <a:pt x="4648" y="1"/>
                  </a:moveTo>
                  <a:cubicBezTo>
                    <a:pt x="4425" y="1"/>
                    <a:pt x="4202" y="17"/>
                    <a:pt x="3980" y="48"/>
                  </a:cubicBezTo>
                  <a:cubicBezTo>
                    <a:pt x="4011" y="701"/>
                    <a:pt x="4011" y="1338"/>
                    <a:pt x="4027" y="1990"/>
                  </a:cubicBezTo>
                  <a:cubicBezTo>
                    <a:pt x="3470" y="2006"/>
                    <a:pt x="2913" y="2022"/>
                    <a:pt x="2340" y="2070"/>
                  </a:cubicBezTo>
                  <a:cubicBezTo>
                    <a:pt x="2452" y="1799"/>
                    <a:pt x="2563" y="1529"/>
                    <a:pt x="2706" y="1274"/>
                  </a:cubicBezTo>
                  <a:cubicBezTo>
                    <a:pt x="2945" y="844"/>
                    <a:pt x="3247" y="462"/>
                    <a:pt x="3598" y="128"/>
                  </a:cubicBezTo>
                  <a:lnTo>
                    <a:pt x="3598" y="128"/>
                  </a:lnTo>
                  <a:cubicBezTo>
                    <a:pt x="3136" y="239"/>
                    <a:pt x="2706" y="414"/>
                    <a:pt x="2308" y="669"/>
                  </a:cubicBezTo>
                  <a:cubicBezTo>
                    <a:pt x="2022" y="1115"/>
                    <a:pt x="1799" y="1608"/>
                    <a:pt x="1624" y="2118"/>
                  </a:cubicBezTo>
                  <a:cubicBezTo>
                    <a:pt x="1353" y="2134"/>
                    <a:pt x="1099" y="2165"/>
                    <a:pt x="828" y="2181"/>
                  </a:cubicBezTo>
                  <a:cubicBezTo>
                    <a:pt x="701" y="2404"/>
                    <a:pt x="589" y="2627"/>
                    <a:pt x="494" y="2866"/>
                  </a:cubicBezTo>
                  <a:cubicBezTo>
                    <a:pt x="812" y="2834"/>
                    <a:pt x="1130" y="2818"/>
                    <a:pt x="1449" y="2786"/>
                  </a:cubicBezTo>
                  <a:lnTo>
                    <a:pt x="1449" y="2786"/>
                  </a:lnTo>
                  <a:cubicBezTo>
                    <a:pt x="1306" y="3391"/>
                    <a:pt x="1242" y="4028"/>
                    <a:pt x="1226" y="4648"/>
                  </a:cubicBezTo>
                  <a:cubicBezTo>
                    <a:pt x="876" y="4696"/>
                    <a:pt x="526" y="4744"/>
                    <a:pt x="191" y="4792"/>
                  </a:cubicBezTo>
                  <a:lnTo>
                    <a:pt x="159" y="5460"/>
                  </a:lnTo>
                  <a:cubicBezTo>
                    <a:pt x="510" y="5397"/>
                    <a:pt x="876" y="5349"/>
                    <a:pt x="1226" y="5301"/>
                  </a:cubicBezTo>
                  <a:cubicBezTo>
                    <a:pt x="1226" y="5763"/>
                    <a:pt x="1258" y="6224"/>
                    <a:pt x="1306" y="6670"/>
                  </a:cubicBezTo>
                  <a:cubicBezTo>
                    <a:pt x="908" y="6718"/>
                    <a:pt x="510" y="6781"/>
                    <a:pt x="112" y="6829"/>
                  </a:cubicBezTo>
                  <a:lnTo>
                    <a:pt x="80" y="7498"/>
                  </a:lnTo>
                  <a:cubicBezTo>
                    <a:pt x="510" y="7434"/>
                    <a:pt x="939" y="7370"/>
                    <a:pt x="1369" y="7323"/>
                  </a:cubicBezTo>
                  <a:cubicBezTo>
                    <a:pt x="1401" y="7721"/>
                    <a:pt x="1449" y="8118"/>
                    <a:pt x="1481" y="8516"/>
                  </a:cubicBezTo>
                  <a:cubicBezTo>
                    <a:pt x="1497" y="8596"/>
                    <a:pt x="1497" y="8691"/>
                    <a:pt x="1512" y="8771"/>
                  </a:cubicBezTo>
                  <a:cubicBezTo>
                    <a:pt x="1401" y="8787"/>
                    <a:pt x="1274" y="8787"/>
                    <a:pt x="1162" y="8803"/>
                  </a:cubicBezTo>
                  <a:cubicBezTo>
                    <a:pt x="780" y="8835"/>
                    <a:pt x="414" y="8882"/>
                    <a:pt x="32" y="8930"/>
                  </a:cubicBezTo>
                  <a:lnTo>
                    <a:pt x="0" y="9583"/>
                  </a:lnTo>
                  <a:cubicBezTo>
                    <a:pt x="526" y="9519"/>
                    <a:pt x="1051" y="9471"/>
                    <a:pt x="1576" y="9424"/>
                  </a:cubicBezTo>
                  <a:cubicBezTo>
                    <a:pt x="1672" y="10299"/>
                    <a:pt x="1751" y="11175"/>
                    <a:pt x="1847" y="12050"/>
                  </a:cubicBezTo>
                  <a:cubicBezTo>
                    <a:pt x="1871" y="12257"/>
                    <a:pt x="2046" y="12360"/>
                    <a:pt x="2209" y="12360"/>
                  </a:cubicBezTo>
                  <a:cubicBezTo>
                    <a:pt x="2372" y="12360"/>
                    <a:pt x="2523" y="12257"/>
                    <a:pt x="2499" y="12050"/>
                  </a:cubicBezTo>
                  <a:cubicBezTo>
                    <a:pt x="2420" y="11159"/>
                    <a:pt x="2308" y="10267"/>
                    <a:pt x="2213" y="9376"/>
                  </a:cubicBezTo>
                  <a:cubicBezTo>
                    <a:pt x="2834" y="9328"/>
                    <a:pt x="3454" y="9296"/>
                    <a:pt x="4059" y="9265"/>
                  </a:cubicBezTo>
                  <a:lnTo>
                    <a:pt x="4059" y="9265"/>
                  </a:lnTo>
                  <a:cubicBezTo>
                    <a:pt x="4059" y="10092"/>
                    <a:pt x="4059" y="10920"/>
                    <a:pt x="4043" y="11732"/>
                  </a:cubicBezTo>
                  <a:cubicBezTo>
                    <a:pt x="4043" y="11949"/>
                    <a:pt x="4210" y="12056"/>
                    <a:pt x="4374" y="12056"/>
                  </a:cubicBezTo>
                  <a:cubicBezTo>
                    <a:pt x="4536" y="12056"/>
                    <a:pt x="4696" y="11953"/>
                    <a:pt x="4696" y="11748"/>
                  </a:cubicBezTo>
                  <a:cubicBezTo>
                    <a:pt x="4712" y="10904"/>
                    <a:pt x="4712" y="10076"/>
                    <a:pt x="4728" y="9249"/>
                  </a:cubicBezTo>
                  <a:cubicBezTo>
                    <a:pt x="5222" y="9230"/>
                    <a:pt x="5716" y="9222"/>
                    <a:pt x="6210" y="9222"/>
                  </a:cubicBezTo>
                  <a:cubicBezTo>
                    <a:pt x="6560" y="9222"/>
                    <a:pt x="6909" y="9226"/>
                    <a:pt x="7259" y="9233"/>
                  </a:cubicBezTo>
                  <a:cubicBezTo>
                    <a:pt x="7259" y="10044"/>
                    <a:pt x="7275" y="10856"/>
                    <a:pt x="7259" y="11668"/>
                  </a:cubicBezTo>
                  <a:cubicBezTo>
                    <a:pt x="7251" y="11877"/>
                    <a:pt x="7417" y="11984"/>
                    <a:pt x="7584" y="11984"/>
                  </a:cubicBezTo>
                  <a:cubicBezTo>
                    <a:pt x="7747" y="11984"/>
                    <a:pt x="7911" y="11881"/>
                    <a:pt x="7911" y="11668"/>
                  </a:cubicBezTo>
                  <a:cubicBezTo>
                    <a:pt x="7927" y="10856"/>
                    <a:pt x="7927" y="10044"/>
                    <a:pt x="7911" y="9233"/>
                  </a:cubicBezTo>
                  <a:lnTo>
                    <a:pt x="7911" y="9233"/>
                  </a:lnTo>
                  <a:cubicBezTo>
                    <a:pt x="8341" y="9249"/>
                    <a:pt x="8771" y="9265"/>
                    <a:pt x="9201" y="9280"/>
                  </a:cubicBezTo>
                  <a:cubicBezTo>
                    <a:pt x="9312" y="9280"/>
                    <a:pt x="9423" y="9296"/>
                    <a:pt x="9551" y="9296"/>
                  </a:cubicBezTo>
                  <a:lnTo>
                    <a:pt x="9487" y="8644"/>
                  </a:lnTo>
                  <a:cubicBezTo>
                    <a:pt x="8962" y="8612"/>
                    <a:pt x="8437" y="8596"/>
                    <a:pt x="7895" y="8580"/>
                  </a:cubicBezTo>
                  <a:cubicBezTo>
                    <a:pt x="7895" y="8071"/>
                    <a:pt x="7879" y="7561"/>
                    <a:pt x="7848" y="7036"/>
                  </a:cubicBezTo>
                  <a:lnTo>
                    <a:pt x="7848" y="7036"/>
                  </a:lnTo>
                  <a:cubicBezTo>
                    <a:pt x="8341" y="7052"/>
                    <a:pt x="8834" y="7052"/>
                    <a:pt x="9328" y="7068"/>
                  </a:cubicBezTo>
                  <a:lnTo>
                    <a:pt x="9344" y="7068"/>
                  </a:lnTo>
                  <a:lnTo>
                    <a:pt x="9296" y="6415"/>
                  </a:lnTo>
                  <a:cubicBezTo>
                    <a:pt x="8803" y="6399"/>
                    <a:pt x="8309" y="6383"/>
                    <a:pt x="7832" y="6383"/>
                  </a:cubicBezTo>
                  <a:cubicBezTo>
                    <a:pt x="7816" y="6065"/>
                    <a:pt x="7800" y="5747"/>
                    <a:pt x="7784" y="5428"/>
                  </a:cubicBezTo>
                  <a:cubicBezTo>
                    <a:pt x="7768" y="5285"/>
                    <a:pt x="7768" y="5126"/>
                    <a:pt x="7752" y="4983"/>
                  </a:cubicBezTo>
                  <a:lnTo>
                    <a:pt x="7752" y="4983"/>
                  </a:lnTo>
                  <a:cubicBezTo>
                    <a:pt x="8230" y="4999"/>
                    <a:pt x="8707" y="4999"/>
                    <a:pt x="9169" y="5015"/>
                  </a:cubicBezTo>
                  <a:lnTo>
                    <a:pt x="9105" y="4346"/>
                  </a:lnTo>
                  <a:cubicBezTo>
                    <a:pt x="8643" y="4346"/>
                    <a:pt x="8182" y="4330"/>
                    <a:pt x="7720" y="4330"/>
                  </a:cubicBezTo>
                  <a:cubicBezTo>
                    <a:pt x="7704" y="3773"/>
                    <a:pt x="7657" y="3200"/>
                    <a:pt x="7561" y="2643"/>
                  </a:cubicBezTo>
                  <a:lnTo>
                    <a:pt x="7561" y="2643"/>
                  </a:lnTo>
                  <a:cubicBezTo>
                    <a:pt x="7959" y="2659"/>
                    <a:pt x="8357" y="2675"/>
                    <a:pt x="8739" y="2707"/>
                  </a:cubicBezTo>
                  <a:cubicBezTo>
                    <a:pt x="8643" y="2468"/>
                    <a:pt x="8532" y="2245"/>
                    <a:pt x="8389" y="2022"/>
                  </a:cubicBezTo>
                  <a:cubicBezTo>
                    <a:pt x="8070" y="2006"/>
                    <a:pt x="7736" y="1990"/>
                    <a:pt x="7418" y="1990"/>
                  </a:cubicBezTo>
                  <a:cubicBezTo>
                    <a:pt x="7290" y="1481"/>
                    <a:pt x="7099" y="987"/>
                    <a:pt x="6813" y="558"/>
                  </a:cubicBezTo>
                  <a:cubicBezTo>
                    <a:pt x="6367" y="319"/>
                    <a:pt x="5890" y="144"/>
                    <a:pt x="5396" y="64"/>
                  </a:cubicBezTo>
                  <a:lnTo>
                    <a:pt x="5396" y="64"/>
                  </a:lnTo>
                  <a:cubicBezTo>
                    <a:pt x="5619" y="192"/>
                    <a:pt x="5826" y="367"/>
                    <a:pt x="6001" y="574"/>
                  </a:cubicBezTo>
                  <a:cubicBezTo>
                    <a:pt x="6351" y="972"/>
                    <a:pt x="6574" y="1465"/>
                    <a:pt x="6733" y="1974"/>
                  </a:cubicBezTo>
                  <a:cubicBezTo>
                    <a:pt x="6391" y="1966"/>
                    <a:pt x="6049" y="1962"/>
                    <a:pt x="5707" y="1962"/>
                  </a:cubicBezTo>
                  <a:cubicBezTo>
                    <a:pt x="5364" y="1962"/>
                    <a:pt x="5022" y="1966"/>
                    <a:pt x="4680" y="1974"/>
                  </a:cubicBezTo>
                  <a:cubicBezTo>
                    <a:pt x="4680" y="1306"/>
                    <a:pt x="4664" y="653"/>
                    <a:pt x="4648"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3" name="Google Shape;333;p40"/>
            <p:cNvSpPr/>
            <p:nvPr/>
          </p:nvSpPr>
          <p:spPr>
            <a:xfrm rot="-961957">
              <a:off x="777493" y="868620"/>
              <a:ext cx="421597" cy="255169"/>
            </a:xfrm>
            <a:custGeom>
              <a:avLst/>
              <a:gdLst/>
              <a:ahLst/>
              <a:cxnLst/>
              <a:rect l="l" t="t" r="r" b="b"/>
              <a:pathLst>
                <a:path w="10680" h="6464" extrusionOk="0">
                  <a:moveTo>
                    <a:pt x="207" y="1"/>
                  </a:moveTo>
                  <a:lnTo>
                    <a:pt x="32" y="4617"/>
                  </a:lnTo>
                  <a:cubicBezTo>
                    <a:pt x="0" y="5604"/>
                    <a:pt x="780" y="6431"/>
                    <a:pt x="1767" y="6431"/>
                  </a:cubicBezTo>
                  <a:lnTo>
                    <a:pt x="8850" y="6463"/>
                  </a:lnTo>
                  <a:cubicBezTo>
                    <a:pt x="8859" y="6463"/>
                    <a:pt x="8868" y="6464"/>
                    <a:pt x="8877" y="6464"/>
                  </a:cubicBezTo>
                  <a:cubicBezTo>
                    <a:pt x="9883" y="6464"/>
                    <a:pt x="10680" y="5579"/>
                    <a:pt x="10601" y="4569"/>
                  </a:cubicBezTo>
                  <a:lnTo>
                    <a:pt x="10203" y="49"/>
                  </a:lnTo>
                  <a:lnTo>
                    <a:pt x="207" y="1"/>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4" name="Google Shape;334;p40"/>
            <p:cNvSpPr/>
            <p:nvPr/>
          </p:nvSpPr>
          <p:spPr>
            <a:xfrm rot="-961957">
              <a:off x="931079" y="899892"/>
              <a:ext cx="81754" cy="81082"/>
            </a:xfrm>
            <a:custGeom>
              <a:avLst/>
              <a:gdLst/>
              <a:ahLst/>
              <a:cxnLst/>
              <a:rect l="l" t="t" r="r" b="b"/>
              <a:pathLst>
                <a:path w="2071" h="2054" extrusionOk="0">
                  <a:moveTo>
                    <a:pt x="1035" y="0"/>
                  </a:moveTo>
                  <a:cubicBezTo>
                    <a:pt x="478" y="0"/>
                    <a:pt x="17" y="446"/>
                    <a:pt x="1" y="1019"/>
                  </a:cubicBezTo>
                  <a:cubicBezTo>
                    <a:pt x="1" y="1576"/>
                    <a:pt x="462" y="2037"/>
                    <a:pt x="1035" y="2053"/>
                  </a:cubicBezTo>
                  <a:cubicBezTo>
                    <a:pt x="1592" y="2053"/>
                    <a:pt x="2054" y="1592"/>
                    <a:pt x="2054" y="1019"/>
                  </a:cubicBezTo>
                  <a:cubicBezTo>
                    <a:pt x="2070" y="462"/>
                    <a:pt x="1608" y="0"/>
                    <a:pt x="1035"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5" name="Google Shape;335;p40"/>
            <p:cNvSpPr/>
            <p:nvPr/>
          </p:nvSpPr>
          <p:spPr>
            <a:xfrm rot="-961957">
              <a:off x="961188" y="1006941"/>
              <a:ext cx="81754" cy="81082"/>
            </a:xfrm>
            <a:custGeom>
              <a:avLst/>
              <a:gdLst/>
              <a:ahLst/>
              <a:cxnLst/>
              <a:rect l="l" t="t" r="r" b="b"/>
              <a:pathLst>
                <a:path w="2071" h="2054" extrusionOk="0">
                  <a:moveTo>
                    <a:pt x="1035" y="0"/>
                  </a:moveTo>
                  <a:cubicBezTo>
                    <a:pt x="478" y="0"/>
                    <a:pt x="17" y="446"/>
                    <a:pt x="17" y="1019"/>
                  </a:cubicBezTo>
                  <a:cubicBezTo>
                    <a:pt x="1" y="1592"/>
                    <a:pt x="462" y="2054"/>
                    <a:pt x="1035" y="2054"/>
                  </a:cubicBezTo>
                  <a:cubicBezTo>
                    <a:pt x="1593" y="2054"/>
                    <a:pt x="2054" y="1592"/>
                    <a:pt x="2070" y="1035"/>
                  </a:cubicBezTo>
                  <a:cubicBezTo>
                    <a:pt x="2070" y="462"/>
                    <a:pt x="1608" y="0"/>
                    <a:pt x="1035"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6" name="Google Shape;336;p40"/>
            <p:cNvSpPr/>
            <p:nvPr/>
          </p:nvSpPr>
          <p:spPr>
            <a:xfrm rot="-961957">
              <a:off x="710148" y="817732"/>
              <a:ext cx="459967" cy="60358"/>
            </a:xfrm>
            <a:custGeom>
              <a:avLst/>
              <a:gdLst/>
              <a:ahLst/>
              <a:cxnLst/>
              <a:rect l="l" t="t" r="r" b="b"/>
              <a:pathLst>
                <a:path w="11652" h="1529" extrusionOk="0">
                  <a:moveTo>
                    <a:pt x="669" y="1"/>
                  </a:moveTo>
                  <a:cubicBezTo>
                    <a:pt x="303" y="1"/>
                    <a:pt x="0" y="303"/>
                    <a:pt x="0" y="669"/>
                  </a:cubicBezTo>
                  <a:lnTo>
                    <a:pt x="0" y="796"/>
                  </a:lnTo>
                  <a:cubicBezTo>
                    <a:pt x="0" y="1178"/>
                    <a:pt x="303" y="1465"/>
                    <a:pt x="669" y="1481"/>
                  </a:cubicBezTo>
                  <a:lnTo>
                    <a:pt x="10983" y="1529"/>
                  </a:lnTo>
                  <a:cubicBezTo>
                    <a:pt x="11349" y="1529"/>
                    <a:pt x="11652" y="1226"/>
                    <a:pt x="11652" y="860"/>
                  </a:cubicBezTo>
                  <a:lnTo>
                    <a:pt x="11652" y="717"/>
                  </a:lnTo>
                  <a:cubicBezTo>
                    <a:pt x="11652" y="351"/>
                    <a:pt x="11365" y="48"/>
                    <a:pt x="10983" y="48"/>
                  </a:cubicBezTo>
                  <a:lnTo>
                    <a:pt x="669"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7" name="Google Shape;337;p40"/>
            <p:cNvSpPr/>
            <p:nvPr/>
          </p:nvSpPr>
          <p:spPr>
            <a:xfrm rot="-961957">
              <a:off x="784865" y="1350829"/>
              <a:ext cx="279052" cy="399689"/>
            </a:xfrm>
            <a:custGeom>
              <a:avLst/>
              <a:gdLst/>
              <a:ahLst/>
              <a:cxnLst/>
              <a:rect l="l" t="t" r="r" b="b"/>
              <a:pathLst>
                <a:path w="7069" h="10125" extrusionOk="0">
                  <a:moveTo>
                    <a:pt x="6209" y="1"/>
                  </a:moveTo>
                  <a:lnTo>
                    <a:pt x="1" y="10124"/>
                  </a:lnTo>
                  <a:lnTo>
                    <a:pt x="1704" y="10124"/>
                  </a:lnTo>
                  <a:lnTo>
                    <a:pt x="7068" y="542"/>
                  </a:lnTo>
                  <a:lnTo>
                    <a:pt x="6209"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8" name="Google Shape;338;p40"/>
            <p:cNvSpPr/>
            <p:nvPr/>
          </p:nvSpPr>
          <p:spPr>
            <a:xfrm rot="-961957">
              <a:off x="809168" y="1731921"/>
              <a:ext cx="131374" cy="50331"/>
            </a:xfrm>
            <a:custGeom>
              <a:avLst/>
              <a:gdLst/>
              <a:ahLst/>
              <a:cxnLst/>
              <a:rect l="l" t="t" r="r" b="b"/>
              <a:pathLst>
                <a:path w="3328" h="1275" extrusionOk="0">
                  <a:moveTo>
                    <a:pt x="547" y="1"/>
                  </a:moveTo>
                  <a:cubicBezTo>
                    <a:pt x="241" y="1"/>
                    <a:pt x="1" y="265"/>
                    <a:pt x="1" y="574"/>
                  </a:cubicBezTo>
                  <a:lnTo>
                    <a:pt x="1" y="686"/>
                  </a:lnTo>
                  <a:cubicBezTo>
                    <a:pt x="1" y="1004"/>
                    <a:pt x="256" y="1259"/>
                    <a:pt x="574" y="1259"/>
                  </a:cubicBezTo>
                  <a:lnTo>
                    <a:pt x="2755" y="1275"/>
                  </a:lnTo>
                  <a:cubicBezTo>
                    <a:pt x="3073" y="1275"/>
                    <a:pt x="3328" y="1020"/>
                    <a:pt x="3328" y="702"/>
                  </a:cubicBezTo>
                  <a:lnTo>
                    <a:pt x="3328" y="590"/>
                  </a:lnTo>
                  <a:cubicBezTo>
                    <a:pt x="3328" y="272"/>
                    <a:pt x="3073" y="1"/>
                    <a:pt x="2755" y="1"/>
                  </a:cubicBezTo>
                  <a:lnTo>
                    <a:pt x="574" y="1"/>
                  </a:lnTo>
                  <a:cubicBezTo>
                    <a:pt x="565" y="1"/>
                    <a:pt x="556" y="1"/>
                    <a:pt x="547"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9" name="Google Shape;339;p40"/>
            <p:cNvSpPr/>
            <p:nvPr/>
          </p:nvSpPr>
          <p:spPr>
            <a:xfrm rot="-961957">
              <a:off x="1193200" y="1235375"/>
              <a:ext cx="275223" cy="401544"/>
            </a:xfrm>
            <a:custGeom>
              <a:avLst/>
              <a:gdLst/>
              <a:ahLst/>
              <a:cxnLst/>
              <a:rect l="l" t="t" r="r" b="b"/>
              <a:pathLst>
                <a:path w="6972" h="10172" extrusionOk="0">
                  <a:moveTo>
                    <a:pt x="876" y="0"/>
                  </a:moveTo>
                  <a:lnTo>
                    <a:pt x="0" y="526"/>
                  </a:lnTo>
                  <a:lnTo>
                    <a:pt x="5285" y="10172"/>
                  </a:lnTo>
                  <a:lnTo>
                    <a:pt x="6972" y="10172"/>
                  </a:lnTo>
                  <a:lnTo>
                    <a:pt x="876" y="0"/>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40" name="Google Shape;340;p40"/>
            <p:cNvSpPr/>
            <p:nvPr/>
          </p:nvSpPr>
          <p:spPr>
            <a:xfrm rot="-961957">
              <a:off x="1415682" y="1560204"/>
              <a:ext cx="131966" cy="50923"/>
            </a:xfrm>
            <a:custGeom>
              <a:avLst/>
              <a:gdLst/>
              <a:ahLst/>
              <a:cxnLst/>
              <a:rect l="l" t="t" r="r" b="b"/>
              <a:pathLst>
                <a:path w="3343" h="1290" extrusionOk="0">
                  <a:moveTo>
                    <a:pt x="573" y="0"/>
                  </a:moveTo>
                  <a:cubicBezTo>
                    <a:pt x="255" y="0"/>
                    <a:pt x="0" y="255"/>
                    <a:pt x="0" y="589"/>
                  </a:cubicBezTo>
                  <a:lnTo>
                    <a:pt x="0" y="700"/>
                  </a:lnTo>
                  <a:cubicBezTo>
                    <a:pt x="0" y="1019"/>
                    <a:pt x="255" y="1273"/>
                    <a:pt x="573" y="1273"/>
                  </a:cubicBezTo>
                  <a:lnTo>
                    <a:pt x="2754" y="1289"/>
                  </a:lnTo>
                  <a:cubicBezTo>
                    <a:pt x="3072" y="1289"/>
                    <a:pt x="3327" y="1035"/>
                    <a:pt x="3327" y="716"/>
                  </a:cubicBezTo>
                  <a:lnTo>
                    <a:pt x="3327" y="605"/>
                  </a:lnTo>
                  <a:cubicBezTo>
                    <a:pt x="3343" y="271"/>
                    <a:pt x="3072" y="16"/>
                    <a:pt x="2754" y="16"/>
                  </a:cubicBezTo>
                  <a:lnTo>
                    <a:pt x="573"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41" name="Google Shape;341;p40"/>
            <p:cNvSpPr/>
            <p:nvPr/>
          </p:nvSpPr>
          <p:spPr>
            <a:xfrm rot="-961957">
              <a:off x="1094319" y="1293003"/>
              <a:ext cx="67266" cy="400912"/>
            </a:xfrm>
            <a:custGeom>
              <a:avLst/>
              <a:gdLst/>
              <a:ahLst/>
              <a:cxnLst/>
              <a:rect l="l" t="t" r="r" b="b"/>
              <a:pathLst>
                <a:path w="1704" h="10156" extrusionOk="0">
                  <a:moveTo>
                    <a:pt x="494" y="1"/>
                  </a:moveTo>
                  <a:lnTo>
                    <a:pt x="0" y="10140"/>
                  </a:lnTo>
                  <a:lnTo>
                    <a:pt x="1703" y="10156"/>
                  </a:lnTo>
                  <a:lnTo>
                    <a:pt x="1703" y="10156"/>
                  </a:lnTo>
                  <a:lnTo>
                    <a:pt x="1512"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42" name="Google Shape;342;p40"/>
            <p:cNvSpPr/>
            <p:nvPr/>
          </p:nvSpPr>
          <p:spPr>
            <a:xfrm rot="-961957">
              <a:off x="1112162" y="1646117"/>
              <a:ext cx="132006" cy="50923"/>
            </a:xfrm>
            <a:custGeom>
              <a:avLst/>
              <a:gdLst/>
              <a:ahLst/>
              <a:cxnLst/>
              <a:rect l="l" t="t" r="r" b="b"/>
              <a:pathLst>
                <a:path w="3344" h="1290" extrusionOk="0">
                  <a:moveTo>
                    <a:pt x="589" y="0"/>
                  </a:moveTo>
                  <a:cubicBezTo>
                    <a:pt x="271" y="0"/>
                    <a:pt x="1" y="255"/>
                    <a:pt x="1" y="573"/>
                  </a:cubicBezTo>
                  <a:lnTo>
                    <a:pt x="1" y="685"/>
                  </a:lnTo>
                  <a:cubicBezTo>
                    <a:pt x="1" y="1003"/>
                    <a:pt x="255" y="1274"/>
                    <a:pt x="574" y="1274"/>
                  </a:cubicBezTo>
                  <a:lnTo>
                    <a:pt x="2754" y="1290"/>
                  </a:lnTo>
                  <a:cubicBezTo>
                    <a:pt x="3073" y="1290"/>
                    <a:pt x="3343" y="1019"/>
                    <a:pt x="3343" y="701"/>
                  </a:cubicBezTo>
                  <a:lnTo>
                    <a:pt x="3343" y="589"/>
                  </a:lnTo>
                  <a:cubicBezTo>
                    <a:pt x="3343" y="271"/>
                    <a:pt x="3089" y="16"/>
                    <a:pt x="2770" y="16"/>
                  </a:cubicBezTo>
                  <a:lnTo>
                    <a:pt x="589"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43" name="Google Shape;343;p40"/>
            <p:cNvSpPr/>
            <p:nvPr/>
          </p:nvSpPr>
          <p:spPr>
            <a:xfrm rot="-961957">
              <a:off x="877913" y="1247057"/>
              <a:ext cx="383346" cy="79859"/>
            </a:xfrm>
            <a:custGeom>
              <a:avLst/>
              <a:gdLst/>
              <a:ahLst/>
              <a:cxnLst/>
              <a:rect l="l" t="t" r="r" b="b"/>
              <a:pathLst>
                <a:path w="9711" h="2023" extrusionOk="0">
                  <a:moveTo>
                    <a:pt x="908" y="1"/>
                  </a:moveTo>
                  <a:cubicBezTo>
                    <a:pt x="415" y="1"/>
                    <a:pt x="1" y="399"/>
                    <a:pt x="1" y="892"/>
                  </a:cubicBezTo>
                  <a:lnTo>
                    <a:pt x="1" y="1083"/>
                  </a:lnTo>
                  <a:cubicBezTo>
                    <a:pt x="1" y="1576"/>
                    <a:pt x="399" y="1974"/>
                    <a:pt x="892" y="1974"/>
                  </a:cubicBezTo>
                  <a:lnTo>
                    <a:pt x="8819" y="2022"/>
                  </a:lnTo>
                  <a:cubicBezTo>
                    <a:pt x="9313" y="2022"/>
                    <a:pt x="9710" y="1624"/>
                    <a:pt x="9710" y="1131"/>
                  </a:cubicBezTo>
                  <a:lnTo>
                    <a:pt x="9710" y="940"/>
                  </a:lnTo>
                  <a:cubicBezTo>
                    <a:pt x="9710" y="446"/>
                    <a:pt x="9313" y="48"/>
                    <a:pt x="8819" y="48"/>
                  </a:cubicBezTo>
                  <a:lnTo>
                    <a:pt x="908" y="1"/>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44" name="Google Shape;344;p40"/>
            <p:cNvSpPr/>
            <p:nvPr/>
          </p:nvSpPr>
          <p:spPr>
            <a:xfrm rot="-961957">
              <a:off x="985916" y="1182835"/>
              <a:ext cx="146414" cy="133230"/>
            </a:xfrm>
            <a:custGeom>
              <a:avLst/>
              <a:gdLst/>
              <a:ahLst/>
              <a:cxnLst/>
              <a:rect l="l" t="t" r="r" b="b"/>
              <a:pathLst>
                <a:path w="3709" h="3375" extrusionOk="0">
                  <a:moveTo>
                    <a:pt x="1855" y="0"/>
                  </a:moveTo>
                  <a:cubicBezTo>
                    <a:pt x="1425" y="0"/>
                    <a:pt x="995" y="167"/>
                    <a:pt x="669" y="502"/>
                  </a:cubicBezTo>
                  <a:cubicBezTo>
                    <a:pt x="0" y="1154"/>
                    <a:pt x="0" y="2221"/>
                    <a:pt x="669" y="2873"/>
                  </a:cubicBezTo>
                  <a:cubicBezTo>
                    <a:pt x="995" y="3208"/>
                    <a:pt x="1425" y="3375"/>
                    <a:pt x="1855" y="3375"/>
                  </a:cubicBezTo>
                  <a:cubicBezTo>
                    <a:pt x="2284" y="3375"/>
                    <a:pt x="2714" y="3208"/>
                    <a:pt x="3040" y="2873"/>
                  </a:cubicBezTo>
                  <a:cubicBezTo>
                    <a:pt x="3709" y="2221"/>
                    <a:pt x="3709" y="1154"/>
                    <a:pt x="3040" y="502"/>
                  </a:cubicBezTo>
                  <a:cubicBezTo>
                    <a:pt x="2714" y="167"/>
                    <a:pt x="2284" y="0"/>
                    <a:pt x="1855"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345" name="Google Shape;345;p40"/>
          <p:cNvGrpSpPr/>
          <p:nvPr/>
        </p:nvGrpSpPr>
        <p:grpSpPr>
          <a:xfrm rot="-1541920">
            <a:off x="655140" y="693001"/>
            <a:ext cx="1676509" cy="1254140"/>
            <a:chOff x="3555925" y="635175"/>
            <a:chExt cx="1124688" cy="841409"/>
          </a:xfrm>
        </p:grpSpPr>
        <p:sp>
          <p:nvSpPr>
            <p:cNvPr id="346" name="Google Shape;346;p40"/>
            <p:cNvSpPr/>
            <p:nvPr/>
          </p:nvSpPr>
          <p:spPr>
            <a:xfrm>
              <a:off x="3555925" y="635175"/>
              <a:ext cx="1124688" cy="841409"/>
            </a:xfrm>
            <a:custGeom>
              <a:avLst/>
              <a:gdLst/>
              <a:ahLst/>
              <a:cxnLst/>
              <a:rect l="l" t="t" r="r" b="b"/>
              <a:pathLst>
                <a:path w="27363" h="20471" extrusionOk="0">
                  <a:moveTo>
                    <a:pt x="13514" y="0"/>
                  </a:moveTo>
                  <a:cubicBezTo>
                    <a:pt x="10952" y="0"/>
                    <a:pt x="8835" y="16"/>
                    <a:pt x="6861" y="32"/>
                  </a:cubicBezTo>
                  <a:cubicBezTo>
                    <a:pt x="6065" y="32"/>
                    <a:pt x="5158" y="32"/>
                    <a:pt x="4266" y="64"/>
                  </a:cubicBezTo>
                  <a:lnTo>
                    <a:pt x="4075" y="64"/>
                  </a:lnTo>
                  <a:cubicBezTo>
                    <a:pt x="3025" y="80"/>
                    <a:pt x="1704" y="112"/>
                    <a:pt x="892" y="1226"/>
                  </a:cubicBezTo>
                  <a:cubicBezTo>
                    <a:pt x="335" y="2006"/>
                    <a:pt x="207" y="2945"/>
                    <a:pt x="160" y="3661"/>
                  </a:cubicBezTo>
                  <a:cubicBezTo>
                    <a:pt x="112" y="4346"/>
                    <a:pt x="96" y="5030"/>
                    <a:pt x="80" y="5667"/>
                  </a:cubicBezTo>
                  <a:cubicBezTo>
                    <a:pt x="32" y="7052"/>
                    <a:pt x="1" y="8675"/>
                    <a:pt x="64" y="10283"/>
                  </a:cubicBezTo>
                  <a:cubicBezTo>
                    <a:pt x="96" y="11047"/>
                    <a:pt x="160" y="11923"/>
                    <a:pt x="574" y="12718"/>
                  </a:cubicBezTo>
                  <a:cubicBezTo>
                    <a:pt x="1035" y="13578"/>
                    <a:pt x="1895" y="14151"/>
                    <a:pt x="3041" y="14358"/>
                  </a:cubicBezTo>
                  <a:cubicBezTo>
                    <a:pt x="3789" y="14485"/>
                    <a:pt x="4537" y="14501"/>
                    <a:pt x="5253" y="14517"/>
                  </a:cubicBezTo>
                  <a:lnTo>
                    <a:pt x="5492" y="14517"/>
                  </a:lnTo>
                  <a:cubicBezTo>
                    <a:pt x="6909" y="14549"/>
                    <a:pt x="8278" y="14549"/>
                    <a:pt x="9487" y="14565"/>
                  </a:cubicBezTo>
                  <a:cubicBezTo>
                    <a:pt x="9026" y="16220"/>
                    <a:pt x="8516" y="17876"/>
                    <a:pt x="7975" y="19483"/>
                  </a:cubicBezTo>
                  <a:cubicBezTo>
                    <a:pt x="7896" y="19706"/>
                    <a:pt x="7927" y="19961"/>
                    <a:pt x="8071" y="20152"/>
                  </a:cubicBezTo>
                  <a:cubicBezTo>
                    <a:pt x="8214" y="20343"/>
                    <a:pt x="8437" y="20470"/>
                    <a:pt x="8691" y="20470"/>
                  </a:cubicBezTo>
                  <a:cubicBezTo>
                    <a:pt x="8898" y="20470"/>
                    <a:pt x="9105" y="20375"/>
                    <a:pt x="9249" y="20216"/>
                  </a:cubicBezTo>
                  <a:cubicBezTo>
                    <a:pt x="10777" y="18385"/>
                    <a:pt x="12321" y="16491"/>
                    <a:pt x="13833" y="14565"/>
                  </a:cubicBezTo>
                  <a:lnTo>
                    <a:pt x="13976" y="14565"/>
                  </a:lnTo>
                  <a:cubicBezTo>
                    <a:pt x="16300" y="14565"/>
                    <a:pt x="18226" y="14565"/>
                    <a:pt x="20057" y="14549"/>
                  </a:cubicBezTo>
                  <a:cubicBezTo>
                    <a:pt x="20852" y="14533"/>
                    <a:pt x="21760" y="14533"/>
                    <a:pt x="22635" y="14501"/>
                  </a:cubicBezTo>
                  <a:lnTo>
                    <a:pt x="22715" y="14501"/>
                  </a:lnTo>
                  <a:cubicBezTo>
                    <a:pt x="23829" y="14469"/>
                    <a:pt x="25198" y="14422"/>
                    <a:pt x="26185" y="13546"/>
                  </a:cubicBezTo>
                  <a:cubicBezTo>
                    <a:pt x="27347" y="12512"/>
                    <a:pt x="27347" y="10920"/>
                    <a:pt x="27347" y="9630"/>
                  </a:cubicBezTo>
                  <a:cubicBezTo>
                    <a:pt x="27347" y="9519"/>
                    <a:pt x="27347" y="9392"/>
                    <a:pt x="27347" y="9280"/>
                  </a:cubicBezTo>
                  <a:cubicBezTo>
                    <a:pt x="27363" y="7911"/>
                    <a:pt x="27363" y="6495"/>
                    <a:pt x="27331" y="4935"/>
                  </a:cubicBezTo>
                  <a:cubicBezTo>
                    <a:pt x="27331" y="4441"/>
                    <a:pt x="27315" y="3932"/>
                    <a:pt x="27299" y="3391"/>
                  </a:cubicBezTo>
                  <a:cubicBezTo>
                    <a:pt x="27235" y="2356"/>
                    <a:pt x="26853" y="1465"/>
                    <a:pt x="26201" y="860"/>
                  </a:cubicBezTo>
                  <a:cubicBezTo>
                    <a:pt x="25500" y="207"/>
                    <a:pt x="24625" y="112"/>
                    <a:pt x="23781" y="80"/>
                  </a:cubicBezTo>
                  <a:cubicBezTo>
                    <a:pt x="23176" y="48"/>
                    <a:pt x="22572" y="48"/>
                    <a:pt x="21998" y="32"/>
                  </a:cubicBezTo>
                  <a:lnTo>
                    <a:pt x="21744" y="32"/>
                  </a:lnTo>
                  <a:cubicBezTo>
                    <a:pt x="19245" y="0"/>
                    <a:pt x="16714" y="0"/>
                    <a:pt x="14549" y="0"/>
                  </a:cubicBezTo>
                  <a:close/>
                </a:path>
              </a:pathLst>
            </a:custGeom>
            <a:solidFill>
              <a:schemeClr val="lt1"/>
            </a:solidFill>
            <a:ln w="38100" cap="flat" cmpd="sng">
              <a:solidFill>
                <a:schemeClr val="lt1"/>
              </a:solidFill>
              <a:prstDash val="solid"/>
              <a:round/>
              <a:headEnd type="none" w="sm" len="sm"/>
              <a:tailEnd type="none" w="sm" len="sm"/>
            </a:ln>
            <a:effectLst>
              <a:outerShdw dist="66675" dir="1800000" algn="bl" rotWithShape="0">
                <a:schemeClr val="lt2"/>
              </a:outerShdw>
            </a:effectLst>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Arial"/>
                  <a:cs typeface="Arial"/>
                  <a:sym typeface="Arial"/>
                </a:rPr>
                <a:t>v</a:t>
              </a:r>
              <a:endParaRPr sz="1867" kern="0">
                <a:solidFill>
                  <a:srgbClr val="000000"/>
                </a:solidFill>
                <a:latin typeface="Arial"/>
                <a:cs typeface="Arial"/>
                <a:sym typeface="Arial"/>
              </a:endParaRPr>
            </a:p>
          </p:txBody>
        </p:sp>
        <p:sp>
          <p:nvSpPr>
            <p:cNvPr id="347" name="Google Shape;347;p40"/>
            <p:cNvSpPr/>
            <p:nvPr/>
          </p:nvSpPr>
          <p:spPr>
            <a:xfrm>
              <a:off x="3580135" y="659755"/>
              <a:ext cx="1078900" cy="792374"/>
            </a:xfrm>
            <a:custGeom>
              <a:avLst/>
              <a:gdLst/>
              <a:ahLst/>
              <a:cxnLst/>
              <a:rect l="l" t="t" r="r" b="b"/>
              <a:pathLst>
                <a:path w="26249" h="19278" extrusionOk="0">
                  <a:moveTo>
                    <a:pt x="11708" y="1"/>
                  </a:moveTo>
                  <a:cubicBezTo>
                    <a:pt x="9896" y="1"/>
                    <a:pt x="8084" y="12"/>
                    <a:pt x="6272" y="23"/>
                  </a:cubicBezTo>
                  <a:cubicBezTo>
                    <a:pt x="5412" y="23"/>
                    <a:pt x="4553" y="39"/>
                    <a:pt x="3693" y="55"/>
                  </a:cubicBezTo>
                  <a:cubicBezTo>
                    <a:pt x="2643" y="87"/>
                    <a:pt x="1465" y="39"/>
                    <a:pt x="780" y="978"/>
                  </a:cubicBezTo>
                  <a:cubicBezTo>
                    <a:pt x="335" y="1599"/>
                    <a:pt x="207" y="2363"/>
                    <a:pt x="160" y="3111"/>
                  </a:cubicBezTo>
                  <a:cubicBezTo>
                    <a:pt x="128" y="3764"/>
                    <a:pt x="96" y="4432"/>
                    <a:pt x="80" y="5085"/>
                  </a:cubicBezTo>
                  <a:cubicBezTo>
                    <a:pt x="32" y="6613"/>
                    <a:pt x="1" y="8141"/>
                    <a:pt x="64" y="9653"/>
                  </a:cubicBezTo>
                  <a:cubicBezTo>
                    <a:pt x="96" y="10401"/>
                    <a:pt x="160" y="11165"/>
                    <a:pt x="526" y="11834"/>
                  </a:cubicBezTo>
                  <a:cubicBezTo>
                    <a:pt x="940" y="12630"/>
                    <a:pt x="1704" y="13012"/>
                    <a:pt x="2547" y="13171"/>
                  </a:cubicBezTo>
                  <a:cubicBezTo>
                    <a:pt x="3327" y="13314"/>
                    <a:pt x="4139" y="13314"/>
                    <a:pt x="4919" y="13330"/>
                  </a:cubicBezTo>
                  <a:cubicBezTo>
                    <a:pt x="6511" y="13346"/>
                    <a:pt x="8102" y="13362"/>
                    <a:pt x="9678" y="13362"/>
                  </a:cubicBezTo>
                  <a:cubicBezTo>
                    <a:pt x="9169" y="15288"/>
                    <a:pt x="8596" y="17198"/>
                    <a:pt x="7943" y="19076"/>
                  </a:cubicBezTo>
                  <a:cubicBezTo>
                    <a:pt x="7908" y="19181"/>
                    <a:pt x="8010" y="19278"/>
                    <a:pt x="8105" y="19278"/>
                  </a:cubicBezTo>
                  <a:cubicBezTo>
                    <a:pt x="8139" y="19278"/>
                    <a:pt x="8173" y="19265"/>
                    <a:pt x="8198" y="19236"/>
                  </a:cubicBezTo>
                  <a:cubicBezTo>
                    <a:pt x="9806" y="17310"/>
                    <a:pt x="11397" y="15352"/>
                    <a:pt x="12941" y="13378"/>
                  </a:cubicBezTo>
                  <a:cubicBezTo>
                    <a:pt x="15122" y="13378"/>
                    <a:pt x="17287" y="13378"/>
                    <a:pt x="19468" y="13346"/>
                  </a:cubicBezTo>
                  <a:cubicBezTo>
                    <a:pt x="20311" y="13346"/>
                    <a:pt x="21171" y="13330"/>
                    <a:pt x="22030" y="13298"/>
                  </a:cubicBezTo>
                  <a:cubicBezTo>
                    <a:pt x="23113" y="13266"/>
                    <a:pt x="24354" y="13251"/>
                    <a:pt x="25198" y="12502"/>
                  </a:cubicBezTo>
                  <a:cubicBezTo>
                    <a:pt x="26248" y="11563"/>
                    <a:pt x="26153" y="9972"/>
                    <a:pt x="26169" y="8682"/>
                  </a:cubicBezTo>
                  <a:cubicBezTo>
                    <a:pt x="26185" y="7234"/>
                    <a:pt x="26169" y="5785"/>
                    <a:pt x="26153" y="4353"/>
                  </a:cubicBezTo>
                  <a:cubicBezTo>
                    <a:pt x="26137" y="3843"/>
                    <a:pt x="26137" y="3334"/>
                    <a:pt x="26121" y="2841"/>
                  </a:cubicBezTo>
                  <a:cubicBezTo>
                    <a:pt x="26073" y="2061"/>
                    <a:pt x="25787" y="1249"/>
                    <a:pt x="25214" y="708"/>
                  </a:cubicBezTo>
                  <a:cubicBezTo>
                    <a:pt x="24641" y="166"/>
                    <a:pt x="23909" y="103"/>
                    <a:pt x="23176" y="71"/>
                  </a:cubicBezTo>
                  <a:cubicBezTo>
                    <a:pt x="22492" y="55"/>
                    <a:pt x="21823" y="39"/>
                    <a:pt x="21155" y="39"/>
                  </a:cubicBezTo>
                  <a:cubicBezTo>
                    <a:pt x="18751" y="7"/>
                    <a:pt x="16348" y="7"/>
                    <a:pt x="13960" y="7"/>
                  </a:cubicBezTo>
                  <a:cubicBezTo>
                    <a:pt x="13210" y="3"/>
                    <a:pt x="12459" y="1"/>
                    <a:pt x="11708"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48" name="Google Shape;348;p40"/>
            <p:cNvSpPr/>
            <p:nvPr/>
          </p:nvSpPr>
          <p:spPr>
            <a:xfrm>
              <a:off x="3665177" y="829633"/>
              <a:ext cx="79739" cy="214555"/>
            </a:xfrm>
            <a:custGeom>
              <a:avLst/>
              <a:gdLst/>
              <a:ahLst/>
              <a:cxnLst/>
              <a:rect l="l" t="t" r="r" b="b"/>
              <a:pathLst>
                <a:path w="1940" h="5220" extrusionOk="0">
                  <a:moveTo>
                    <a:pt x="301" y="1"/>
                  </a:moveTo>
                  <a:cubicBezTo>
                    <a:pt x="291" y="1"/>
                    <a:pt x="279" y="5"/>
                    <a:pt x="271" y="13"/>
                  </a:cubicBezTo>
                  <a:cubicBezTo>
                    <a:pt x="224" y="124"/>
                    <a:pt x="112" y="172"/>
                    <a:pt x="64" y="283"/>
                  </a:cubicBezTo>
                  <a:cubicBezTo>
                    <a:pt x="1" y="443"/>
                    <a:pt x="33" y="681"/>
                    <a:pt x="33" y="841"/>
                  </a:cubicBezTo>
                  <a:cubicBezTo>
                    <a:pt x="17" y="1302"/>
                    <a:pt x="17" y="1780"/>
                    <a:pt x="17" y="2241"/>
                  </a:cubicBezTo>
                  <a:cubicBezTo>
                    <a:pt x="17" y="3149"/>
                    <a:pt x="33" y="4040"/>
                    <a:pt x="64" y="4947"/>
                  </a:cubicBezTo>
                  <a:cubicBezTo>
                    <a:pt x="64" y="5083"/>
                    <a:pt x="179" y="5219"/>
                    <a:pt x="313" y="5219"/>
                  </a:cubicBezTo>
                  <a:cubicBezTo>
                    <a:pt x="320" y="5219"/>
                    <a:pt x="328" y="5219"/>
                    <a:pt x="335" y="5218"/>
                  </a:cubicBezTo>
                  <a:cubicBezTo>
                    <a:pt x="813" y="5202"/>
                    <a:pt x="1306" y="5122"/>
                    <a:pt x="1720" y="4868"/>
                  </a:cubicBezTo>
                  <a:cubicBezTo>
                    <a:pt x="1940" y="4736"/>
                    <a:pt x="1822" y="4415"/>
                    <a:pt x="1591" y="4415"/>
                  </a:cubicBezTo>
                  <a:cubicBezTo>
                    <a:pt x="1571" y="4415"/>
                    <a:pt x="1550" y="4417"/>
                    <a:pt x="1529" y="4422"/>
                  </a:cubicBezTo>
                  <a:cubicBezTo>
                    <a:pt x="1211" y="4502"/>
                    <a:pt x="908" y="4597"/>
                    <a:pt x="590" y="4645"/>
                  </a:cubicBezTo>
                  <a:cubicBezTo>
                    <a:pt x="574" y="3849"/>
                    <a:pt x="558" y="3037"/>
                    <a:pt x="542" y="2241"/>
                  </a:cubicBezTo>
                  <a:cubicBezTo>
                    <a:pt x="542" y="1796"/>
                    <a:pt x="542" y="1366"/>
                    <a:pt x="526" y="920"/>
                  </a:cubicBezTo>
                  <a:cubicBezTo>
                    <a:pt x="526" y="745"/>
                    <a:pt x="574" y="490"/>
                    <a:pt x="526" y="315"/>
                  </a:cubicBezTo>
                  <a:cubicBezTo>
                    <a:pt x="478" y="188"/>
                    <a:pt x="383" y="140"/>
                    <a:pt x="319" y="13"/>
                  </a:cubicBezTo>
                  <a:cubicBezTo>
                    <a:pt x="319" y="5"/>
                    <a:pt x="311" y="1"/>
                    <a:pt x="301"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49" name="Google Shape;349;p40"/>
            <p:cNvSpPr/>
            <p:nvPr/>
          </p:nvSpPr>
          <p:spPr>
            <a:xfrm>
              <a:off x="3770523" y="835757"/>
              <a:ext cx="28813" cy="203622"/>
            </a:xfrm>
            <a:custGeom>
              <a:avLst/>
              <a:gdLst/>
              <a:ahLst/>
              <a:cxnLst/>
              <a:rect l="l" t="t" r="r" b="b"/>
              <a:pathLst>
                <a:path w="701" h="4954" extrusionOk="0">
                  <a:moveTo>
                    <a:pt x="419" y="0"/>
                  </a:moveTo>
                  <a:cubicBezTo>
                    <a:pt x="410" y="0"/>
                    <a:pt x="403" y="2"/>
                    <a:pt x="398" y="7"/>
                  </a:cubicBezTo>
                  <a:cubicBezTo>
                    <a:pt x="144" y="198"/>
                    <a:pt x="191" y="501"/>
                    <a:pt x="160" y="787"/>
                  </a:cubicBezTo>
                  <a:cubicBezTo>
                    <a:pt x="128" y="1249"/>
                    <a:pt x="96" y="1694"/>
                    <a:pt x="80" y="2156"/>
                  </a:cubicBezTo>
                  <a:cubicBezTo>
                    <a:pt x="48" y="3015"/>
                    <a:pt x="0" y="3923"/>
                    <a:pt x="144" y="4766"/>
                  </a:cubicBezTo>
                  <a:cubicBezTo>
                    <a:pt x="164" y="4897"/>
                    <a:pt x="256" y="4954"/>
                    <a:pt x="356" y="4954"/>
                  </a:cubicBezTo>
                  <a:cubicBezTo>
                    <a:pt x="486" y="4954"/>
                    <a:pt x="628" y="4856"/>
                    <a:pt x="637" y="4703"/>
                  </a:cubicBezTo>
                  <a:cubicBezTo>
                    <a:pt x="669" y="3859"/>
                    <a:pt x="574" y="3000"/>
                    <a:pt x="574" y="2156"/>
                  </a:cubicBezTo>
                  <a:cubicBezTo>
                    <a:pt x="574" y="1726"/>
                    <a:pt x="589" y="1296"/>
                    <a:pt x="589" y="867"/>
                  </a:cubicBezTo>
                  <a:cubicBezTo>
                    <a:pt x="605" y="580"/>
                    <a:pt x="701" y="246"/>
                    <a:pt x="478" y="23"/>
                  </a:cubicBezTo>
                  <a:cubicBezTo>
                    <a:pt x="467" y="12"/>
                    <a:pt x="440" y="0"/>
                    <a:pt x="419"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0" name="Google Shape;350;p40"/>
            <p:cNvSpPr/>
            <p:nvPr/>
          </p:nvSpPr>
          <p:spPr>
            <a:xfrm>
              <a:off x="3820546" y="835182"/>
              <a:ext cx="135186" cy="194908"/>
            </a:xfrm>
            <a:custGeom>
              <a:avLst/>
              <a:gdLst/>
              <a:ahLst/>
              <a:cxnLst/>
              <a:rect l="l" t="t" r="r" b="b"/>
              <a:pathLst>
                <a:path w="3289" h="4742" extrusionOk="0">
                  <a:moveTo>
                    <a:pt x="173" y="0"/>
                  </a:moveTo>
                  <a:cubicBezTo>
                    <a:pt x="84" y="0"/>
                    <a:pt x="1" y="60"/>
                    <a:pt x="9" y="180"/>
                  </a:cubicBezTo>
                  <a:cubicBezTo>
                    <a:pt x="184" y="1645"/>
                    <a:pt x="646" y="3141"/>
                    <a:pt x="1076" y="4558"/>
                  </a:cubicBezTo>
                  <a:cubicBezTo>
                    <a:pt x="1112" y="4675"/>
                    <a:pt x="1225" y="4742"/>
                    <a:pt x="1337" y="4742"/>
                  </a:cubicBezTo>
                  <a:cubicBezTo>
                    <a:pt x="1422" y="4742"/>
                    <a:pt x="1505" y="4704"/>
                    <a:pt x="1553" y="4621"/>
                  </a:cubicBezTo>
                  <a:cubicBezTo>
                    <a:pt x="1951" y="3937"/>
                    <a:pt x="2285" y="3220"/>
                    <a:pt x="2604" y="2504"/>
                  </a:cubicBezTo>
                  <a:cubicBezTo>
                    <a:pt x="2747" y="2186"/>
                    <a:pt x="2874" y="1852"/>
                    <a:pt x="3002" y="1517"/>
                  </a:cubicBezTo>
                  <a:cubicBezTo>
                    <a:pt x="3113" y="1199"/>
                    <a:pt x="3288" y="897"/>
                    <a:pt x="3209" y="546"/>
                  </a:cubicBezTo>
                  <a:cubicBezTo>
                    <a:pt x="3199" y="459"/>
                    <a:pt x="3130" y="419"/>
                    <a:pt x="3056" y="419"/>
                  </a:cubicBezTo>
                  <a:cubicBezTo>
                    <a:pt x="3009" y="419"/>
                    <a:pt x="2959" y="436"/>
                    <a:pt x="2922" y="467"/>
                  </a:cubicBezTo>
                  <a:cubicBezTo>
                    <a:pt x="2699" y="674"/>
                    <a:pt x="2636" y="960"/>
                    <a:pt x="2540" y="1247"/>
                  </a:cubicBezTo>
                  <a:cubicBezTo>
                    <a:pt x="2397" y="1629"/>
                    <a:pt x="2238" y="1995"/>
                    <a:pt x="2078" y="2377"/>
                  </a:cubicBezTo>
                  <a:cubicBezTo>
                    <a:pt x="1871" y="2854"/>
                    <a:pt x="1633" y="3332"/>
                    <a:pt x="1394" y="3794"/>
                  </a:cubicBezTo>
                  <a:cubicBezTo>
                    <a:pt x="1235" y="3300"/>
                    <a:pt x="1092" y="2791"/>
                    <a:pt x="948" y="2281"/>
                  </a:cubicBezTo>
                  <a:cubicBezTo>
                    <a:pt x="741" y="1565"/>
                    <a:pt x="598" y="833"/>
                    <a:pt x="359" y="133"/>
                  </a:cubicBezTo>
                  <a:cubicBezTo>
                    <a:pt x="330" y="44"/>
                    <a:pt x="250" y="0"/>
                    <a:pt x="173"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1" name="Google Shape;351;p40"/>
            <p:cNvSpPr/>
            <p:nvPr/>
          </p:nvSpPr>
          <p:spPr>
            <a:xfrm>
              <a:off x="3984464" y="818741"/>
              <a:ext cx="90795" cy="212993"/>
            </a:xfrm>
            <a:custGeom>
              <a:avLst/>
              <a:gdLst/>
              <a:ahLst/>
              <a:cxnLst/>
              <a:rect l="l" t="t" r="r" b="b"/>
              <a:pathLst>
                <a:path w="2209" h="5182" extrusionOk="0">
                  <a:moveTo>
                    <a:pt x="1395" y="1"/>
                  </a:moveTo>
                  <a:cubicBezTo>
                    <a:pt x="1261" y="1"/>
                    <a:pt x="1121" y="34"/>
                    <a:pt x="987" y="55"/>
                  </a:cubicBezTo>
                  <a:cubicBezTo>
                    <a:pt x="765" y="87"/>
                    <a:pt x="526" y="119"/>
                    <a:pt x="303" y="166"/>
                  </a:cubicBezTo>
                  <a:cubicBezTo>
                    <a:pt x="144" y="198"/>
                    <a:pt x="96" y="373"/>
                    <a:pt x="160" y="501"/>
                  </a:cubicBezTo>
                  <a:cubicBezTo>
                    <a:pt x="0" y="1965"/>
                    <a:pt x="48" y="3461"/>
                    <a:pt x="16" y="4910"/>
                  </a:cubicBezTo>
                  <a:cubicBezTo>
                    <a:pt x="16" y="5046"/>
                    <a:pt x="131" y="5182"/>
                    <a:pt x="265" y="5182"/>
                  </a:cubicBezTo>
                  <a:cubicBezTo>
                    <a:pt x="272" y="5182"/>
                    <a:pt x="280" y="5181"/>
                    <a:pt x="287" y="5180"/>
                  </a:cubicBezTo>
                  <a:cubicBezTo>
                    <a:pt x="828" y="5133"/>
                    <a:pt x="1449" y="5101"/>
                    <a:pt x="1958" y="4910"/>
                  </a:cubicBezTo>
                  <a:cubicBezTo>
                    <a:pt x="2208" y="4832"/>
                    <a:pt x="2198" y="4432"/>
                    <a:pt x="1911" y="4432"/>
                  </a:cubicBezTo>
                  <a:cubicBezTo>
                    <a:pt x="1906" y="4432"/>
                    <a:pt x="1900" y="4432"/>
                    <a:pt x="1895" y="4432"/>
                  </a:cubicBezTo>
                  <a:cubicBezTo>
                    <a:pt x="1449" y="4448"/>
                    <a:pt x="1003" y="4544"/>
                    <a:pt x="574" y="4607"/>
                  </a:cubicBezTo>
                  <a:cubicBezTo>
                    <a:pt x="589" y="4082"/>
                    <a:pt x="605" y="3541"/>
                    <a:pt x="621" y="3016"/>
                  </a:cubicBezTo>
                  <a:cubicBezTo>
                    <a:pt x="940" y="3016"/>
                    <a:pt x="1274" y="2936"/>
                    <a:pt x="1560" y="2888"/>
                  </a:cubicBezTo>
                  <a:cubicBezTo>
                    <a:pt x="1863" y="2813"/>
                    <a:pt x="1748" y="2391"/>
                    <a:pt x="1476" y="2391"/>
                  </a:cubicBezTo>
                  <a:cubicBezTo>
                    <a:pt x="1462" y="2391"/>
                    <a:pt x="1448" y="2393"/>
                    <a:pt x="1433" y="2395"/>
                  </a:cubicBezTo>
                  <a:cubicBezTo>
                    <a:pt x="1178" y="2427"/>
                    <a:pt x="892" y="2474"/>
                    <a:pt x="637" y="2554"/>
                  </a:cubicBezTo>
                  <a:cubicBezTo>
                    <a:pt x="669" y="1901"/>
                    <a:pt x="669" y="1249"/>
                    <a:pt x="637" y="612"/>
                  </a:cubicBezTo>
                  <a:cubicBezTo>
                    <a:pt x="796" y="596"/>
                    <a:pt x="956" y="564"/>
                    <a:pt x="1099" y="548"/>
                  </a:cubicBezTo>
                  <a:cubicBezTo>
                    <a:pt x="1322" y="517"/>
                    <a:pt x="1513" y="501"/>
                    <a:pt x="1704" y="357"/>
                  </a:cubicBezTo>
                  <a:cubicBezTo>
                    <a:pt x="1831" y="262"/>
                    <a:pt x="1735" y="87"/>
                    <a:pt x="1608" y="39"/>
                  </a:cubicBezTo>
                  <a:cubicBezTo>
                    <a:pt x="1540" y="11"/>
                    <a:pt x="1469" y="1"/>
                    <a:pt x="1395"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2" name="Google Shape;352;p40"/>
            <p:cNvSpPr/>
            <p:nvPr/>
          </p:nvSpPr>
          <p:spPr>
            <a:xfrm>
              <a:off x="4131613" y="812041"/>
              <a:ext cx="151216" cy="219035"/>
            </a:xfrm>
            <a:custGeom>
              <a:avLst/>
              <a:gdLst/>
              <a:ahLst/>
              <a:cxnLst/>
              <a:rect l="l" t="t" r="r" b="b"/>
              <a:pathLst>
                <a:path w="3679" h="5329" extrusionOk="0">
                  <a:moveTo>
                    <a:pt x="1000" y="1"/>
                  </a:moveTo>
                  <a:cubicBezTo>
                    <a:pt x="891" y="1"/>
                    <a:pt x="789" y="57"/>
                    <a:pt x="766" y="186"/>
                  </a:cubicBezTo>
                  <a:cubicBezTo>
                    <a:pt x="511" y="1746"/>
                    <a:pt x="225" y="3306"/>
                    <a:pt x="18" y="4882"/>
                  </a:cubicBezTo>
                  <a:cubicBezTo>
                    <a:pt x="0" y="5023"/>
                    <a:pt x="125" y="5101"/>
                    <a:pt x="248" y="5101"/>
                  </a:cubicBezTo>
                  <a:cubicBezTo>
                    <a:pt x="346" y="5101"/>
                    <a:pt x="442" y="5051"/>
                    <a:pt x="464" y="4945"/>
                  </a:cubicBezTo>
                  <a:cubicBezTo>
                    <a:pt x="702" y="3752"/>
                    <a:pt x="909" y="2574"/>
                    <a:pt x="1116" y="1380"/>
                  </a:cubicBezTo>
                  <a:cubicBezTo>
                    <a:pt x="1562" y="2669"/>
                    <a:pt x="2055" y="3943"/>
                    <a:pt x="2628" y="5184"/>
                  </a:cubicBezTo>
                  <a:cubicBezTo>
                    <a:pt x="2674" y="5288"/>
                    <a:pt x="2749" y="5329"/>
                    <a:pt x="2828" y="5329"/>
                  </a:cubicBezTo>
                  <a:cubicBezTo>
                    <a:pt x="2967" y="5329"/>
                    <a:pt x="3117" y="5199"/>
                    <a:pt x="3138" y="5057"/>
                  </a:cubicBezTo>
                  <a:cubicBezTo>
                    <a:pt x="3233" y="4309"/>
                    <a:pt x="3313" y="3545"/>
                    <a:pt x="3408" y="2797"/>
                  </a:cubicBezTo>
                  <a:cubicBezTo>
                    <a:pt x="3456" y="2431"/>
                    <a:pt x="3504" y="2048"/>
                    <a:pt x="3552" y="1666"/>
                  </a:cubicBezTo>
                  <a:cubicBezTo>
                    <a:pt x="3599" y="1300"/>
                    <a:pt x="3679" y="918"/>
                    <a:pt x="3647" y="552"/>
                  </a:cubicBezTo>
                  <a:cubicBezTo>
                    <a:pt x="3638" y="401"/>
                    <a:pt x="3520" y="315"/>
                    <a:pt x="3404" y="315"/>
                  </a:cubicBezTo>
                  <a:cubicBezTo>
                    <a:pt x="3312" y="315"/>
                    <a:pt x="3221" y="369"/>
                    <a:pt x="3185" y="489"/>
                  </a:cubicBezTo>
                  <a:cubicBezTo>
                    <a:pt x="2963" y="1173"/>
                    <a:pt x="2963" y="2001"/>
                    <a:pt x="2867" y="2717"/>
                  </a:cubicBezTo>
                  <a:cubicBezTo>
                    <a:pt x="2819" y="3163"/>
                    <a:pt x="2772" y="3608"/>
                    <a:pt x="2708" y="4038"/>
                  </a:cubicBezTo>
                  <a:cubicBezTo>
                    <a:pt x="2167" y="2781"/>
                    <a:pt x="1705" y="1507"/>
                    <a:pt x="1291" y="186"/>
                  </a:cubicBezTo>
                  <a:cubicBezTo>
                    <a:pt x="1250" y="69"/>
                    <a:pt x="1120" y="1"/>
                    <a:pt x="1000"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3" name="Google Shape;353;p40"/>
            <p:cNvSpPr/>
            <p:nvPr/>
          </p:nvSpPr>
          <p:spPr>
            <a:xfrm>
              <a:off x="4281515" y="831853"/>
              <a:ext cx="120389" cy="209130"/>
            </a:xfrm>
            <a:custGeom>
              <a:avLst/>
              <a:gdLst/>
              <a:ahLst/>
              <a:cxnLst/>
              <a:rect l="l" t="t" r="r" b="b"/>
              <a:pathLst>
                <a:path w="2929" h="5088" extrusionOk="0">
                  <a:moveTo>
                    <a:pt x="1776" y="535"/>
                  </a:moveTo>
                  <a:cubicBezTo>
                    <a:pt x="2034" y="535"/>
                    <a:pt x="2205" y="1193"/>
                    <a:pt x="2244" y="1391"/>
                  </a:cubicBezTo>
                  <a:cubicBezTo>
                    <a:pt x="2340" y="1757"/>
                    <a:pt x="2356" y="2155"/>
                    <a:pt x="2324" y="2537"/>
                  </a:cubicBezTo>
                  <a:cubicBezTo>
                    <a:pt x="2276" y="2951"/>
                    <a:pt x="2165" y="3381"/>
                    <a:pt x="1974" y="3747"/>
                  </a:cubicBezTo>
                  <a:cubicBezTo>
                    <a:pt x="1842" y="4025"/>
                    <a:pt x="1590" y="4557"/>
                    <a:pt x="1218" y="4557"/>
                  </a:cubicBezTo>
                  <a:cubicBezTo>
                    <a:pt x="1184" y="4557"/>
                    <a:pt x="1150" y="4552"/>
                    <a:pt x="1114" y="4543"/>
                  </a:cubicBezTo>
                  <a:cubicBezTo>
                    <a:pt x="366" y="4336"/>
                    <a:pt x="493" y="2808"/>
                    <a:pt x="573" y="2251"/>
                  </a:cubicBezTo>
                  <a:cubicBezTo>
                    <a:pt x="637" y="1853"/>
                    <a:pt x="732" y="1439"/>
                    <a:pt x="923" y="1073"/>
                  </a:cubicBezTo>
                  <a:cubicBezTo>
                    <a:pt x="1019" y="898"/>
                    <a:pt x="1162" y="771"/>
                    <a:pt x="1305" y="643"/>
                  </a:cubicBezTo>
                  <a:cubicBezTo>
                    <a:pt x="1345" y="675"/>
                    <a:pt x="1397" y="695"/>
                    <a:pt x="1450" y="695"/>
                  </a:cubicBezTo>
                  <a:cubicBezTo>
                    <a:pt x="1504" y="695"/>
                    <a:pt x="1560" y="675"/>
                    <a:pt x="1608" y="627"/>
                  </a:cubicBezTo>
                  <a:cubicBezTo>
                    <a:pt x="1667" y="562"/>
                    <a:pt x="1724" y="535"/>
                    <a:pt x="1776" y="535"/>
                  </a:cubicBezTo>
                  <a:close/>
                  <a:moveTo>
                    <a:pt x="1768" y="1"/>
                  </a:moveTo>
                  <a:cubicBezTo>
                    <a:pt x="1628" y="1"/>
                    <a:pt x="1491" y="42"/>
                    <a:pt x="1385" y="134"/>
                  </a:cubicBezTo>
                  <a:cubicBezTo>
                    <a:pt x="955" y="150"/>
                    <a:pt x="589" y="643"/>
                    <a:pt x="414" y="993"/>
                  </a:cubicBezTo>
                  <a:cubicBezTo>
                    <a:pt x="143" y="1582"/>
                    <a:pt x="16" y="2267"/>
                    <a:pt x="0" y="2919"/>
                  </a:cubicBezTo>
                  <a:cubicBezTo>
                    <a:pt x="0" y="3524"/>
                    <a:pt x="48" y="4177"/>
                    <a:pt x="430" y="4670"/>
                  </a:cubicBezTo>
                  <a:cubicBezTo>
                    <a:pt x="629" y="4925"/>
                    <a:pt x="921" y="5087"/>
                    <a:pt x="1230" y="5087"/>
                  </a:cubicBezTo>
                  <a:cubicBezTo>
                    <a:pt x="1366" y="5087"/>
                    <a:pt x="1504" y="5056"/>
                    <a:pt x="1640" y="4989"/>
                  </a:cubicBezTo>
                  <a:cubicBezTo>
                    <a:pt x="2117" y="4734"/>
                    <a:pt x="2404" y="4161"/>
                    <a:pt x="2595" y="3668"/>
                  </a:cubicBezTo>
                  <a:cubicBezTo>
                    <a:pt x="2833" y="3047"/>
                    <a:pt x="2929" y="2362"/>
                    <a:pt x="2849" y="1694"/>
                  </a:cubicBezTo>
                  <a:cubicBezTo>
                    <a:pt x="2786" y="1200"/>
                    <a:pt x="2658" y="532"/>
                    <a:pt x="2260" y="182"/>
                  </a:cubicBezTo>
                  <a:cubicBezTo>
                    <a:pt x="2127" y="66"/>
                    <a:pt x="1945" y="1"/>
                    <a:pt x="1768"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4" name="Google Shape;354;p40"/>
            <p:cNvSpPr/>
            <p:nvPr/>
          </p:nvSpPr>
          <p:spPr>
            <a:xfrm>
              <a:off x="4415634" y="817220"/>
              <a:ext cx="173411" cy="214884"/>
            </a:xfrm>
            <a:custGeom>
              <a:avLst/>
              <a:gdLst/>
              <a:ahLst/>
              <a:cxnLst/>
              <a:rect l="l" t="t" r="r" b="b"/>
              <a:pathLst>
                <a:path w="4219" h="5228" extrusionOk="0">
                  <a:moveTo>
                    <a:pt x="3263" y="315"/>
                  </a:moveTo>
                  <a:cubicBezTo>
                    <a:pt x="3279" y="347"/>
                    <a:pt x="3295" y="363"/>
                    <a:pt x="3311" y="394"/>
                  </a:cubicBezTo>
                  <a:cubicBezTo>
                    <a:pt x="3279" y="363"/>
                    <a:pt x="3263" y="347"/>
                    <a:pt x="3263" y="315"/>
                  </a:cubicBezTo>
                  <a:close/>
                  <a:moveTo>
                    <a:pt x="3470" y="0"/>
                  </a:moveTo>
                  <a:cubicBezTo>
                    <a:pt x="3410" y="0"/>
                    <a:pt x="3351" y="20"/>
                    <a:pt x="3311" y="60"/>
                  </a:cubicBezTo>
                  <a:cubicBezTo>
                    <a:pt x="3263" y="108"/>
                    <a:pt x="3247" y="156"/>
                    <a:pt x="3247" y="203"/>
                  </a:cubicBezTo>
                  <a:cubicBezTo>
                    <a:pt x="3247" y="219"/>
                    <a:pt x="3247" y="235"/>
                    <a:pt x="3247" y="267"/>
                  </a:cubicBezTo>
                  <a:cubicBezTo>
                    <a:pt x="3247" y="283"/>
                    <a:pt x="3247" y="299"/>
                    <a:pt x="3263" y="315"/>
                  </a:cubicBezTo>
                  <a:cubicBezTo>
                    <a:pt x="3247" y="299"/>
                    <a:pt x="3247" y="299"/>
                    <a:pt x="3247" y="283"/>
                  </a:cubicBezTo>
                  <a:cubicBezTo>
                    <a:pt x="3247" y="283"/>
                    <a:pt x="3247" y="299"/>
                    <a:pt x="3247" y="299"/>
                  </a:cubicBezTo>
                  <a:cubicBezTo>
                    <a:pt x="3247" y="331"/>
                    <a:pt x="3247" y="363"/>
                    <a:pt x="3247" y="394"/>
                  </a:cubicBezTo>
                  <a:cubicBezTo>
                    <a:pt x="3247" y="522"/>
                    <a:pt x="3279" y="665"/>
                    <a:pt x="3295" y="792"/>
                  </a:cubicBezTo>
                  <a:cubicBezTo>
                    <a:pt x="3359" y="1206"/>
                    <a:pt x="3422" y="1620"/>
                    <a:pt x="3470" y="2050"/>
                  </a:cubicBezTo>
                  <a:cubicBezTo>
                    <a:pt x="3550" y="2702"/>
                    <a:pt x="3613" y="3387"/>
                    <a:pt x="3629" y="4055"/>
                  </a:cubicBezTo>
                  <a:cubicBezTo>
                    <a:pt x="3072" y="3100"/>
                    <a:pt x="2674" y="2050"/>
                    <a:pt x="2388" y="967"/>
                  </a:cubicBezTo>
                  <a:cubicBezTo>
                    <a:pt x="2355" y="844"/>
                    <a:pt x="2233" y="776"/>
                    <a:pt x="2116" y="776"/>
                  </a:cubicBezTo>
                  <a:cubicBezTo>
                    <a:pt x="2007" y="776"/>
                    <a:pt x="1901" y="836"/>
                    <a:pt x="1878" y="967"/>
                  </a:cubicBezTo>
                  <a:cubicBezTo>
                    <a:pt x="1687" y="2050"/>
                    <a:pt x="1385" y="3100"/>
                    <a:pt x="971" y="4103"/>
                  </a:cubicBezTo>
                  <a:cubicBezTo>
                    <a:pt x="876" y="3673"/>
                    <a:pt x="780" y="3228"/>
                    <a:pt x="716" y="2782"/>
                  </a:cubicBezTo>
                  <a:cubicBezTo>
                    <a:pt x="653" y="2400"/>
                    <a:pt x="605" y="2034"/>
                    <a:pt x="573" y="1668"/>
                  </a:cubicBezTo>
                  <a:cubicBezTo>
                    <a:pt x="541" y="1397"/>
                    <a:pt x="557" y="1158"/>
                    <a:pt x="366" y="952"/>
                  </a:cubicBezTo>
                  <a:cubicBezTo>
                    <a:pt x="341" y="926"/>
                    <a:pt x="313" y="916"/>
                    <a:pt x="286" y="916"/>
                  </a:cubicBezTo>
                  <a:cubicBezTo>
                    <a:pt x="246" y="916"/>
                    <a:pt x="210" y="939"/>
                    <a:pt x="191" y="967"/>
                  </a:cubicBezTo>
                  <a:cubicBezTo>
                    <a:pt x="0" y="1222"/>
                    <a:pt x="64" y="1525"/>
                    <a:pt x="80" y="1827"/>
                  </a:cubicBezTo>
                  <a:cubicBezTo>
                    <a:pt x="112" y="2161"/>
                    <a:pt x="143" y="2496"/>
                    <a:pt x="191" y="2830"/>
                  </a:cubicBezTo>
                  <a:cubicBezTo>
                    <a:pt x="303" y="3578"/>
                    <a:pt x="462" y="4294"/>
                    <a:pt x="653" y="5010"/>
                  </a:cubicBezTo>
                  <a:cubicBezTo>
                    <a:pt x="690" y="5131"/>
                    <a:pt x="818" y="5208"/>
                    <a:pt x="938" y="5208"/>
                  </a:cubicBezTo>
                  <a:cubicBezTo>
                    <a:pt x="1024" y="5208"/>
                    <a:pt x="1106" y="5168"/>
                    <a:pt x="1146" y="5074"/>
                  </a:cubicBezTo>
                  <a:cubicBezTo>
                    <a:pt x="1592" y="4135"/>
                    <a:pt x="1926" y="3148"/>
                    <a:pt x="2181" y="2145"/>
                  </a:cubicBezTo>
                  <a:cubicBezTo>
                    <a:pt x="2531" y="3196"/>
                    <a:pt x="3024" y="4199"/>
                    <a:pt x="3677" y="5106"/>
                  </a:cubicBezTo>
                  <a:cubicBezTo>
                    <a:pt x="3740" y="5188"/>
                    <a:pt x="3833" y="5227"/>
                    <a:pt x="3923" y="5227"/>
                  </a:cubicBezTo>
                  <a:cubicBezTo>
                    <a:pt x="4059" y="5227"/>
                    <a:pt x="4186" y="5136"/>
                    <a:pt x="4186" y="4963"/>
                  </a:cubicBezTo>
                  <a:cubicBezTo>
                    <a:pt x="4218" y="3912"/>
                    <a:pt x="4107" y="2846"/>
                    <a:pt x="3979" y="1795"/>
                  </a:cubicBezTo>
                  <a:cubicBezTo>
                    <a:pt x="3932" y="1397"/>
                    <a:pt x="3884" y="983"/>
                    <a:pt x="3820" y="585"/>
                  </a:cubicBezTo>
                  <a:cubicBezTo>
                    <a:pt x="3788" y="442"/>
                    <a:pt x="3773" y="331"/>
                    <a:pt x="3709" y="203"/>
                  </a:cubicBezTo>
                  <a:cubicBezTo>
                    <a:pt x="3693" y="156"/>
                    <a:pt x="3661" y="124"/>
                    <a:pt x="3645" y="92"/>
                  </a:cubicBezTo>
                  <a:cubicBezTo>
                    <a:pt x="3645" y="76"/>
                    <a:pt x="3629" y="76"/>
                    <a:pt x="3629" y="60"/>
                  </a:cubicBezTo>
                  <a:cubicBezTo>
                    <a:pt x="3589" y="20"/>
                    <a:pt x="3530" y="0"/>
                    <a:pt x="3470"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3" name="TextBox 2">
            <a:extLst>
              <a:ext uri="{FF2B5EF4-FFF2-40B4-BE49-F238E27FC236}">
                <a16:creationId xmlns:a16="http://schemas.microsoft.com/office/drawing/2014/main" id="{B10A13F6-8F5B-7929-5CFD-C2C693272C60}"/>
              </a:ext>
            </a:extLst>
          </p:cNvPr>
          <p:cNvSpPr txBox="1"/>
          <p:nvPr/>
        </p:nvSpPr>
        <p:spPr>
          <a:xfrm>
            <a:off x="1581054" y="5092111"/>
            <a:ext cx="4201561" cy="523220"/>
          </a:xfrm>
          <a:prstGeom prst="rect">
            <a:avLst/>
          </a:prstGeom>
          <a:noFill/>
        </p:spPr>
        <p:txBody>
          <a:bodyPr wrap="square" rtlCol="0">
            <a:spAutoFit/>
          </a:bodyPr>
          <a:lstStyle/>
          <a:p>
            <a:pPr defTabSz="1219170">
              <a:buClr>
                <a:srgbClr val="000000"/>
              </a:buClr>
            </a:pPr>
            <a:r>
              <a:rPr lang="en-US" sz="1400" kern="0" dirty="0">
                <a:solidFill>
                  <a:srgbClr val="374151"/>
                </a:solidFill>
                <a:latin typeface="Open Sans" panose="020B0606030504020204" pitchFamily="34" charset="0"/>
                <a:ea typeface="Open Sans" panose="020B0606030504020204" pitchFamily="34" charset="0"/>
                <a:cs typeface="Open Sans" panose="020B0606030504020204" pitchFamily="34" charset="0"/>
                <a:sym typeface="Arial"/>
              </a:rPr>
              <a:t>"I would like to note that I primarily use this YouTube account during exam periods."</a:t>
            </a:r>
            <a:endParaRPr lang="tr-TR" sz="1400" kern="0"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2"/>
          <p:cNvSpPr txBox="1">
            <a:spLocks noGrp="1"/>
          </p:cNvSpPr>
          <p:nvPr>
            <p:ph type="title"/>
          </p:nvPr>
        </p:nvSpPr>
        <p:spPr>
          <a:xfrm>
            <a:off x="6096000" y="1586085"/>
            <a:ext cx="4901200" cy="926000"/>
          </a:xfrm>
          <a:prstGeom prst="rect">
            <a:avLst/>
          </a:prstGeom>
        </p:spPr>
        <p:txBody>
          <a:bodyPr spcFirstLastPara="1" wrap="square" lIns="121900" tIns="121900" rIns="121900" bIns="121900" anchor="t" anchorCtr="0">
            <a:noAutofit/>
          </a:bodyPr>
          <a:lstStyle/>
          <a:p>
            <a:r>
              <a:rPr lang="en" dirty="0"/>
              <a:t>About the </a:t>
            </a:r>
            <a:r>
              <a:rPr lang="tr-TR" dirty="0"/>
              <a:t>Project</a:t>
            </a:r>
            <a:endParaRPr dirty="0"/>
          </a:p>
        </p:txBody>
      </p:sp>
      <p:sp>
        <p:nvSpPr>
          <p:cNvPr id="386" name="Google Shape;386;p42"/>
          <p:cNvSpPr txBox="1">
            <a:spLocks noGrp="1"/>
          </p:cNvSpPr>
          <p:nvPr>
            <p:ph type="subTitle" idx="1"/>
          </p:nvPr>
        </p:nvSpPr>
        <p:spPr>
          <a:xfrm>
            <a:off x="6096000" y="2493116"/>
            <a:ext cx="4901200" cy="2778800"/>
          </a:xfrm>
          <a:prstGeom prst="rect">
            <a:avLst/>
          </a:prstGeom>
        </p:spPr>
        <p:txBody>
          <a:bodyPr spcFirstLastPara="1" wrap="square" lIns="121900" tIns="121900" rIns="121900" bIns="121900" anchor="ctr" anchorCtr="0">
            <a:noAutofit/>
          </a:bodyPr>
          <a:lstStyle/>
          <a:p>
            <a:pPr marL="0" indent="0">
              <a:buNone/>
            </a:pPr>
            <a:endParaRPr lang="en-US" sz="2133" dirty="0"/>
          </a:p>
          <a:p>
            <a:pPr marL="0" indent="0">
              <a:buNone/>
            </a:pPr>
            <a:r>
              <a:rPr lang="en-US" sz="2133" dirty="0"/>
              <a:t>I initially started this project by </a:t>
            </a:r>
            <a:r>
              <a:rPr lang="en-US" sz="2133" i="1" dirty="0"/>
              <a:t>downloading my YouTube data</a:t>
            </a:r>
            <a:r>
              <a:rPr lang="en-US" sz="2133" dirty="0"/>
              <a:t>. Subsequently, I utilized the information extracted from this data to generate </a:t>
            </a:r>
            <a:r>
              <a:rPr lang="en-US" sz="2133" i="1" dirty="0"/>
              <a:t>graphs</a:t>
            </a:r>
            <a:r>
              <a:rPr lang="en-US" sz="2133" dirty="0"/>
              <a:t>. Analyzing these graphs, I concluded my project.</a:t>
            </a:r>
            <a:endParaRPr sz="2133" dirty="0"/>
          </a:p>
        </p:txBody>
      </p:sp>
      <p:pic>
        <p:nvPicPr>
          <p:cNvPr id="387" name="Google Shape;387;p42"/>
          <p:cNvPicPr preferRelativeResize="0"/>
          <p:nvPr/>
        </p:nvPicPr>
        <p:blipFill rotWithShape="1">
          <a:blip r:embed="rId3">
            <a:alphaModFix/>
          </a:blip>
          <a:srcRect l="1261" t="1437" r="7330" b="4630"/>
          <a:stretch/>
        </p:blipFill>
        <p:spPr>
          <a:xfrm>
            <a:off x="1238324" y="1382192"/>
            <a:ext cx="4090400" cy="4093600"/>
          </a:xfrm>
          <a:prstGeom prst="ellipse">
            <a:avLst/>
          </a:prstGeom>
          <a:noFill/>
          <a:ln w="38100" cap="flat" cmpd="sng">
            <a:solidFill>
              <a:schemeClr val="lt1"/>
            </a:solidFill>
            <a:prstDash val="solid"/>
            <a:round/>
            <a:headEnd type="none" w="sm" len="sm"/>
            <a:tailEnd type="none" w="sm" len="sm"/>
          </a:ln>
          <a:effectLst>
            <a:outerShdw dist="66675" dir="1800000" algn="bl" rotWithShape="0">
              <a:schemeClr val="lt2"/>
            </a:outerShdw>
          </a:effectLst>
        </p:spPr>
      </p:pic>
      <p:sp>
        <p:nvSpPr>
          <p:cNvPr id="388" name="Google Shape;388;p42"/>
          <p:cNvSpPr/>
          <p:nvPr/>
        </p:nvSpPr>
        <p:spPr>
          <a:xfrm rot="-891077">
            <a:off x="10856623" y="5820481"/>
            <a:ext cx="550051" cy="409232"/>
          </a:xfrm>
          <a:custGeom>
            <a:avLst/>
            <a:gdLst/>
            <a:ahLst/>
            <a:cxnLst/>
            <a:rect l="l" t="t" r="r" b="b"/>
            <a:pathLst>
              <a:path w="11023" h="8201" extrusionOk="0">
                <a:moveTo>
                  <a:pt x="2194" y="1"/>
                </a:moveTo>
                <a:cubicBezTo>
                  <a:pt x="1992" y="1"/>
                  <a:pt x="1780" y="45"/>
                  <a:pt x="1559" y="145"/>
                </a:cubicBezTo>
                <a:cubicBezTo>
                  <a:pt x="1" y="887"/>
                  <a:pt x="2005" y="5637"/>
                  <a:pt x="2970" y="7678"/>
                </a:cubicBezTo>
                <a:cubicBezTo>
                  <a:pt x="3116" y="8020"/>
                  <a:pt x="3454" y="8201"/>
                  <a:pt x="3796" y="8201"/>
                </a:cubicBezTo>
                <a:cubicBezTo>
                  <a:pt x="3974" y="8201"/>
                  <a:pt x="4153" y="8151"/>
                  <a:pt x="4306" y="8049"/>
                </a:cubicBezTo>
                <a:cubicBezTo>
                  <a:pt x="6310" y="6565"/>
                  <a:pt x="11023" y="2965"/>
                  <a:pt x="9612" y="1815"/>
                </a:cubicBezTo>
                <a:cubicBezTo>
                  <a:pt x="9210" y="1481"/>
                  <a:pt x="8736" y="1352"/>
                  <a:pt x="8246" y="1352"/>
                </a:cubicBezTo>
                <a:cubicBezTo>
                  <a:pt x="6611" y="1352"/>
                  <a:pt x="4788" y="2780"/>
                  <a:pt x="4788" y="2780"/>
                </a:cubicBezTo>
                <a:cubicBezTo>
                  <a:pt x="4788" y="2780"/>
                  <a:pt x="3793" y="1"/>
                  <a:pt x="2194" y="1"/>
                </a:cubicBezTo>
                <a:close/>
              </a:path>
            </a:pathLst>
          </a:custGeom>
          <a:solidFill>
            <a:schemeClr val="accent4"/>
          </a:solidFill>
          <a:ln w="38100" cap="flat" cmpd="sng">
            <a:solidFill>
              <a:schemeClr val="lt1"/>
            </a:solidFill>
            <a:prstDash val="solid"/>
            <a:round/>
            <a:headEnd type="none" w="sm" len="sm"/>
            <a:tailEnd type="none" w="sm" len="sm"/>
          </a:ln>
          <a:effectLst>
            <a:outerShdw dist="66675" dir="1800000" algn="bl" rotWithShape="0">
              <a:schemeClr val="lt2"/>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389" name="Google Shape;389;p42"/>
          <p:cNvGrpSpPr/>
          <p:nvPr/>
        </p:nvGrpSpPr>
        <p:grpSpPr>
          <a:xfrm>
            <a:off x="413224" y="382898"/>
            <a:ext cx="2516329" cy="1481945"/>
            <a:chOff x="309917" y="287173"/>
            <a:chExt cx="1887247" cy="1111459"/>
          </a:xfrm>
        </p:grpSpPr>
        <p:sp>
          <p:nvSpPr>
            <p:cNvPr id="390" name="Google Shape;390;p42"/>
            <p:cNvSpPr/>
            <p:nvPr/>
          </p:nvSpPr>
          <p:spPr>
            <a:xfrm rot="-770088">
              <a:off x="369717" y="474296"/>
              <a:ext cx="1767647" cy="737213"/>
            </a:xfrm>
            <a:custGeom>
              <a:avLst/>
              <a:gdLst/>
              <a:ahLst/>
              <a:cxnLst/>
              <a:rect l="l" t="t" r="r" b="b"/>
              <a:pathLst>
                <a:path w="26567" h="11080" extrusionOk="0">
                  <a:moveTo>
                    <a:pt x="2659" y="1"/>
                  </a:moveTo>
                  <a:cubicBezTo>
                    <a:pt x="1226" y="1"/>
                    <a:pt x="48" y="1179"/>
                    <a:pt x="32" y="2611"/>
                  </a:cubicBezTo>
                  <a:lnTo>
                    <a:pt x="16" y="5604"/>
                  </a:lnTo>
                  <a:cubicBezTo>
                    <a:pt x="0" y="6304"/>
                    <a:pt x="271" y="6957"/>
                    <a:pt x="764" y="7466"/>
                  </a:cubicBezTo>
                  <a:cubicBezTo>
                    <a:pt x="1258" y="7960"/>
                    <a:pt x="1910" y="8230"/>
                    <a:pt x="2611" y="8246"/>
                  </a:cubicBezTo>
                  <a:lnTo>
                    <a:pt x="20852" y="8373"/>
                  </a:lnTo>
                  <a:lnTo>
                    <a:pt x="22476" y="10634"/>
                  </a:lnTo>
                  <a:cubicBezTo>
                    <a:pt x="22683" y="10920"/>
                    <a:pt x="23017" y="11079"/>
                    <a:pt x="23367" y="11079"/>
                  </a:cubicBezTo>
                  <a:cubicBezTo>
                    <a:pt x="23988" y="11079"/>
                    <a:pt x="24481" y="10602"/>
                    <a:pt x="24481" y="9997"/>
                  </a:cubicBezTo>
                  <a:lnTo>
                    <a:pt x="24497" y="8326"/>
                  </a:lnTo>
                  <a:cubicBezTo>
                    <a:pt x="25643" y="8055"/>
                    <a:pt x="26519" y="7020"/>
                    <a:pt x="26535" y="5779"/>
                  </a:cubicBezTo>
                  <a:lnTo>
                    <a:pt x="26551" y="2786"/>
                  </a:lnTo>
                  <a:cubicBezTo>
                    <a:pt x="26567" y="1338"/>
                    <a:pt x="25389" y="160"/>
                    <a:pt x="23956" y="144"/>
                  </a:cubicBezTo>
                  <a:lnTo>
                    <a:pt x="2659" y="1"/>
                  </a:lnTo>
                  <a:close/>
                </a:path>
              </a:pathLst>
            </a:custGeom>
            <a:solidFill>
              <a:schemeClr val="lt1"/>
            </a:solidFill>
            <a:ln w="19050" cap="flat" cmpd="sng">
              <a:solidFill>
                <a:schemeClr val="lt1"/>
              </a:solidFill>
              <a:prstDash val="solid"/>
              <a:round/>
              <a:headEnd type="none" w="sm" len="sm"/>
              <a:tailEnd type="none" w="sm" len="sm"/>
            </a:ln>
            <a:effectLst>
              <a:outerShdw dist="66675" dir="1800000" algn="bl" rotWithShape="0">
                <a:schemeClr val="lt2"/>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91" name="Google Shape;391;p42"/>
            <p:cNvSpPr/>
            <p:nvPr/>
          </p:nvSpPr>
          <p:spPr>
            <a:xfrm rot="-770088">
              <a:off x="410105" y="514536"/>
              <a:ext cx="1687139" cy="657902"/>
            </a:xfrm>
            <a:custGeom>
              <a:avLst/>
              <a:gdLst/>
              <a:ahLst/>
              <a:cxnLst/>
              <a:rect l="l" t="t" r="r" b="b"/>
              <a:pathLst>
                <a:path w="25357" h="9888" extrusionOk="0">
                  <a:moveTo>
                    <a:pt x="2040" y="0"/>
                  </a:moveTo>
                  <a:cubicBezTo>
                    <a:pt x="924" y="0"/>
                    <a:pt x="32" y="902"/>
                    <a:pt x="16" y="2006"/>
                  </a:cubicBezTo>
                  <a:lnTo>
                    <a:pt x="0" y="4999"/>
                  </a:lnTo>
                  <a:cubicBezTo>
                    <a:pt x="0" y="6113"/>
                    <a:pt x="892" y="7036"/>
                    <a:pt x="2022" y="7036"/>
                  </a:cubicBezTo>
                  <a:lnTo>
                    <a:pt x="20550" y="7164"/>
                  </a:lnTo>
                  <a:lnTo>
                    <a:pt x="22364" y="9678"/>
                  </a:lnTo>
                  <a:cubicBezTo>
                    <a:pt x="22468" y="9823"/>
                    <a:pt x="22617" y="9888"/>
                    <a:pt x="22764" y="9888"/>
                  </a:cubicBezTo>
                  <a:cubicBezTo>
                    <a:pt x="23020" y="9888"/>
                    <a:pt x="23272" y="9690"/>
                    <a:pt x="23272" y="9376"/>
                  </a:cubicBezTo>
                  <a:lnTo>
                    <a:pt x="23287" y="7179"/>
                  </a:lnTo>
                  <a:cubicBezTo>
                    <a:pt x="23297" y="7180"/>
                    <a:pt x="23307" y="7180"/>
                    <a:pt x="23317" y="7180"/>
                  </a:cubicBezTo>
                  <a:cubicBezTo>
                    <a:pt x="24433" y="7180"/>
                    <a:pt x="25325" y="6278"/>
                    <a:pt x="25325" y="5174"/>
                  </a:cubicBezTo>
                  <a:lnTo>
                    <a:pt x="25357" y="2181"/>
                  </a:lnTo>
                  <a:cubicBezTo>
                    <a:pt x="25357" y="1067"/>
                    <a:pt x="24465" y="144"/>
                    <a:pt x="23335" y="144"/>
                  </a:cubicBezTo>
                  <a:lnTo>
                    <a:pt x="2069" y="1"/>
                  </a:lnTo>
                  <a:cubicBezTo>
                    <a:pt x="2060" y="1"/>
                    <a:pt x="2050" y="0"/>
                    <a:pt x="2040"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92" name="Google Shape;392;p42"/>
            <p:cNvSpPr/>
            <p:nvPr/>
          </p:nvSpPr>
          <p:spPr>
            <a:xfrm rot="-770088">
              <a:off x="553002" y="769056"/>
              <a:ext cx="234138" cy="222428"/>
            </a:xfrm>
            <a:custGeom>
              <a:avLst/>
              <a:gdLst/>
              <a:ahLst/>
              <a:cxnLst/>
              <a:rect l="l" t="t" r="r" b="b"/>
              <a:pathLst>
                <a:path w="3519" h="3343" extrusionOk="0">
                  <a:moveTo>
                    <a:pt x="1767" y="0"/>
                  </a:moveTo>
                  <a:lnTo>
                    <a:pt x="1210" y="1098"/>
                  </a:lnTo>
                  <a:lnTo>
                    <a:pt x="1" y="1257"/>
                  </a:lnTo>
                  <a:lnTo>
                    <a:pt x="876" y="2117"/>
                  </a:lnTo>
                  <a:lnTo>
                    <a:pt x="653" y="3327"/>
                  </a:lnTo>
                  <a:lnTo>
                    <a:pt x="653" y="3327"/>
                  </a:lnTo>
                  <a:lnTo>
                    <a:pt x="1751" y="2770"/>
                  </a:lnTo>
                  <a:lnTo>
                    <a:pt x="2834" y="3343"/>
                  </a:lnTo>
                  <a:lnTo>
                    <a:pt x="2627" y="2133"/>
                  </a:lnTo>
                  <a:lnTo>
                    <a:pt x="3518" y="1289"/>
                  </a:lnTo>
                  <a:lnTo>
                    <a:pt x="2309" y="1098"/>
                  </a:lnTo>
                  <a:lnTo>
                    <a:pt x="1767"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93" name="Google Shape;393;p42"/>
            <p:cNvSpPr/>
            <p:nvPr/>
          </p:nvSpPr>
          <p:spPr>
            <a:xfrm rot="-770088">
              <a:off x="835424" y="706955"/>
              <a:ext cx="233007" cy="222495"/>
            </a:xfrm>
            <a:custGeom>
              <a:avLst/>
              <a:gdLst/>
              <a:ahLst/>
              <a:cxnLst/>
              <a:rect l="l" t="t" r="r" b="b"/>
              <a:pathLst>
                <a:path w="3502" h="3344" extrusionOk="0">
                  <a:moveTo>
                    <a:pt x="1767" y="1"/>
                  </a:moveTo>
                  <a:lnTo>
                    <a:pt x="1210" y="1099"/>
                  </a:lnTo>
                  <a:lnTo>
                    <a:pt x="0" y="1258"/>
                  </a:lnTo>
                  <a:lnTo>
                    <a:pt x="860" y="2118"/>
                  </a:lnTo>
                  <a:lnTo>
                    <a:pt x="653" y="3328"/>
                  </a:lnTo>
                  <a:lnTo>
                    <a:pt x="1735" y="2770"/>
                  </a:lnTo>
                  <a:lnTo>
                    <a:pt x="2817" y="3344"/>
                  </a:lnTo>
                  <a:lnTo>
                    <a:pt x="2817" y="3344"/>
                  </a:lnTo>
                  <a:lnTo>
                    <a:pt x="2626" y="2134"/>
                  </a:lnTo>
                  <a:lnTo>
                    <a:pt x="3502" y="1290"/>
                  </a:lnTo>
                  <a:lnTo>
                    <a:pt x="2292" y="1099"/>
                  </a:lnTo>
                  <a:lnTo>
                    <a:pt x="1767"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94" name="Google Shape;394;p42"/>
            <p:cNvSpPr/>
            <p:nvPr/>
          </p:nvSpPr>
          <p:spPr>
            <a:xfrm rot="-770088">
              <a:off x="1116603" y="643869"/>
              <a:ext cx="234138" cy="223559"/>
            </a:xfrm>
            <a:custGeom>
              <a:avLst/>
              <a:gdLst/>
              <a:ahLst/>
              <a:cxnLst/>
              <a:rect l="l" t="t" r="r" b="b"/>
              <a:pathLst>
                <a:path w="3519" h="3360" extrusionOk="0">
                  <a:moveTo>
                    <a:pt x="1767" y="1"/>
                  </a:moveTo>
                  <a:lnTo>
                    <a:pt x="1226" y="1099"/>
                  </a:lnTo>
                  <a:lnTo>
                    <a:pt x="1" y="1274"/>
                  </a:lnTo>
                  <a:lnTo>
                    <a:pt x="876" y="2134"/>
                  </a:lnTo>
                  <a:lnTo>
                    <a:pt x="653" y="3343"/>
                  </a:lnTo>
                  <a:lnTo>
                    <a:pt x="1751" y="2786"/>
                  </a:lnTo>
                  <a:lnTo>
                    <a:pt x="2834" y="3359"/>
                  </a:lnTo>
                  <a:lnTo>
                    <a:pt x="2834" y="3359"/>
                  </a:lnTo>
                  <a:lnTo>
                    <a:pt x="2627" y="2150"/>
                  </a:lnTo>
                  <a:lnTo>
                    <a:pt x="3518" y="1290"/>
                  </a:lnTo>
                  <a:lnTo>
                    <a:pt x="2309" y="1115"/>
                  </a:lnTo>
                  <a:lnTo>
                    <a:pt x="1767"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95" name="Google Shape;395;p42"/>
            <p:cNvSpPr/>
            <p:nvPr/>
          </p:nvSpPr>
          <p:spPr>
            <a:xfrm rot="-770088">
              <a:off x="1399019" y="581716"/>
              <a:ext cx="234072" cy="223559"/>
            </a:xfrm>
            <a:custGeom>
              <a:avLst/>
              <a:gdLst/>
              <a:ahLst/>
              <a:cxnLst/>
              <a:rect l="l" t="t" r="r" b="b"/>
              <a:pathLst>
                <a:path w="3518" h="3360" extrusionOk="0">
                  <a:moveTo>
                    <a:pt x="1767" y="1"/>
                  </a:moveTo>
                  <a:lnTo>
                    <a:pt x="1210" y="1099"/>
                  </a:lnTo>
                  <a:lnTo>
                    <a:pt x="0" y="1274"/>
                  </a:lnTo>
                  <a:lnTo>
                    <a:pt x="875" y="2134"/>
                  </a:lnTo>
                  <a:lnTo>
                    <a:pt x="653" y="3343"/>
                  </a:lnTo>
                  <a:lnTo>
                    <a:pt x="1751" y="2786"/>
                  </a:lnTo>
                  <a:lnTo>
                    <a:pt x="2833" y="3359"/>
                  </a:lnTo>
                  <a:lnTo>
                    <a:pt x="2626" y="2149"/>
                  </a:lnTo>
                  <a:lnTo>
                    <a:pt x="3518" y="1290"/>
                  </a:lnTo>
                  <a:lnTo>
                    <a:pt x="2292" y="1115"/>
                  </a:lnTo>
                  <a:lnTo>
                    <a:pt x="1767"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96" name="Google Shape;396;p42"/>
            <p:cNvSpPr/>
            <p:nvPr/>
          </p:nvSpPr>
          <p:spPr>
            <a:xfrm rot="-770088">
              <a:off x="1680330" y="519799"/>
              <a:ext cx="234138" cy="223559"/>
            </a:xfrm>
            <a:custGeom>
              <a:avLst/>
              <a:gdLst/>
              <a:ahLst/>
              <a:cxnLst/>
              <a:rect l="l" t="t" r="r" b="b"/>
              <a:pathLst>
                <a:path w="3519" h="3360" extrusionOk="0">
                  <a:moveTo>
                    <a:pt x="1767" y="0"/>
                  </a:moveTo>
                  <a:lnTo>
                    <a:pt x="1226" y="1099"/>
                  </a:lnTo>
                  <a:lnTo>
                    <a:pt x="1" y="1274"/>
                  </a:lnTo>
                  <a:lnTo>
                    <a:pt x="876" y="2133"/>
                  </a:lnTo>
                  <a:lnTo>
                    <a:pt x="669" y="3343"/>
                  </a:lnTo>
                  <a:lnTo>
                    <a:pt x="1751" y="2770"/>
                  </a:lnTo>
                  <a:lnTo>
                    <a:pt x="2834" y="3359"/>
                  </a:lnTo>
                  <a:lnTo>
                    <a:pt x="2643" y="2149"/>
                  </a:lnTo>
                  <a:lnTo>
                    <a:pt x="3518" y="1290"/>
                  </a:lnTo>
                  <a:lnTo>
                    <a:pt x="2309" y="1115"/>
                  </a:lnTo>
                  <a:lnTo>
                    <a:pt x="1767"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397" name="Google Shape;397;p42"/>
          <p:cNvSpPr/>
          <p:nvPr/>
        </p:nvSpPr>
        <p:spPr>
          <a:xfrm>
            <a:off x="5241437" y="5100595"/>
            <a:ext cx="514915" cy="502400"/>
          </a:xfrm>
          <a:custGeom>
            <a:avLst/>
            <a:gdLst/>
            <a:ahLst/>
            <a:cxnLst/>
            <a:rect l="l" t="t" r="r" b="b"/>
            <a:pathLst>
              <a:path w="5604" h="5468" extrusionOk="0">
                <a:moveTo>
                  <a:pt x="2796" y="1"/>
                </a:moveTo>
                <a:cubicBezTo>
                  <a:pt x="2587" y="1"/>
                  <a:pt x="2447" y="498"/>
                  <a:pt x="2388" y="616"/>
                </a:cubicBezTo>
                <a:cubicBezTo>
                  <a:pt x="2245" y="950"/>
                  <a:pt x="2117" y="1285"/>
                  <a:pt x="1974" y="1619"/>
                </a:cubicBezTo>
                <a:cubicBezTo>
                  <a:pt x="1942" y="1683"/>
                  <a:pt x="1894" y="1889"/>
                  <a:pt x="1831" y="1937"/>
                </a:cubicBezTo>
                <a:cubicBezTo>
                  <a:pt x="1815" y="1945"/>
                  <a:pt x="1751" y="1945"/>
                  <a:pt x="1685" y="1945"/>
                </a:cubicBezTo>
                <a:cubicBezTo>
                  <a:pt x="1620" y="1945"/>
                  <a:pt x="1552" y="1945"/>
                  <a:pt x="1528" y="1953"/>
                </a:cubicBezTo>
                <a:cubicBezTo>
                  <a:pt x="1385" y="1953"/>
                  <a:pt x="1242" y="1969"/>
                  <a:pt x="1099" y="1985"/>
                </a:cubicBezTo>
                <a:cubicBezTo>
                  <a:pt x="860" y="2001"/>
                  <a:pt x="621" y="2033"/>
                  <a:pt x="382" y="2096"/>
                </a:cubicBezTo>
                <a:cubicBezTo>
                  <a:pt x="255" y="2144"/>
                  <a:pt x="0" y="2208"/>
                  <a:pt x="16" y="2399"/>
                </a:cubicBezTo>
                <a:cubicBezTo>
                  <a:pt x="32" y="2558"/>
                  <a:pt x="287" y="2701"/>
                  <a:pt x="398" y="2797"/>
                </a:cubicBezTo>
                <a:cubicBezTo>
                  <a:pt x="573" y="2940"/>
                  <a:pt x="780" y="3083"/>
                  <a:pt x="987" y="3195"/>
                </a:cubicBezTo>
                <a:cubicBezTo>
                  <a:pt x="1083" y="3242"/>
                  <a:pt x="1194" y="3290"/>
                  <a:pt x="1290" y="3354"/>
                </a:cubicBezTo>
                <a:cubicBezTo>
                  <a:pt x="1401" y="3433"/>
                  <a:pt x="1337" y="3529"/>
                  <a:pt x="1305" y="3640"/>
                </a:cubicBezTo>
                <a:cubicBezTo>
                  <a:pt x="1242" y="3879"/>
                  <a:pt x="1178" y="4118"/>
                  <a:pt x="1130" y="4357"/>
                </a:cubicBezTo>
                <a:cubicBezTo>
                  <a:pt x="1083" y="4564"/>
                  <a:pt x="1035" y="4755"/>
                  <a:pt x="1003" y="4961"/>
                </a:cubicBezTo>
                <a:cubicBezTo>
                  <a:pt x="987" y="5089"/>
                  <a:pt x="939" y="5264"/>
                  <a:pt x="987" y="5375"/>
                </a:cubicBezTo>
                <a:cubicBezTo>
                  <a:pt x="1018" y="5441"/>
                  <a:pt x="1069" y="5468"/>
                  <a:pt x="1132" y="5468"/>
                </a:cubicBezTo>
                <a:cubicBezTo>
                  <a:pt x="1354" y="5468"/>
                  <a:pt x="1719" y="5128"/>
                  <a:pt x="1831" y="5041"/>
                </a:cubicBezTo>
                <a:cubicBezTo>
                  <a:pt x="1990" y="4914"/>
                  <a:pt x="2165" y="4770"/>
                  <a:pt x="2324" y="4643"/>
                </a:cubicBezTo>
                <a:cubicBezTo>
                  <a:pt x="2404" y="4564"/>
                  <a:pt x="2483" y="4500"/>
                  <a:pt x="2563" y="4436"/>
                </a:cubicBezTo>
                <a:cubicBezTo>
                  <a:pt x="2595" y="4388"/>
                  <a:pt x="2706" y="4245"/>
                  <a:pt x="2770" y="4229"/>
                </a:cubicBezTo>
                <a:cubicBezTo>
                  <a:pt x="2772" y="4229"/>
                  <a:pt x="2775" y="4229"/>
                  <a:pt x="2777" y="4229"/>
                </a:cubicBezTo>
                <a:cubicBezTo>
                  <a:pt x="2877" y="4229"/>
                  <a:pt x="3106" y="4517"/>
                  <a:pt x="3168" y="4579"/>
                </a:cubicBezTo>
                <a:cubicBezTo>
                  <a:pt x="3343" y="4723"/>
                  <a:pt x="3518" y="4850"/>
                  <a:pt x="3693" y="4993"/>
                </a:cubicBezTo>
                <a:cubicBezTo>
                  <a:pt x="3932" y="5168"/>
                  <a:pt x="4186" y="5423"/>
                  <a:pt x="4505" y="5455"/>
                </a:cubicBezTo>
                <a:cubicBezTo>
                  <a:pt x="4510" y="5455"/>
                  <a:pt x="4515" y="5455"/>
                  <a:pt x="4520" y="5455"/>
                </a:cubicBezTo>
                <a:cubicBezTo>
                  <a:pt x="4771" y="5455"/>
                  <a:pt x="4647" y="5054"/>
                  <a:pt x="4600" y="4898"/>
                </a:cubicBezTo>
                <a:cubicBezTo>
                  <a:pt x="4521" y="4500"/>
                  <a:pt x="4393" y="4134"/>
                  <a:pt x="4282" y="3752"/>
                </a:cubicBezTo>
                <a:cubicBezTo>
                  <a:pt x="4250" y="3656"/>
                  <a:pt x="4218" y="3577"/>
                  <a:pt x="4202" y="3497"/>
                </a:cubicBezTo>
                <a:cubicBezTo>
                  <a:pt x="4186" y="3402"/>
                  <a:pt x="4186" y="3402"/>
                  <a:pt x="4266" y="3370"/>
                </a:cubicBezTo>
                <a:cubicBezTo>
                  <a:pt x="4409" y="3274"/>
                  <a:pt x="4600" y="3211"/>
                  <a:pt x="4760" y="3131"/>
                </a:cubicBezTo>
                <a:cubicBezTo>
                  <a:pt x="5014" y="3004"/>
                  <a:pt x="5524" y="2781"/>
                  <a:pt x="5587" y="2462"/>
                </a:cubicBezTo>
                <a:cubicBezTo>
                  <a:pt x="5603" y="2447"/>
                  <a:pt x="5603" y="2431"/>
                  <a:pt x="5603" y="2415"/>
                </a:cubicBezTo>
                <a:cubicBezTo>
                  <a:pt x="5603" y="2399"/>
                  <a:pt x="5587" y="2383"/>
                  <a:pt x="5587" y="2383"/>
                </a:cubicBezTo>
                <a:cubicBezTo>
                  <a:pt x="5476" y="2176"/>
                  <a:pt x="5094" y="2144"/>
                  <a:pt x="4903" y="2096"/>
                </a:cubicBezTo>
                <a:cubicBezTo>
                  <a:pt x="4584" y="2033"/>
                  <a:pt x="4266" y="2001"/>
                  <a:pt x="3948" y="1969"/>
                </a:cubicBezTo>
                <a:cubicBezTo>
                  <a:pt x="3900" y="1953"/>
                  <a:pt x="3852" y="1953"/>
                  <a:pt x="3804" y="1937"/>
                </a:cubicBezTo>
                <a:cubicBezTo>
                  <a:pt x="3773" y="1937"/>
                  <a:pt x="3741" y="1921"/>
                  <a:pt x="3741" y="1921"/>
                </a:cubicBezTo>
                <a:cubicBezTo>
                  <a:pt x="3693" y="1874"/>
                  <a:pt x="3677" y="1762"/>
                  <a:pt x="3645" y="1714"/>
                </a:cubicBezTo>
                <a:cubicBezTo>
                  <a:pt x="3518" y="1396"/>
                  <a:pt x="3391" y="1094"/>
                  <a:pt x="3263" y="791"/>
                </a:cubicBezTo>
                <a:cubicBezTo>
                  <a:pt x="3184" y="632"/>
                  <a:pt x="3120" y="489"/>
                  <a:pt x="3056" y="330"/>
                </a:cubicBezTo>
                <a:cubicBezTo>
                  <a:pt x="3009" y="234"/>
                  <a:pt x="2945" y="59"/>
                  <a:pt x="2849" y="11"/>
                </a:cubicBezTo>
                <a:cubicBezTo>
                  <a:pt x="2831" y="4"/>
                  <a:pt x="2813" y="1"/>
                  <a:pt x="2796" y="1"/>
                </a:cubicBezTo>
                <a:close/>
              </a:path>
            </a:pathLst>
          </a:custGeom>
          <a:solidFill>
            <a:schemeClr val="dk2"/>
          </a:solidFill>
          <a:ln w="38100" cap="flat" cmpd="sng">
            <a:solidFill>
              <a:schemeClr val="lt1"/>
            </a:solidFill>
            <a:prstDash val="solid"/>
            <a:round/>
            <a:headEnd type="none" w="sm" len="sm"/>
            <a:tailEnd type="none" w="sm" len="sm"/>
          </a:ln>
          <a:effectLst>
            <a:outerShdw dist="66675" dir="1800000" algn="bl" rotWithShape="0">
              <a:schemeClr val="lt2"/>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398" name="Google Shape;398;p42"/>
          <p:cNvGrpSpPr/>
          <p:nvPr/>
        </p:nvGrpSpPr>
        <p:grpSpPr>
          <a:xfrm>
            <a:off x="10479152" y="309863"/>
            <a:ext cx="1036096" cy="1628035"/>
            <a:chOff x="7859364" y="232397"/>
            <a:chExt cx="777072" cy="1221026"/>
          </a:xfrm>
        </p:grpSpPr>
        <p:sp>
          <p:nvSpPr>
            <p:cNvPr id="399" name="Google Shape;399;p42"/>
            <p:cNvSpPr/>
            <p:nvPr/>
          </p:nvSpPr>
          <p:spPr>
            <a:xfrm>
              <a:off x="7859364" y="232397"/>
              <a:ext cx="777072" cy="1221026"/>
            </a:xfrm>
            <a:custGeom>
              <a:avLst/>
              <a:gdLst/>
              <a:ahLst/>
              <a:cxnLst/>
              <a:rect l="l" t="t" r="r" b="b"/>
              <a:pathLst>
                <a:path w="22675" h="35627" extrusionOk="0">
                  <a:moveTo>
                    <a:pt x="8944" y="1"/>
                  </a:moveTo>
                  <a:cubicBezTo>
                    <a:pt x="8832" y="1"/>
                    <a:pt x="8684" y="38"/>
                    <a:pt x="8535" y="38"/>
                  </a:cubicBezTo>
                  <a:cubicBezTo>
                    <a:pt x="8053" y="149"/>
                    <a:pt x="7608" y="446"/>
                    <a:pt x="7311" y="891"/>
                  </a:cubicBezTo>
                  <a:cubicBezTo>
                    <a:pt x="7088" y="1262"/>
                    <a:pt x="6977" y="1670"/>
                    <a:pt x="7014" y="2079"/>
                  </a:cubicBezTo>
                  <a:cubicBezTo>
                    <a:pt x="6940" y="2116"/>
                    <a:pt x="6903" y="2116"/>
                    <a:pt x="6828" y="2153"/>
                  </a:cubicBezTo>
                  <a:lnTo>
                    <a:pt x="6457" y="1819"/>
                  </a:lnTo>
                  <a:cubicBezTo>
                    <a:pt x="6086" y="1559"/>
                    <a:pt x="5678" y="1411"/>
                    <a:pt x="5233" y="1411"/>
                  </a:cubicBezTo>
                  <a:cubicBezTo>
                    <a:pt x="4639" y="1411"/>
                    <a:pt x="4082" y="1670"/>
                    <a:pt x="3711" y="2153"/>
                  </a:cubicBezTo>
                  <a:cubicBezTo>
                    <a:pt x="3043" y="2969"/>
                    <a:pt x="3192" y="4194"/>
                    <a:pt x="4008" y="4899"/>
                  </a:cubicBezTo>
                  <a:lnTo>
                    <a:pt x="4082" y="4936"/>
                  </a:lnTo>
                  <a:cubicBezTo>
                    <a:pt x="3934" y="5159"/>
                    <a:pt x="3822" y="5382"/>
                    <a:pt x="3711" y="5567"/>
                  </a:cubicBezTo>
                  <a:cubicBezTo>
                    <a:pt x="3563" y="5530"/>
                    <a:pt x="3414" y="5493"/>
                    <a:pt x="3229" y="5493"/>
                  </a:cubicBezTo>
                  <a:cubicBezTo>
                    <a:pt x="2449" y="5493"/>
                    <a:pt x="1781" y="5975"/>
                    <a:pt x="1447" y="6680"/>
                  </a:cubicBezTo>
                  <a:cubicBezTo>
                    <a:pt x="1039" y="7645"/>
                    <a:pt x="1484" y="8796"/>
                    <a:pt x="2449" y="9241"/>
                  </a:cubicBezTo>
                  <a:lnTo>
                    <a:pt x="2672" y="9352"/>
                  </a:lnTo>
                  <a:cubicBezTo>
                    <a:pt x="2672" y="9464"/>
                    <a:pt x="2672" y="9575"/>
                    <a:pt x="2672" y="9686"/>
                  </a:cubicBezTo>
                  <a:cubicBezTo>
                    <a:pt x="2672" y="9983"/>
                    <a:pt x="2672" y="10243"/>
                    <a:pt x="2672" y="10540"/>
                  </a:cubicBezTo>
                  <a:cubicBezTo>
                    <a:pt x="1856" y="10725"/>
                    <a:pt x="1225" y="11430"/>
                    <a:pt x="1150" y="12284"/>
                  </a:cubicBezTo>
                  <a:cubicBezTo>
                    <a:pt x="1076" y="13360"/>
                    <a:pt x="1856" y="14288"/>
                    <a:pt x="2932" y="14399"/>
                  </a:cubicBezTo>
                  <a:lnTo>
                    <a:pt x="2969" y="14399"/>
                  </a:lnTo>
                  <a:cubicBezTo>
                    <a:pt x="2969" y="14511"/>
                    <a:pt x="3006" y="14622"/>
                    <a:pt x="3006" y="14770"/>
                  </a:cubicBezTo>
                  <a:cubicBezTo>
                    <a:pt x="2635" y="14845"/>
                    <a:pt x="2338" y="15067"/>
                    <a:pt x="2078" y="15327"/>
                  </a:cubicBezTo>
                  <a:cubicBezTo>
                    <a:pt x="1707" y="15735"/>
                    <a:pt x="1559" y="16218"/>
                    <a:pt x="1596" y="16737"/>
                  </a:cubicBezTo>
                  <a:cubicBezTo>
                    <a:pt x="1633" y="17479"/>
                    <a:pt x="2078" y="18110"/>
                    <a:pt x="2672" y="18407"/>
                  </a:cubicBezTo>
                  <a:cubicBezTo>
                    <a:pt x="2190" y="18556"/>
                    <a:pt x="1670" y="18704"/>
                    <a:pt x="1188" y="18853"/>
                  </a:cubicBezTo>
                  <a:lnTo>
                    <a:pt x="0" y="19261"/>
                  </a:lnTo>
                  <a:lnTo>
                    <a:pt x="260" y="20485"/>
                  </a:lnTo>
                  <a:lnTo>
                    <a:pt x="334" y="20745"/>
                  </a:lnTo>
                  <a:cubicBezTo>
                    <a:pt x="631" y="22044"/>
                    <a:pt x="1002" y="23343"/>
                    <a:pt x="1410" y="24530"/>
                  </a:cubicBezTo>
                  <a:cubicBezTo>
                    <a:pt x="2190" y="26794"/>
                    <a:pt x="3192" y="28798"/>
                    <a:pt x="4305" y="30542"/>
                  </a:cubicBezTo>
                  <a:cubicBezTo>
                    <a:pt x="4899" y="31433"/>
                    <a:pt x="5492" y="32212"/>
                    <a:pt x="6123" y="32917"/>
                  </a:cubicBezTo>
                  <a:cubicBezTo>
                    <a:pt x="6940" y="33808"/>
                    <a:pt x="7905" y="34513"/>
                    <a:pt x="9055" y="34958"/>
                  </a:cubicBezTo>
                  <a:cubicBezTo>
                    <a:pt x="10094" y="35404"/>
                    <a:pt x="11170" y="35626"/>
                    <a:pt x="12246" y="35626"/>
                  </a:cubicBezTo>
                  <a:cubicBezTo>
                    <a:pt x="12914" y="35626"/>
                    <a:pt x="13545" y="35552"/>
                    <a:pt x="14139" y="35404"/>
                  </a:cubicBezTo>
                  <a:lnTo>
                    <a:pt x="15698" y="35033"/>
                  </a:lnTo>
                  <a:cubicBezTo>
                    <a:pt x="18741" y="34328"/>
                    <a:pt x="21079" y="32064"/>
                    <a:pt x="21858" y="29132"/>
                  </a:cubicBezTo>
                  <a:cubicBezTo>
                    <a:pt x="22489" y="26720"/>
                    <a:pt x="22675" y="23900"/>
                    <a:pt x="22378" y="20745"/>
                  </a:cubicBezTo>
                  <a:cubicBezTo>
                    <a:pt x="22229" y="19149"/>
                    <a:pt x="21932" y="17517"/>
                    <a:pt x="21561" y="15810"/>
                  </a:cubicBezTo>
                  <a:lnTo>
                    <a:pt x="21190" y="14325"/>
                  </a:lnTo>
                  <a:lnTo>
                    <a:pt x="19965" y="14511"/>
                  </a:lnTo>
                  <a:cubicBezTo>
                    <a:pt x="19557" y="14585"/>
                    <a:pt x="19149" y="14622"/>
                    <a:pt x="18741" y="14696"/>
                  </a:cubicBezTo>
                  <a:cubicBezTo>
                    <a:pt x="19001" y="14214"/>
                    <a:pt x="19075" y="13583"/>
                    <a:pt x="18815" y="13026"/>
                  </a:cubicBezTo>
                  <a:cubicBezTo>
                    <a:pt x="18518" y="12284"/>
                    <a:pt x="17813" y="11839"/>
                    <a:pt x="17034" y="11839"/>
                  </a:cubicBezTo>
                  <a:lnTo>
                    <a:pt x="16885" y="11839"/>
                  </a:lnTo>
                  <a:cubicBezTo>
                    <a:pt x="16848" y="11690"/>
                    <a:pt x="16774" y="11542"/>
                    <a:pt x="16737" y="11393"/>
                  </a:cubicBezTo>
                  <a:cubicBezTo>
                    <a:pt x="17108" y="11096"/>
                    <a:pt x="17368" y="10725"/>
                    <a:pt x="17479" y="10280"/>
                  </a:cubicBezTo>
                  <a:cubicBezTo>
                    <a:pt x="17553" y="10020"/>
                    <a:pt x="17553" y="9723"/>
                    <a:pt x="17516" y="9464"/>
                  </a:cubicBezTo>
                  <a:cubicBezTo>
                    <a:pt x="17553" y="9427"/>
                    <a:pt x="17590" y="9427"/>
                    <a:pt x="17628" y="9389"/>
                  </a:cubicBezTo>
                  <a:cubicBezTo>
                    <a:pt x="18333" y="8981"/>
                    <a:pt x="18778" y="8425"/>
                    <a:pt x="18889" y="7757"/>
                  </a:cubicBezTo>
                  <a:cubicBezTo>
                    <a:pt x="19001" y="7200"/>
                    <a:pt x="18815" y="6643"/>
                    <a:pt x="18481" y="6161"/>
                  </a:cubicBezTo>
                  <a:cubicBezTo>
                    <a:pt x="18518" y="6124"/>
                    <a:pt x="18555" y="6049"/>
                    <a:pt x="18592" y="5975"/>
                  </a:cubicBezTo>
                  <a:cubicBezTo>
                    <a:pt x="18741" y="5641"/>
                    <a:pt x="18815" y="5344"/>
                    <a:pt x="18815" y="5010"/>
                  </a:cubicBezTo>
                  <a:cubicBezTo>
                    <a:pt x="18778" y="4120"/>
                    <a:pt x="18110" y="3303"/>
                    <a:pt x="17219" y="3081"/>
                  </a:cubicBezTo>
                  <a:cubicBezTo>
                    <a:pt x="17182" y="2895"/>
                    <a:pt x="17145" y="2710"/>
                    <a:pt x="17108" y="2561"/>
                  </a:cubicBezTo>
                  <a:cubicBezTo>
                    <a:pt x="17071" y="2413"/>
                    <a:pt x="16922" y="1930"/>
                    <a:pt x="16514" y="1559"/>
                  </a:cubicBezTo>
                  <a:cubicBezTo>
                    <a:pt x="16180" y="1262"/>
                    <a:pt x="15735" y="1077"/>
                    <a:pt x="15252" y="1077"/>
                  </a:cubicBezTo>
                  <a:cubicBezTo>
                    <a:pt x="15030" y="1077"/>
                    <a:pt x="14807" y="1114"/>
                    <a:pt x="14547" y="1188"/>
                  </a:cubicBezTo>
                  <a:cubicBezTo>
                    <a:pt x="14288" y="1262"/>
                    <a:pt x="14028" y="1374"/>
                    <a:pt x="13805" y="1485"/>
                  </a:cubicBezTo>
                  <a:cubicBezTo>
                    <a:pt x="13694" y="1299"/>
                    <a:pt x="13471" y="928"/>
                    <a:pt x="12952" y="743"/>
                  </a:cubicBezTo>
                  <a:cubicBezTo>
                    <a:pt x="12766" y="668"/>
                    <a:pt x="12580" y="631"/>
                    <a:pt x="12395" y="631"/>
                  </a:cubicBezTo>
                  <a:cubicBezTo>
                    <a:pt x="12172" y="631"/>
                    <a:pt x="11950" y="706"/>
                    <a:pt x="11727" y="780"/>
                  </a:cubicBezTo>
                  <a:cubicBezTo>
                    <a:pt x="11393" y="928"/>
                    <a:pt x="11059" y="1114"/>
                    <a:pt x="10799" y="1374"/>
                  </a:cubicBezTo>
                  <a:cubicBezTo>
                    <a:pt x="10539" y="557"/>
                    <a:pt x="9797" y="1"/>
                    <a:pt x="8944" y="1"/>
                  </a:cubicBezTo>
                  <a:close/>
                </a:path>
              </a:pathLst>
            </a:custGeom>
            <a:solidFill>
              <a:schemeClr val="lt1"/>
            </a:solidFill>
            <a:ln>
              <a:noFill/>
            </a:ln>
            <a:effectLst>
              <a:outerShdw dist="66675" dir="1800000" algn="bl" rotWithShape="0">
                <a:schemeClr val="lt2"/>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00" name="Google Shape;400;p42"/>
            <p:cNvSpPr/>
            <p:nvPr/>
          </p:nvSpPr>
          <p:spPr>
            <a:xfrm>
              <a:off x="7996681" y="332778"/>
              <a:ext cx="447703" cy="632362"/>
            </a:xfrm>
            <a:custGeom>
              <a:avLst/>
              <a:gdLst/>
              <a:ahLst/>
              <a:cxnLst/>
              <a:rect l="l" t="t" r="r" b="b"/>
              <a:pathLst>
                <a:path w="13064" h="18451" extrusionOk="0">
                  <a:moveTo>
                    <a:pt x="5141" y="0"/>
                  </a:moveTo>
                  <a:cubicBezTo>
                    <a:pt x="4335" y="0"/>
                    <a:pt x="3567" y="326"/>
                    <a:pt x="2933" y="820"/>
                  </a:cubicBezTo>
                  <a:cubicBezTo>
                    <a:pt x="2265" y="1339"/>
                    <a:pt x="1708" y="2044"/>
                    <a:pt x="1263" y="2749"/>
                  </a:cubicBezTo>
                  <a:cubicBezTo>
                    <a:pt x="892" y="3306"/>
                    <a:pt x="558" y="3900"/>
                    <a:pt x="372" y="4531"/>
                  </a:cubicBezTo>
                  <a:cubicBezTo>
                    <a:pt x="149" y="5273"/>
                    <a:pt x="75" y="6052"/>
                    <a:pt x="75" y="6794"/>
                  </a:cubicBezTo>
                  <a:cubicBezTo>
                    <a:pt x="1" y="8984"/>
                    <a:pt x="261" y="11136"/>
                    <a:pt x="632" y="13289"/>
                  </a:cubicBezTo>
                  <a:cubicBezTo>
                    <a:pt x="632" y="13289"/>
                    <a:pt x="632" y="13326"/>
                    <a:pt x="632" y="13326"/>
                  </a:cubicBezTo>
                  <a:cubicBezTo>
                    <a:pt x="817" y="14402"/>
                    <a:pt x="1040" y="15441"/>
                    <a:pt x="1263" y="16517"/>
                  </a:cubicBezTo>
                  <a:cubicBezTo>
                    <a:pt x="1448" y="17297"/>
                    <a:pt x="1894" y="17965"/>
                    <a:pt x="2710" y="18224"/>
                  </a:cubicBezTo>
                  <a:cubicBezTo>
                    <a:pt x="3007" y="18336"/>
                    <a:pt x="3304" y="18373"/>
                    <a:pt x="3638" y="18373"/>
                  </a:cubicBezTo>
                  <a:cubicBezTo>
                    <a:pt x="3936" y="18419"/>
                    <a:pt x="4248" y="18450"/>
                    <a:pt x="4557" y="18450"/>
                  </a:cubicBezTo>
                  <a:cubicBezTo>
                    <a:pt x="4748" y="18450"/>
                    <a:pt x="4938" y="18438"/>
                    <a:pt x="5122" y="18410"/>
                  </a:cubicBezTo>
                  <a:cubicBezTo>
                    <a:pt x="5753" y="18336"/>
                    <a:pt x="6310" y="18076"/>
                    <a:pt x="6904" y="17853"/>
                  </a:cubicBezTo>
                  <a:cubicBezTo>
                    <a:pt x="8870" y="17000"/>
                    <a:pt x="10874" y="16146"/>
                    <a:pt x="12878" y="15330"/>
                  </a:cubicBezTo>
                  <a:cubicBezTo>
                    <a:pt x="12915" y="15293"/>
                    <a:pt x="12990" y="15256"/>
                    <a:pt x="13027" y="15181"/>
                  </a:cubicBezTo>
                  <a:cubicBezTo>
                    <a:pt x="13064" y="15144"/>
                    <a:pt x="13027" y="15070"/>
                    <a:pt x="13027" y="14996"/>
                  </a:cubicBezTo>
                  <a:cubicBezTo>
                    <a:pt x="12136" y="11285"/>
                    <a:pt x="11208" y="7537"/>
                    <a:pt x="9613" y="4085"/>
                  </a:cubicBezTo>
                  <a:cubicBezTo>
                    <a:pt x="9538" y="3937"/>
                    <a:pt x="9501" y="3788"/>
                    <a:pt x="9427" y="3677"/>
                  </a:cubicBezTo>
                  <a:cubicBezTo>
                    <a:pt x="9019" y="2786"/>
                    <a:pt x="8536" y="1933"/>
                    <a:pt x="7831" y="1228"/>
                  </a:cubicBezTo>
                  <a:cubicBezTo>
                    <a:pt x="7163" y="523"/>
                    <a:pt x="6236" y="3"/>
                    <a:pt x="5271" y="3"/>
                  </a:cubicBezTo>
                  <a:cubicBezTo>
                    <a:pt x="5227" y="1"/>
                    <a:pt x="5184" y="0"/>
                    <a:pt x="5141"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01" name="Google Shape;401;p42"/>
            <p:cNvSpPr/>
            <p:nvPr/>
          </p:nvSpPr>
          <p:spPr>
            <a:xfrm>
              <a:off x="8184922" y="397482"/>
              <a:ext cx="100514" cy="84482"/>
            </a:xfrm>
            <a:custGeom>
              <a:avLst/>
              <a:gdLst/>
              <a:ahLst/>
              <a:cxnLst/>
              <a:rect l="l" t="t" r="r" b="b"/>
              <a:pathLst>
                <a:path w="2933" h="2465" extrusionOk="0">
                  <a:moveTo>
                    <a:pt x="2291" y="0"/>
                  </a:moveTo>
                  <a:cubicBezTo>
                    <a:pt x="2169" y="0"/>
                    <a:pt x="2042" y="39"/>
                    <a:pt x="1930" y="119"/>
                  </a:cubicBezTo>
                  <a:lnTo>
                    <a:pt x="260" y="1492"/>
                  </a:lnTo>
                  <a:cubicBezTo>
                    <a:pt x="0" y="1678"/>
                    <a:pt x="0" y="2049"/>
                    <a:pt x="186" y="2272"/>
                  </a:cubicBezTo>
                  <a:cubicBezTo>
                    <a:pt x="291" y="2398"/>
                    <a:pt x="444" y="2465"/>
                    <a:pt x="605" y="2465"/>
                  </a:cubicBezTo>
                  <a:cubicBezTo>
                    <a:pt x="727" y="2465"/>
                    <a:pt x="853" y="2426"/>
                    <a:pt x="965" y="2346"/>
                  </a:cubicBezTo>
                  <a:lnTo>
                    <a:pt x="2635" y="973"/>
                  </a:lnTo>
                  <a:cubicBezTo>
                    <a:pt x="2895" y="787"/>
                    <a:pt x="2932" y="416"/>
                    <a:pt x="2709" y="193"/>
                  </a:cubicBezTo>
                  <a:cubicBezTo>
                    <a:pt x="2604" y="67"/>
                    <a:pt x="2451" y="0"/>
                    <a:pt x="2291"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02" name="Google Shape;402;p42"/>
            <p:cNvSpPr/>
            <p:nvPr/>
          </p:nvSpPr>
          <p:spPr>
            <a:xfrm>
              <a:off x="8261205" y="771587"/>
              <a:ext cx="105620" cy="78655"/>
            </a:xfrm>
            <a:custGeom>
              <a:avLst/>
              <a:gdLst/>
              <a:ahLst/>
              <a:cxnLst/>
              <a:rect l="l" t="t" r="r" b="b"/>
              <a:pathLst>
                <a:path w="3082" h="2295" extrusionOk="0">
                  <a:moveTo>
                    <a:pt x="2438" y="1"/>
                  </a:moveTo>
                  <a:cubicBezTo>
                    <a:pt x="2340" y="1"/>
                    <a:pt x="2242" y="26"/>
                    <a:pt x="2153" y="77"/>
                  </a:cubicBezTo>
                  <a:lnTo>
                    <a:pt x="335" y="1264"/>
                  </a:lnTo>
                  <a:cubicBezTo>
                    <a:pt x="75" y="1412"/>
                    <a:pt x="1" y="1784"/>
                    <a:pt x="149" y="2043"/>
                  </a:cubicBezTo>
                  <a:cubicBezTo>
                    <a:pt x="242" y="2205"/>
                    <a:pt x="420" y="2295"/>
                    <a:pt x="605" y="2295"/>
                  </a:cubicBezTo>
                  <a:cubicBezTo>
                    <a:pt x="717" y="2295"/>
                    <a:pt x="831" y="2262"/>
                    <a:pt x="929" y="2192"/>
                  </a:cubicBezTo>
                  <a:lnTo>
                    <a:pt x="2747" y="1004"/>
                  </a:lnTo>
                  <a:cubicBezTo>
                    <a:pt x="3007" y="856"/>
                    <a:pt x="3081" y="522"/>
                    <a:pt x="2933" y="262"/>
                  </a:cubicBezTo>
                  <a:cubicBezTo>
                    <a:pt x="2811" y="91"/>
                    <a:pt x="2625" y="1"/>
                    <a:pt x="2438"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03" name="Google Shape;403;p42"/>
            <p:cNvSpPr/>
            <p:nvPr/>
          </p:nvSpPr>
          <p:spPr>
            <a:xfrm>
              <a:off x="8094622" y="825838"/>
              <a:ext cx="114496" cy="53225"/>
            </a:xfrm>
            <a:custGeom>
              <a:avLst/>
              <a:gdLst/>
              <a:ahLst/>
              <a:cxnLst/>
              <a:rect l="l" t="t" r="r" b="b"/>
              <a:pathLst>
                <a:path w="3341" h="1553" extrusionOk="0">
                  <a:moveTo>
                    <a:pt x="615" y="1"/>
                  </a:moveTo>
                  <a:cubicBezTo>
                    <a:pt x="344" y="1"/>
                    <a:pt x="139" y="203"/>
                    <a:pt x="75" y="460"/>
                  </a:cubicBezTo>
                  <a:cubicBezTo>
                    <a:pt x="0" y="757"/>
                    <a:pt x="223" y="1054"/>
                    <a:pt x="520" y="1091"/>
                  </a:cubicBezTo>
                  <a:lnTo>
                    <a:pt x="2635" y="1537"/>
                  </a:lnTo>
                  <a:cubicBezTo>
                    <a:pt x="2679" y="1548"/>
                    <a:pt x="2723" y="1553"/>
                    <a:pt x="2766" y="1553"/>
                  </a:cubicBezTo>
                  <a:cubicBezTo>
                    <a:pt x="3015" y="1553"/>
                    <a:pt x="3240" y="1376"/>
                    <a:pt x="3303" y="1091"/>
                  </a:cubicBezTo>
                  <a:cubicBezTo>
                    <a:pt x="3340" y="794"/>
                    <a:pt x="3155" y="497"/>
                    <a:pt x="2858" y="460"/>
                  </a:cubicBezTo>
                  <a:lnTo>
                    <a:pt x="743" y="15"/>
                  </a:lnTo>
                  <a:cubicBezTo>
                    <a:pt x="699" y="5"/>
                    <a:pt x="656" y="1"/>
                    <a:pt x="615"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04" name="Google Shape;404;p42"/>
            <p:cNvSpPr/>
            <p:nvPr/>
          </p:nvSpPr>
          <p:spPr>
            <a:xfrm>
              <a:off x="7915291" y="776728"/>
              <a:ext cx="672823" cy="628078"/>
            </a:xfrm>
            <a:custGeom>
              <a:avLst/>
              <a:gdLst/>
              <a:ahLst/>
              <a:cxnLst/>
              <a:rect l="l" t="t" r="r" b="b"/>
              <a:pathLst>
                <a:path w="19633" h="18326" extrusionOk="0">
                  <a:moveTo>
                    <a:pt x="18519" y="1"/>
                  </a:moveTo>
                  <a:cubicBezTo>
                    <a:pt x="17480" y="149"/>
                    <a:pt x="16404" y="335"/>
                    <a:pt x="15365" y="520"/>
                  </a:cubicBezTo>
                  <a:cubicBezTo>
                    <a:pt x="13324" y="854"/>
                    <a:pt x="11282" y="1262"/>
                    <a:pt x="9167" y="1782"/>
                  </a:cubicBezTo>
                  <a:cubicBezTo>
                    <a:pt x="8128" y="2005"/>
                    <a:pt x="7126" y="2264"/>
                    <a:pt x="6161" y="2524"/>
                  </a:cubicBezTo>
                  <a:cubicBezTo>
                    <a:pt x="4009" y="3081"/>
                    <a:pt x="1968" y="3675"/>
                    <a:pt x="1" y="4306"/>
                  </a:cubicBezTo>
                  <a:cubicBezTo>
                    <a:pt x="38" y="4380"/>
                    <a:pt x="38" y="4454"/>
                    <a:pt x="38" y="4528"/>
                  </a:cubicBezTo>
                  <a:cubicBezTo>
                    <a:pt x="372" y="5827"/>
                    <a:pt x="706" y="7052"/>
                    <a:pt x="1114" y="8202"/>
                  </a:cubicBezTo>
                  <a:cubicBezTo>
                    <a:pt x="1856" y="10392"/>
                    <a:pt x="2821" y="12321"/>
                    <a:pt x="3860" y="13917"/>
                  </a:cubicBezTo>
                  <a:cubicBezTo>
                    <a:pt x="4380" y="14696"/>
                    <a:pt x="4937" y="15439"/>
                    <a:pt x="5530" y="16069"/>
                  </a:cubicBezTo>
                  <a:cubicBezTo>
                    <a:pt x="6198" y="16849"/>
                    <a:pt x="7052" y="17405"/>
                    <a:pt x="7943" y="17814"/>
                  </a:cubicBezTo>
                  <a:cubicBezTo>
                    <a:pt x="8796" y="18146"/>
                    <a:pt x="9710" y="18326"/>
                    <a:pt x="10636" y="18326"/>
                  </a:cubicBezTo>
                  <a:cubicBezTo>
                    <a:pt x="11160" y="18326"/>
                    <a:pt x="11687" y="18268"/>
                    <a:pt x="12210" y="18148"/>
                  </a:cubicBezTo>
                  <a:lnTo>
                    <a:pt x="13769" y="17777"/>
                  </a:lnTo>
                  <a:cubicBezTo>
                    <a:pt x="16255" y="17220"/>
                    <a:pt x="18259" y="15364"/>
                    <a:pt x="18890" y="12878"/>
                  </a:cubicBezTo>
                  <a:cubicBezTo>
                    <a:pt x="19484" y="10689"/>
                    <a:pt x="19632" y="8054"/>
                    <a:pt x="19373" y="5011"/>
                  </a:cubicBezTo>
                  <a:cubicBezTo>
                    <a:pt x="19224" y="3526"/>
                    <a:pt x="18964" y="1930"/>
                    <a:pt x="18556" y="260"/>
                  </a:cubicBezTo>
                  <a:cubicBezTo>
                    <a:pt x="18556" y="149"/>
                    <a:pt x="18519" y="75"/>
                    <a:pt x="18519"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05" name="Google Shape;405;p42"/>
            <p:cNvSpPr/>
            <p:nvPr/>
          </p:nvSpPr>
          <p:spPr>
            <a:xfrm>
              <a:off x="8229437" y="301831"/>
              <a:ext cx="231494" cy="230620"/>
            </a:xfrm>
            <a:custGeom>
              <a:avLst/>
              <a:gdLst/>
              <a:ahLst/>
              <a:cxnLst/>
              <a:rect l="l" t="t" r="r" b="b"/>
              <a:pathLst>
                <a:path w="6755" h="6729" extrusionOk="0">
                  <a:moveTo>
                    <a:pt x="1597" y="0"/>
                  </a:moveTo>
                  <a:cubicBezTo>
                    <a:pt x="1534" y="0"/>
                    <a:pt x="1463" y="26"/>
                    <a:pt x="1410" y="53"/>
                  </a:cubicBezTo>
                  <a:cubicBezTo>
                    <a:pt x="817" y="275"/>
                    <a:pt x="483" y="906"/>
                    <a:pt x="297" y="1500"/>
                  </a:cubicBezTo>
                  <a:cubicBezTo>
                    <a:pt x="74" y="2168"/>
                    <a:pt x="0" y="3059"/>
                    <a:pt x="149" y="3912"/>
                  </a:cubicBezTo>
                  <a:cubicBezTo>
                    <a:pt x="260" y="4803"/>
                    <a:pt x="631" y="5619"/>
                    <a:pt x="1336" y="6065"/>
                  </a:cubicBezTo>
                  <a:cubicBezTo>
                    <a:pt x="2065" y="6506"/>
                    <a:pt x="2932" y="6729"/>
                    <a:pt x="3800" y="6729"/>
                  </a:cubicBezTo>
                  <a:cubicBezTo>
                    <a:pt x="4612" y="6729"/>
                    <a:pt x="5424" y="6533"/>
                    <a:pt x="6123" y="6139"/>
                  </a:cubicBezTo>
                  <a:cubicBezTo>
                    <a:pt x="6420" y="5990"/>
                    <a:pt x="6680" y="5805"/>
                    <a:pt x="6717" y="5508"/>
                  </a:cubicBezTo>
                  <a:cubicBezTo>
                    <a:pt x="6754" y="5248"/>
                    <a:pt x="6606" y="4951"/>
                    <a:pt x="6383" y="4803"/>
                  </a:cubicBezTo>
                  <a:cubicBezTo>
                    <a:pt x="6161" y="4654"/>
                    <a:pt x="5901" y="4580"/>
                    <a:pt x="5604" y="4543"/>
                  </a:cubicBezTo>
                  <a:cubicBezTo>
                    <a:pt x="5901" y="4246"/>
                    <a:pt x="6123" y="3949"/>
                    <a:pt x="6346" y="3615"/>
                  </a:cubicBezTo>
                  <a:cubicBezTo>
                    <a:pt x="6420" y="3541"/>
                    <a:pt x="6495" y="3430"/>
                    <a:pt x="6532" y="3356"/>
                  </a:cubicBezTo>
                  <a:cubicBezTo>
                    <a:pt x="6569" y="3244"/>
                    <a:pt x="6606" y="3133"/>
                    <a:pt x="6606" y="3022"/>
                  </a:cubicBezTo>
                  <a:cubicBezTo>
                    <a:pt x="6606" y="2650"/>
                    <a:pt x="6235" y="2391"/>
                    <a:pt x="5864" y="2354"/>
                  </a:cubicBezTo>
                  <a:cubicBezTo>
                    <a:pt x="5824" y="2350"/>
                    <a:pt x="5786" y="2348"/>
                    <a:pt x="5747" y="2348"/>
                  </a:cubicBezTo>
                  <a:cubicBezTo>
                    <a:pt x="5422" y="2348"/>
                    <a:pt x="5123" y="2481"/>
                    <a:pt x="4825" y="2613"/>
                  </a:cubicBezTo>
                  <a:cubicBezTo>
                    <a:pt x="5084" y="2094"/>
                    <a:pt x="5121" y="1463"/>
                    <a:pt x="4973" y="906"/>
                  </a:cubicBezTo>
                  <a:cubicBezTo>
                    <a:pt x="4936" y="795"/>
                    <a:pt x="4899" y="646"/>
                    <a:pt x="4787" y="572"/>
                  </a:cubicBezTo>
                  <a:cubicBezTo>
                    <a:pt x="4685" y="490"/>
                    <a:pt x="4560" y="465"/>
                    <a:pt x="4430" y="465"/>
                  </a:cubicBezTo>
                  <a:cubicBezTo>
                    <a:pt x="4326" y="465"/>
                    <a:pt x="4219" y="481"/>
                    <a:pt x="4119" y="498"/>
                  </a:cubicBezTo>
                  <a:cubicBezTo>
                    <a:pt x="3340" y="721"/>
                    <a:pt x="2672" y="1240"/>
                    <a:pt x="2227" y="1871"/>
                  </a:cubicBezTo>
                  <a:cubicBezTo>
                    <a:pt x="2264" y="1314"/>
                    <a:pt x="2153" y="684"/>
                    <a:pt x="1856" y="201"/>
                  </a:cubicBezTo>
                  <a:cubicBezTo>
                    <a:pt x="1781" y="127"/>
                    <a:pt x="1744" y="53"/>
                    <a:pt x="1670" y="16"/>
                  </a:cubicBezTo>
                  <a:cubicBezTo>
                    <a:pt x="1648" y="5"/>
                    <a:pt x="1623" y="0"/>
                    <a:pt x="1597"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06" name="Google Shape;406;p42"/>
            <p:cNvSpPr/>
            <p:nvPr/>
          </p:nvSpPr>
          <p:spPr>
            <a:xfrm>
              <a:off x="7945825" y="639368"/>
              <a:ext cx="113228" cy="44691"/>
            </a:xfrm>
            <a:custGeom>
              <a:avLst/>
              <a:gdLst/>
              <a:ahLst/>
              <a:cxnLst/>
              <a:rect l="l" t="t" r="r" b="b"/>
              <a:pathLst>
                <a:path w="3304" h="1304" extrusionOk="0">
                  <a:moveTo>
                    <a:pt x="594" y="1"/>
                  </a:moveTo>
                  <a:cubicBezTo>
                    <a:pt x="297" y="1"/>
                    <a:pt x="38" y="223"/>
                    <a:pt x="1" y="520"/>
                  </a:cubicBezTo>
                  <a:cubicBezTo>
                    <a:pt x="1" y="817"/>
                    <a:pt x="223" y="1114"/>
                    <a:pt x="520" y="1114"/>
                  </a:cubicBezTo>
                  <a:lnTo>
                    <a:pt x="2673" y="1300"/>
                  </a:lnTo>
                  <a:cubicBezTo>
                    <a:pt x="2694" y="1302"/>
                    <a:pt x="2715" y="1303"/>
                    <a:pt x="2736" y="1303"/>
                  </a:cubicBezTo>
                  <a:cubicBezTo>
                    <a:pt x="3039" y="1303"/>
                    <a:pt x="3266" y="1058"/>
                    <a:pt x="3266" y="780"/>
                  </a:cubicBezTo>
                  <a:cubicBezTo>
                    <a:pt x="3303" y="483"/>
                    <a:pt x="3081" y="223"/>
                    <a:pt x="2784" y="186"/>
                  </a:cubicBezTo>
                  <a:lnTo>
                    <a:pt x="594"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07" name="Google Shape;407;p42"/>
            <p:cNvSpPr/>
            <p:nvPr/>
          </p:nvSpPr>
          <p:spPr>
            <a:xfrm>
              <a:off x="7948361" y="468766"/>
              <a:ext cx="111960" cy="68339"/>
            </a:xfrm>
            <a:custGeom>
              <a:avLst/>
              <a:gdLst/>
              <a:ahLst/>
              <a:cxnLst/>
              <a:rect l="l" t="t" r="r" b="b"/>
              <a:pathLst>
                <a:path w="3267" h="1994" extrusionOk="0">
                  <a:moveTo>
                    <a:pt x="646" y="1"/>
                  </a:moveTo>
                  <a:cubicBezTo>
                    <a:pt x="438" y="1"/>
                    <a:pt x="232" y="119"/>
                    <a:pt x="149" y="340"/>
                  </a:cubicBezTo>
                  <a:cubicBezTo>
                    <a:pt x="1" y="637"/>
                    <a:pt x="149" y="934"/>
                    <a:pt x="409" y="1082"/>
                  </a:cubicBezTo>
                  <a:lnTo>
                    <a:pt x="2413" y="1936"/>
                  </a:lnTo>
                  <a:cubicBezTo>
                    <a:pt x="2493" y="1976"/>
                    <a:pt x="2572" y="1994"/>
                    <a:pt x="2649" y="1994"/>
                  </a:cubicBezTo>
                  <a:cubicBezTo>
                    <a:pt x="2858" y="1994"/>
                    <a:pt x="3047" y="1856"/>
                    <a:pt x="3155" y="1639"/>
                  </a:cubicBezTo>
                  <a:cubicBezTo>
                    <a:pt x="3267" y="1379"/>
                    <a:pt x="3155" y="1045"/>
                    <a:pt x="2858" y="934"/>
                  </a:cubicBezTo>
                  <a:lnTo>
                    <a:pt x="854" y="43"/>
                  </a:lnTo>
                  <a:cubicBezTo>
                    <a:pt x="788" y="15"/>
                    <a:pt x="717" y="1"/>
                    <a:pt x="646"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08" name="Google Shape;408;p42"/>
            <p:cNvSpPr/>
            <p:nvPr/>
          </p:nvSpPr>
          <p:spPr>
            <a:xfrm>
              <a:off x="8066659" y="444742"/>
              <a:ext cx="106854" cy="78655"/>
            </a:xfrm>
            <a:custGeom>
              <a:avLst/>
              <a:gdLst/>
              <a:ahLst/>
              <a:cxnLst/>
              <a:rect l="l" t="t" r="r" b="b"/>
              <a:pathLst>
                <a:path w="3118" h="2295" extrusionOk="0">
                  <a:moveTo>
                    <a:pt x="645" y="0"/>
                  </a:moveTo>
                  <a:cubicBezTo>
                    <a:pt x="461" y="0"/>
                    <a:pt x="283" y="91"/>
                    <a:pt x="186" y="262"/>
                  </a:cubicBezTo>
                  <a:cubicBezTo>
                    <a:pt x="0" y="521"/>
                    <a:pt x="74" y="855"/>
                    <a:pt x="334" y="1041"/>
                  </a:cubicBezTo>
                  <a:lnTo>
                    <a:pt x="2190" y="2191"/>
                  </a:lnTo>
                  <a:cubicBezTo>
                    <a:pt x="2288" y="2261"/>
                    <a:pt x="2396" y="2295"/>
                    <a:pt x="2502" y="2295"/>
                  </a:cubicBezTo>
                  <a:cubicBezTo>
                    <a:pt x="2675" y="2295"/>
                    <a:pt x="2839" y="2205"/>
                    <a:pt x="2932" y="2043"/>
                  </a:cubicBezTo>
                  <a:cubicBezTo>
                    <a:pt x="3117" y="1783"/>
                    <a:pt x="3043" y="1412"/>
                    <a:pt x="2783" y="1264"/>
                  </a:cubicBezTo>
                  <a:lnTo>
                    <a:pt x="928" y="76"/>
                  </a:lnTo>
                  <a:cubicBezTo>
                    <a:pt x="839" y="25"/>
                    <a:pt x="741" y="0"/>
                    <a:pt x="645"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09" name="Google Shape;409;p42"/>
            <p:cNvSpPr/>
            <p:nvPr/>
          </p:nvSpPr>
          <p:spPr>
            <a:xfrm>
              <a:off x="8145478" y="280171"/>
              <a:ext cx="57265" cy="111386"/>
            </a:xfrm>
            <a:custGeom>
              <a:avLst/>
              <a:gdLst/>
              <a:ahLst/>
              <a:cxnLst/>
              <a:rect l="l" t="t" r="r" b="b"/>
              <a:pathLst>
                <a:path w="1671" h="3250" extrusionOk="0">
                  <a:moveTo>
                    <a:pt x="616" y="0"/>
                  </a:moveTo>
                  <a:cubicBezTo>
                    <a:pt x="572" y="0"/>
                    <a:pt x="528" y="6"/>
                    <a:pt x="483" y="17"/>
                  </a:cubicBezTo>
                  <a:cubicBezTo>
                    <a:pt x="186" y="91"/>
                    <a:pt x="1" y="388"/>
                    <a:pt x="75" y="685"/>
                  </a:cubicBezTo>
                  <a:lnTo>
                    <a:pt x="520" y="2800"/>
                  </a:lnTo>
                  <a:cubicBezTo>
                    <a:pt x="588" y="3072"/>
                    <a:pt x="843" y="3250"/>
                    <a:pt x="1113" y="3250"/>
                  </a:cubicBezTo>
                  <a:cubicBezTo>
                    <a:pt x="1138" y="3250"/>
                    <a:pt x="1163" y="3248"/>
                    <a:pt x="1188" y="3245"/>
                  </a:cubicBezTo>
                  <a:cubicBezTo>
                    <a:pt x="1485" y="3171"/>
                    <a:pt x="1671" y="2874"/>
                    <a:pt x="1597" y="2577"/>
                  </a:cubicBezTo>
                  <a:lnTo>
                    <a:pt x="1151" y="425"/>
                  </a:lnTo>
                  <a:cubicBezTo>
                    <a:pt x="1088" y="172"/>
                    <a:pt x="864" y="0"/>
                    <a:pt x="616"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10" name="Google Shape;410;p42"/>
            <p:cNvSpPr/>
            <p:nvPr/>
          </p:nvSpPr>
          <p:spPr>
            <a:xfrm>
              <a:off x="8036125" y="570552"/>
              <a:ext cx="114496" cy="55419"/>
            </a:xfrm>
            <a:custGeom>
              <a:avLst/>
              <a:gdLst/>
              <a:ahLst/>
              <a:cxnLst/>
              <a:rect l="l" t="t" r="r" b="b"/>
              <a:pathLst>
                <a:path w="3341" h="1617" extrusionOk="0">
                  <a:moveTo>
                    <a:pt x="667" y="0"/>
                  </a:moveTo>
                  <a:cubicBezTo>
                    <a:pt x="397" y="0"/>
                    <a:pt x="143" y="179"/>
                    <a:pt x="75" y="450"/>
                  </a:cubicBezTo>
                  <a:cubicBezTo>
                    <a:pt x="0" y="747"/>
                    <a:pt x="186" y="1044"/>
                    <a:pt x="483" y="1118"/>
                  </a:cubicBezTo>
                  <a:lnTo>
                    <a:pt x="2598" y="1601"/>
                  </a:lnTo>
                  <a:cubicBezTo>
                    <a:pt x="2642" y="1612"/>
                    <a:pt x="2687" y="1617"/>
                    <a:pt x="2730" y="1617"/>
                  </a:cubicBezTo>
                  <a:cubicBezTo>
                    <a:pt x="2979" y="1617"/>
                    <a:pt x="3203" y="1445"/>
                    <a:pt x="3266" y="1192"/>
                  </a:cubicBezTo>
                  <a:cubicBezTo>
                    <a:pt x="3340" y="896"/>
                    <a:pt x="3155" y="599"/>
                    <a:pt x="2858" y="524"/>
                  </a:cubicBezTo>
                  <a:lnTo>
                    <a:pt x="743" y="5"/>
                  </a:lnTo>
                  <a:cubicBezTo>
                    <a:pt x="717" y="2"/>
                    <a:pt x="692" y="0"/>
                    <a:pt x="667"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11" name="Google Shape;411;p42"/>
            <p:cNvSpPr/>
            <p:nvPr/>
          </p:nvSpPr>
          <p:spPr>
            <a:xfrm>
              <a:off x="8017037" y="328802"/>
              <a:ext cx="101782" cy="84379"/>
            </a:xfrm>
            <a:custGeom>
              <a:avLst/>
              <a:gdLst/>
              <a:ahLst/>
              <a:cxnLst/>
              <a:rect l="l" t="t" r="r" b="b"/>
              <a:pathLst>
                <a:path w="2970" h="2462" extrusionOk="0">
                  <a:moveTo>
                    <a:pt x="621" y="0"/>
                  </a:moveTo>
                  <a:cubicBezTo>
                    <a:pt x="457" y="0"/>
                    <a:pt x="292" y="67"/>
                    <a:pt x="186" y="193"/>
                  </a:cubicBezTo>
                  <a:cubicBezTo>
                    <a:pt x="1" y="453"/>
                    <a:pt x="38" y="787"/>
                    <a:pt x="298" y="973"/>
                  </a:cubicBezTo>
                  <a:lnTo>
                    <a:pt x="1968" y="2346"/>
                  </a:lnTo>
                  <a:cubicBezTo>
                    <a:pt x="2076" y="2423"/>
                    <a:pt x="2197" y="2462"/>
                    <a:pt x="2315" y="2462"/>
                  </a:cubicBezTo>
                  <a:cubicBezTo>
                    <a:pt x="2480" y="2462"/>
                    <a:pt x="2639" y="2386"/>
                    <a:pt x="2747" y="2235"/>
                  </a:cubicBezTo>
                  <a:cubicBezTo>
                    <a:pt x="2970" y="2012"/>
                    <a:pt x="2932" y="1641"/>
                    <a:pt x="2673" y="1455"/>
                  </a:cubicBezTo>
                  <a:lnTo>
                    <a:pt x="966" y="119"/>
                  </a:lnTo>
                  <a:cubicBezTo>
                    <a:pt x="869" y="39"/>
                    <a:pt x="745" y="0"/>
                    <a:pt x="621"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12" name="Google Shape;412;p42"/>
            <p:cNvSpPr/>
            <p:nvPr/>
          </p:nvSpPr>
          <p:spPr>
            <a:xfrm>
              <a:off x="7961075" y="779161"/>
              <a:ext cx="113228" cy="42258"/>
            </a:xfrm>
            <a:custGeom>
              <a:avLst/>
              <a:gdLst/>
              <a:ahLst/>
              <a:cxnLst/>
              <a:rect l="l" t="t" r="r" b="b"/>
              <a:pathLst>
                <a:path w="3304" h="1233" extrusionOk="0">
                  <a:moveTo>
                    <a:pt x="2767" y="0"/>
                  </a:moveTo>
                  <a:cubicBezTo>
                    <a:pt x="2748" y="0"/>
                    <a:pt x="2729" y="2"/>
                    <a:pt x="2710" y="4"/>
                  </a:cubicBezTo>
                  <a:lnTo>
                    <a:pt x="520" y="115"/>
                  </a:lnTo>
                  <a:cubicBezTo>
                    <a:pt x="224" y="152"/>
                    <a:pt x="1" y="412"/>
                    <a:pt x="1" y="709"/>
                  </a:cubicBezTo>
                  <a:cubicBezTo>
                    <a:pt x="36" y="987"/>
                    <a:pt x="265" y="1232"/>
                    <a:pt x="538" y="1232"/>
                  </a:cubicBezTo>
                  <a:cubicBezTo>
                    <a:pt x="557" y="1232"/>
                    <a:pt x="576" y="1231"/>
                    <a:pt x="595" y="1229"/>
                  </a:cubicBezTo>
                  <a:lnTo>
                    <a:pt x="2747" y="1117"/>
                  </a:lnTo>
                  <a:cubicBezTo>
                    <a:pt x="3081" y="1080"/>
                    <a:pt x="3304" y="820"/>
                    <a:pt x="3267" y="523"/>
                  </a:cubicBezTo>
                  <a:cubicBezTo>
                    <a:pt x="3267" y="246"/>
                    <a:pt x="3039" y="0"/>
                    <a:pt x="2767"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13" name="Google Shape;413;p42"/>
            <p:cNvSpPr/>
            <p:nvPr/>
          </p:nvSpPr>
          <p:spPr>
            <a:xfrm>
              <a:off x="8306989" y="549749"/>
              <a:ext cx="108156" cy="75742"/>
            </a:xfrm>
            <a:custGeom>
              <a:avLst/>
              <a:gdLst/>
              <a:ahLst/>
              <a:cxnLst/>
              <a:rect l="l" t="t" r="r" b="b"/>
              <a:pathLst>
                <a:path w="3156" h="2210" extrusionOk="0">
                  <a:moveTo>
                    <a:pt x="2520" y="0"/>
                  </a:moveTo>
                  <a:cubicBezTo>
                    <a:pt x="2418" y="0"/>
                    <a:pt x="2316" y="29"/>
                    <a:pt x="2228" y="92"/>
                  </a:cubicBezTo>
                  <a:lnTo>
                    <a:pt x="372" y="1169"/>
                  </a:lnTo>
                  <a:cubicBezTo>
                    <a:pt x="112" y="1354"/>
                    <a:pt x="1" y="1688"/>
                    <a:pt x="186" y="1948"/>
                  </a:cubicBezTo>
                  <a:cubicBezTo>
                    <a:pt x="284" y="2118"/>
                    <a:pt x="462" y="2209"/>
                    <a:pt x="646" y="2209"/>
                  </a:cubicBezTo>
                  <a:cubicBezTo>
                    <a:pt x="742" y="2209"/>
                    <a:pt x="840" y="2184"/>
                    <a:pt x="929" y="2133"/>
                  </a:cubicBezTo>
                  <a:lnTo>
                    <a:pt x="2821" y="1020"/>
                  </a:lnTo>
                  <a:cubicBezTo>
                    <a:pt x="3081" y="872"/>
                    <a:pt x="3155" y="538"/>
                    <a:pt x="3007" y="278"/>
                  </a:cubicBezTo>
                  <a:cubicBezTo>
                    <a:pt x="2909" y="107"/>
                    <a:pt x="2715" y="0"/>
                    <a:pt x="2520"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14" name="Google Shape;414;p42"/>
            <p:cNvSpPr/>
            <p:nvPr/>
          </p:nvSpPr>
          <p:spPr>
            <a:xfrm>
              <a:off x="8352772" y="685155"/>
              <a:ext cx="111960" cy="67448"/>
            </a:xfrm>
            <a:custGeom>
              <a:avLst/>
              <a:gdLst/>
              <a:ahLst/>
              <a:cxnLst/>
              <a:rect l="l" t="t" r="r" b="b"/>
              <a:pathLst>
                <a:path w="3267" h="1968" extrusionOk="0">
                  <a:moveTo>
                    <a:pt x="2620" y="0"/>
                  </a:moveTo>
                  <a:cubicBezTo>
                    <a:pt x="2551" y="0"/>
                    <a:pt x="2481" y="12"/>
                    <a:pt x="2413" y="38"/>
                  </a:cubicBezTo>
                  <a:lnTo>
                    <a:pt x="409" y="891"/>
                  </a:lnTo>
                  <a:cubicBezTo>
                    <a:pt x="112" y="1003"/>
                    <a:pt x="1" y="1337"/>
                    <a:pt x="112" y="1634"/>
                  </a:cubicBezTo>
                  <a:cubicBezTo>
                    <a:pt x="198" y="1834"/>
                    <a:pt x="416" y="1968"/>
                    <a:pt x="647" y="1968"/>
                  </a:cubicBezTo>
                  <a:cubicBezTo>
                    <a:pt x="716" y="1968"/>
                    <a:pt x="786" y="1956"/>
                    <a:pt x="854" y="1931"/>
                  </a:cubicBezTo>
                  <a:lnTo>
                    <a:pt x="2858" y="1077"/>
                  </a:lnTo>
                  <a:cubicBezTo>
                    <a:pt x="3118" y="966"/>
                    <a:pt x="3267" y="632"/>
                    <a:pt x="3155" y="335"/>
                  </a:cubicBezTo>
                  <a:cubicBezTo>
                    <a:pt x="3069" y="135"/>
                    <a:pt x="2851" y="0"/>
                    <a:pt x="2620"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15" name="Google Shape;415;p42"/>
            <p:cNvSpPr/>
            <p:nvPr/>
          </p:nvSpPr>
          <p:spPr>
            <a:xfrm>
              <a:off x="8057749" y="709179"/>
              <a:ext cx="114496" cy="47365"/>
            </a:xfrm>
            <a:custGeom>
              <a:avLst/>
              <a:gdLst/>
              <a:ahLst/>
              <a:cxnLst/>
              <a:rect l="l" t="t" r="r" b="b"/>
              <a:pathLst>
                <a:path w="3341" h="1382" extrusionOk="0">
                  <a:moveTo>
                    <a:pt x="596" y="1"/>
                  </a:moveTo>
                  <a:cubicBezTo>
                    <a:pt x="297" y="1"/>
                    <a:pt x="72" y="212"/>
                    <a:pt x="37" y="487"/>
                  </a:cubicBezTo>
                  <a:cubicBezTo>
                    <a:pt x="0" y="821"/>
                    <a:pt x="223" y="1081"/>
                    <a:pt x="520" y="1118"/>
                  </a:cubicBezTo>
                  <a:lnTo>
                    <a:pt x="2672" y="1378"/>
                  </a:lnTo>
                  <a:cubicBezTo>
                    <a:pt x="2697" y="1381"/>
                    <a:pt x="2721" y="1382"/>
                    <a:pt x="2744" y="1382"/>
                  </a:cubicBezTo>
                  <a:cubicBezTo>
                    <a:pt x="3043" y="1382"/>
                    <a:pt x="3269" y="1168"/>
                    <a:pt x="3303" y="858"/>
                  </a:cubicBezTo>
                  <a:cubicBezTo>
                    <a:pt x="3340" y="562"/>
                    <a:pt x="3118" y="302"/>
                    <a:pt x="2821" y="265"/>
                  </a:cubicBezTo>
                  <a:lnTo>
                    <a:pt x="668" y="5"/>
                  </a:lnTo>
                  <a:cubicBezTo>
                    <a:pt x="644" y="2"/>
                    <a:pt x="620" y="1"/>
                    <a:pt x="596"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16" name="Google Shape;416;p42"/>
            <p:cNvSpPr/>
            <p:nvPr/>
          </p:nvSpPr>
          <p:spPr>
            <a:xfrm>
              <a:off x="8198904" y="529735"/>
              <a:ext cx="100514" cy="85441"/>
            </a:xfrm>
            <a:custGeom>
              <a:avLst/>
              <a:gdLst/>
              <a:ahLst/>
              <a:cxnLst/>
              <a:rect l="l" t="t" r="r" b="b"/>
              <a:pathLst>
                <a:path w="2933" h="2493" extrusionOk="0">
                  <a:moveTo>
                    <a:pt x="2301" y="1"/>
                  </a:moveTo>
                  <a:cubicBezTo>
                    <a:pt x="2181" y="1"/>
                    <a:pt x="2064" y="39"/>
                    <a:pt x="1967" y="120"/>
                  </a:cubicBezTo>
                  <a:lnTo>
                    <a:pt x="260" y="1493"/>
                  </a:lnTo>
                  <a:cubicBezTo>
                    <a:pt x="38" y="1715"/>
                    <a:pt x="1" y="2049"/>
                    <a:pt x="186" y="2272"/>
                  </a:cubicBezTo>
                  <a:cubicBezTo>
                    <a:pt x="290" y="2417"/>
                    <a:pt x="451" y="2492"/>
                    <a:pt x="612" y="2492"/>
                  </a:cubicBezTo>
                  <a:cubicBezTo>
                    <a:pt x="739" y="2492"/>
                    <a:pt x="867" y="2445"/>
                    <a:pt x="965" y="2346"/>
                  </a:cubicBezTo>
                  <a:lnTo>
                    <a:pt x="2672" y="973"/>
                  </a:lnTo>
                  <a:cubicBezTo>
                    <a:pt x="2895" y="788"/>
                    <a:pt x="2932" y="454"/>
                    <a:pt x="2747" y="194"/>
                  </a:cubicBezTo>
                  <a:cubicBezTo>
                    <a:pt x="2620" y="67"/>
                    <a:pt x="2458" y="1"/>
                    <a:pt x="2301"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17" name="Google Shape;417;p42"/>
            <p:cNvSpPr/>
            <p:nvPr/>
          </p:nvSpPr>
          <p:spPr>
            <a:xfrm>
              <a:off x="8235777" y="663495"/>
              <a:ext cx="105586" cy="78655"/>
            </a:xfrm>
            <a:custGeom>
              <a:avLst/>
              <a:gdLst/>
              <a:ahLst/>
              <a:cxnLst/>
              <a:rect l="l" t="t" r="r" b="b"/>
              <a:pathLst>
                <a:path w="3081" h="2295" extrusionOk="0">
                  <a:moveTo>
                    <a:pt x="2438" y="0"/>
                  </a:moveTo>
                  <a:cubicBezTo>
                    <a:pt x="2340" y="0"/>
                    <a:pt x="2242" y="25"/>
                    <a:pt x="2153" y="76"/>
                  </a:cubicBezTo>
                  <a:lnTo>
                    <a:pt x="335" y="1264"/>
                  </a:lnTo>
                  <a:cubicBezTo>
                    <a:pt x="75" y="1412"/>
                    <a:pt x="1" y="1783"/>
                    <a:pt x="149" y="2043"/>
                  </a:cubicBezTo>
                  <a:cubicBezTo>
                    <a:pt x="265" y="2205"/>
                    <a:pt x="438" y="2294"/>
                    <a:pt x="615" y="2294"/>
                  </a:cubicBezTo>
                  <a:cubicBezTo>
                    <a:pt x="722" y="2294"/>
                    <a:pt x="830" y="2261"/>
                    <a:pt x="929" y="2191"/>
                  </a:cubicBezTo>
                  <a:lnTo>
                    <a:pt x="2747" y="1041"/>
                  </a:lnTo>
                  <a:cubicBezTo>
                    <a:pt x="3007" y="855"/>
                    <a:pt x="3081" y="521"/>
                    <a:pt x="2932" y="262"/>
                  </a:cubicBezTo>
                  <a:cubicBezTo>
                    <a:pt x="2811" y="91"/>
                    <a:pt x="2625" y="0"/>
                    <a:pt x="2438"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44"/>
          <p:cNvSpPr txBox="1">
            <a:spLocks noGrp="1"/>
          </p:cNvSpPr>
          <p:nvPr>
            <p:ph type="title"/>
          </p:nvPr>
        </p:nvSpPr>
        <p:spPr>
          <a:xfrm>
            <a:off x="950800" y="726400"/>
            <a:ext cx="10290400" cy="926000"/>
          </a:xfrm>
          <a:prstGeom prst="rect">
            <a:avLst/>
          </a:prstGeom>
        </p:spPr>
        <p:txBody>
          <a:bodyPr spcFirstLastPara="1" wrap="square" lIns="121900" tIns="121900" rIns="121900" bIns="121900" anchor="ctr" anchorCtr="0">
            <a:noAutofit/>
          </a:bodyPr>
          <a:lstStyle/>
          <a:p>
            <a:r>
              <a:rPr lang="tr-TR" b="0" dirty="0" err="1"/>
              <a:t>Search</a:t>
            </a:r>
            <a:r>
              <a:rPr lang="tr-TR" b="0" dirty="0"/>
              <a:t> </a:t>
            </a:r>
            <a:r>
              <a:rPr lang="tr-TR" b="0" dirty="0" err="1"/>
              <a:t>Hıstory</a:t>
            </a:r>
            <a:endParaRPr b="0" dirty="0"/>
          </a:p>
        </p:txBody>
      </p:sp>
      <p:sp>
        <p:nvSpPr>
          <p:cNvPr id="533" name="Google Shape;533;p44"/>
          <p:cNvSpPr txBox="1">
            <a:spLocks noGrp="1"/>
          </p:cNvSpPr>
          <p:nvPr>
            <p:ph type="subTitle" idx="1"/>
          </p:nvPr>
        </p:nvSpPr>
        <p:spPr>
          <a:xfrm>
            <a:off x="2082511" y="4056117"/>
            <a:ext cx="5149967" cy="1435692"/>
          </a:xfrm>
          <a:prstGeom prst="rect">
            <a:avLst/>
          </a:prstGeom>
        </p:spPr>
        <p:txBody>
          <a:bodyPr spcFirstLastPara="1" wrap="square" lIns="121900" tIns="121900" rIns="121900" bIns="121900" anchor="ctr" anchorCtr="0">
            <a:noAutofit/>
          </a:bodyPr>
          <a:lstStyle/>
          <a:p>
            <a:pPr marL="0" indent="0"/>
            <a:r>
              <a:rPr lang="en-US" b="0" i="0" dirty="0">
                <a:solidFill>
                  <a:srgbClr val="374151"/>
                </a:solidFill>
                <a:effectLst/>
                <a:latin typeface="Söhne"/>
              </a:rPr>
              <a:t>I</a:t>
            </a:r>
            <a:r>
              <a:rPr lang="tr-TR" b="0" i="0" dirty="0">
                <a:solidFill>
                  <a:srgbClr val="374151"/>
                </a:solidFill>
                <a:effectLst/>
                <a:latin typeface="Söhne"/>
              </a:rPr>
              <a:t>t</a:t>
            </a:r>
            <a:r>
              <a:rPr lang="en-US" b="0" i="0" dirty="0">
                <a:solidFill>
                  <a:srgbClr val="374151"/>
                </a:solidFill>
                <a:effectLst/>
                <a:latin typeface="Söhne"/>
              </a:rPr>
              <a:t> can </a:t>
            </a:r>
            <a:r>
              <a:rPr lang="en-US" b="0" i="0" dirty="0" err="1">
                <a:solidFill>
                  <a:srgbClr val="374151"/>
                </a:solidFill>
                <a:effectLst/>
                <a:latin typeface="Söhne"/>
              </a:rPr>
              <a:t>sa</a:t>
            </a:r>
            <a:r>
              <a:rPr lang="tr-TR" b="0" i="0" dirty="0">
                <a:solidFill>
                  <a:srgbClr val="374151"/>
                </a:solidFill>
                <a:effectLst/>
                <a:latin typeface="Söhne"/>
              </a:rPr>
              <a:t>id</a:t>
            </a:r>
            <a:r>
              <a:rPr lang="en-US" b="0" i="0" dirty="0">
                <a:solidFill>
                  <a:srgbClr val="374151"/>
                </a:solidFill>
                <a:effectLst/>
                <a:latin typeface="Söhne"/>
              </a:rPr>
              <a:t> that the last 5 entries in my YouTube search history support the hypothesis, and these searches were conducted before the MATH306 exam.</a:t>
            </a:r>
            <a:endParaRPr dirty="0"/>
          </a:p>
        </p:txBody>
      </p:sp>
      <p:sp>
        <p:nvSpPr>
          <p:cNvPr id="537" name="Google Shape;537;p44"/>
          <p:cNvSpPr/>
          <p:nvPr/>
        </p:nvSpPr>
        <p:spPr>
          <a:xfrm>
            <a:off x="1194637" y="1232968"/>
            <a:ext cx="664768" cy="600009"/>
          </a:xfrm>
          <a:custGeom>
            <a:avLst/>
            <a:gdLst/>
            <a:ahLst/>
            <a:cxnLst/>
            <a:rect l="l" t="t" r="r" b="b"/>
            <a:pathLst>
              <a:path w="8007" h="7227" extrusionOk="0">
                <a:moveTo>
                  <a:pt x="3996" y="1"/>
                </a:moveTo>
                <a:cubicBezTo>
                  <a:pt x="3942" y="1"/>
                  <a:pt x="3884" y="38"/>
                  <a:pt x="3884" y="99"/>
                </a:cubicBezTo>
                <a:cubicBezTo>
                  <a:pt x="3884" y="402"/>
                  <a:pt x="3868" y="688"/>
                  <a:pt x="3836" y="975"/>
                </a:cubicBezTo>
                <a:cubicBezTo>
                  <a:pt x="3773" y="1452"/>
                  <a:pt x="3693" y="1993"/>
                  <a:pt x="3423" y="2407"/>
                </a:cubicBezTo>
                <a:cubicBezTo>
                  <a:pt x="3200" y="2741"/>
                  <a:pt x="2786" y="2837"/>
                  <a:pt x="2436" y="2917"/>
                </a:cubicBezTo>
                <a:cubicBezTo>
                  <a:pt x="1958" y="3028"/>
                  <a:pt x="1465" y="3092"/>
                  <a:pt x="987" y="3123"/>
                </a:cubicBezTo>
                <a:cubicBezTo>
                  <a:pt x="701" y="3155"/>
                  <a:pt x="414" y="3171"/>
                  <a:pt x="144" y="3171"/>
                </a:cubicBezTo>
                <a:cubicBezTo>
                  <a:pt x="0" y="3171"/>
                  <a:pt x="0" y="3394"/>
                  <a:pt x="144" y="3394"/>
                </a:cubicBezTo>
                <a:cubicBezTo>
                  <a:pt x="844" y="3442"/>
                  <a:pt x="1576" y="3569"/>
                  <a:pt x="2245" y="3808"/>
                </a:cubicBezTo>
                <a:cubicBezTo>
                  <a:pt x="2658" y="3951"/>
                  <a:pt x="3120" y="4158"/>
                  <a:pt x="3359" y="4556"/>
                </a:cubicBezTo>
                <a:cubicBezTo>
                  <a:pt x="3629" y="5002"/>
                  <a:pt x="3725" y="5559"/>
                  <a:pt x="3789" y="6068"/>
                </a:cubicBezTo>
                <a:cubicBezTo>
                  <a:pt x="3820" y="6418"/>
                  <a:pt x="3852" y="6769"/>
                  <a:pt x="3852" y="7119"/>
                </a:cubicBezTo>
                <a:cubicBezTo>
                  <a:pt x="3852" y="7190"/>
                  <a:pt x="3904" y="7226"/>
                  <a:pt x="3958" y="7226"/>
                </a:cubicBezTo>
                <a:cubicBezTo>
                  <a:pt x="4011" y="7226"/>
                  <a:pt x="4067" y="7190"/>
                  <a:pt x="4075" y="7119"/>
                </a:cubicBezTo>
                <a:cubicBezTo>
                  <a:pt x="4123" y="6371"/>
                  <a:pt x="4282" y="5575"/>
                  <a:pt x="4584" y="4890"/>
                </a:cubicBezTo>
                <a:cubicBezTo>
                  <a:pt x="4696" y="4667"/>
                  <a:pt x="4823" y="4445"/>
                  <a:pt x="4998" y="4269"/>
                </a:cubicBezTo>
                <a:cubicBezTo>
                  <a:pt x="5158" y="4110"/>
                  <a:pt x="5349" y="3999"/>
                  <a:pt x="5555" y="3903"/>
                </a:cubicBezTo>
                <a:cubicBezTo>
                  <a:pt x="6001" y="3696"/>
                  <a:pt x="6495" y="3585"/>
                  <a:pt x="6988" y="3505"/>
                </a:cubicBezTo>
                <a:cubicBezTo>
                  <a:pt x="7275" y="3458"/>
                  <a:pt x="7593" y="3410"/>
                  <a:pt x="7895" y="3394"/>
                </a:cubicBezTo>
                <a:cubicBezTo>
                  <a:pt x="7975" y="3394"/>
                  <a:pt x="8007" y="3330"/>
                  <a:pt x="7991" y="3267"/>
                </a:cubicBezTo>
                <a:cubicBezTo>
                  <a:pt x="7991" y="3219"/>
                  <a:pt x="7959" y="3171"/>
                  <a:pt x="7895" y="3171"/>
                </a:cubicBezTo>
                <a:cubicBezTo>
                  <a:pt x="7764" y="3177"/>
                  <a:pt x="7633" y="3181"/>
                  <a:pt x="7502" y="3181"/>
                </a:cubicBezTo>
                <a:cubicBezTo>
                  <a:pt x="6966" y="3181"/>
                  <a:pt x="6433" y="3127"/>
                  <a:pt x="5922" y="3012"/>
                </a:cubicBezTo>
                <a:cubicBezTo>
                  <a:pt x="5540" y="2917"/>
                  <a:pt x="5142" y="2789"/>
                  <a:pt x="4903" y="2455"/>
                </a:cubicBezTo>
                <a:cubicBezTo>
                  <a:pt x="4632" y="2041"/>
                  <a:pt x="4473" y="1532"/>
                  <a:pt x="4346" y="1070"/>
                </a:cubicBezTo>
                <a:cubicBezTo>
                  <a:pt x="4250" y="736"/>
                  <a:pt x="4171" y="402"/>
                  <a:pt x="4091" y="83"/>
                </a:cubicBezTo>
                <a:cubicBezTo>
                  <a:pt x="4084" y="26"/>
                  <a:pt x="4041" y="1"/>
                  <a:pt x="3996" y="1"/>
                </a:cubicBezTo>
                <a:close/>
              </a:path>
            </a:pathLst>
          </a:custGeom>
          <a:solidFill>
            <a:schemeClr val="accent2"/>
          </a:solidFill>
          <a:ln w="38100" cap="flat" cmpd="sng">
            <a:solidFill>
              <a:schemeClr val="lt1"/>
            </a:solidFill>
            <a:prstDash val="solid"/>
            <a:round/>
            <a:headEnd type="none" w="sm" len="sm"/>
            <a:tailEnd type="none" w="sm" len="sm"/>
          </a:ln>
          <a:effectLst>
            <a:outerShdw dist="66675" dir="1800000" algn="bl" rotWithShape="0">
              <a:schemeClr val="lt2"/>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538" name="Google Shape;538;p44"/>
          <p:cNvGrpSpPr/>
          <p:nvPr/>
        </p:nvGrpSpPr>
        <p:grpSpPr>
          <a:xfrm>
            <a:off x="772157" y="5001832"/>
            <a:ext cx="1036095" cy="1299029"/>
            <a:chOff x="579117" y="3751374"/>
            <a:chExt cx="777071" cy="974272"/>
          </a:xfrm>
        </p:grpSpPr>
        <p:sp>
          <p:nvSpPr>
            <p:cNvPr id="539" name="Google Shape;539;p44"/>
            <p:cNvSpPr/>
            <p:nvPr/>
          </p:nvSpPr>
          <p:spPr>
            <a:xfrm>
              <a:off x="579117" y="3751374"/>
              <a:ext cx="777071" cy="974272"/>
            </a:xfrm>
            <a:custGeom>
              <a:avLst/>
              <a:gdLst/>
              <a:ahLst/>
              <a:cxnLst/>
              <a:rect l="l" t="t" r="r" b="b"/>
              <a:pathLst>
                <a:path w="20136" h="25246" extrusionOk="0">
                  <a:moveTo>
                    <a:pt x="8930" y="1"/>
                  </a:moveTo>
                  <a:cubicBezTo>
                    <a:pt x="5985" y="1"/>
                    <a:pt x="3040" y="1831"/>
                    <a:pt x="1671" y="3630"/>
                  </a:cubicBezTo>
                  <a:cubicBezTo>
                    <a:pt x="48" y="5779"/>
                    <a:pt x="0" y="9233"/>
                    <a:pt x="64" y="10618"/>
                  </a:cubicBezTo>
                  <a:cubicBezTo>
                    <a:pt x="127" y="12448"/>
                    <a:pt x="1544" y="15695"/>
                    <a:pt x="4966" y="17112"/>
                  </a:cubicBezTo>
                  <a:lnTo>
                    <a:pt x="2642" y="22524"/>
                  </a:lnTo>
                  <a:lnTo>
                    <a:pt x="2786" y="22778"/>
                  </a:lnTo>
                  <a:cubicBezTo>
                    <a:pt x="2849" y="22890"/>
                    <a:pt x="4218" y="25230"/>
                    <a:pt x="9153" y="25246"/>
                  </a:cubicBezTo>
                  <a:cubicBezTo>
                    <a:pt x="9153" y="25246"/>
                    <a:pt x="9153" y="25246"/>
                    <a:pt x="9153" y="25230"/>
                  </a:cubicBezTo>
                  <a:lnTo>
                    <a:pt x="9566" y="25230"/>
                  </a:lnTo>
                  <a:cubicBezTo>
                    <a:pt x="14867" y="25102"/>
                    <a:pt x="15424" y="22763"/>
                    <a:pt x="15472" y="22492"/>
                  </a:cubicBezTo>
                  <a:lnTo>
                    <a:pt x="15488" y="22349"/>
                  </a:lnTo>
                  <a:lnTo>
                    <a:pt x="13816" y="17160"/>
                  </a:lnTo>
                  <a:cubicBezTo>
                    <a:pt x="15551" y="16539"/>
                    <a:pt x="16968" y="15600"/>
                    <a:pt x="17939" y="14374"/>
                  </a:cubicBezTo>
                  <a:cubicBezTo>
                    <a:pt x="20136" y="11604"/>
                    <a:pt x="19658" y="7323"/>
                    <a:pt x="18464" y="5285"/>
                  </a:cubicBezTo>
                  <a:cubicBezTo>
                    <a:pt x="17350" y="3423"/>
                    <a:pt x="15504" y="303"/>
                    <a:pt x="9248" y="1"/>
                  </a:cubicBezTo>
                  <a:close/>
                </a:path>
              </a:pathLst>
            </a:custGeom>
            <a:solidFill>
              <a:schemeClr val="lt1"/>
            </a:solidFill>
            <a:ln w="28575" cap="flat" cmpd="sng">
              <a:solidFill>
                <a:schemeClr val="lt1"/>
              </a:solidFill>
              <a:prstDash val="solid"/>
              <a:round/>
              <a:headEnd type="none" w="sm" len="sm"/>
              <a:tailEnd type="none" w="sm" len="sm"/>
            </a:ln>
            <a:effectLst>
              <a:outerShdw dist="66675" dir="1800000" algn="bl" rotWithShape="0">
                <a:schemeClr val="lt2"/>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0" name="Google Shape;540;p44"/>
            <p:cNvSpPr/>
            <p:nvPr/>
          </p:nvSpPr>
          <p:spPr>
            <a:xfrm>
              <a:off x="706851" y="4581836"/>
              <a:ext cx="446615" cy="121871"/>
            </a:xfrm>
            <a:custGeom>
              <a:avLst/>
              <a:gdLst/>
              <a:ahLst/>
              <a:cxnLst/>
              <a:rect l="l" t="t" r="r" b="b"/>
              <a:pathLst>
                <a:path w="11573" h="3158" extrusionOk="0">
                  <a:moveTo>
                    <a:pt x="431" y="1"/>
                  </a:moveTo>
                  <a:lnTo>
                    <a:pt x="1" y="1020"/>
                  </a:lnTo>
                  <a:cubicBezTo>
                    <a:pt x="1" y="1020"/>
                    <a:pt x="1205" y="3158"/>
                    <a:pt x="5841" y="3158"/>
                  </a:cubicBezTo>
                  <a:cubicBezTo>
                    <a:pt x="5971" y="3158"/>
                    <a:pt x="6104" y="3156"/>
                    <a:pt x="6240" y="3153"/>
                  </a:cubicBezTo>
                  <a:cubicBezTo>
                    <a:pt x="11207" y="3025"/>
                    <a:pt x="11573" y="924"/>
                    <a:pt x="11573" y="924"/>
                  </a:cubicBezTo>
                  <a:lnTo>
                    <a:pt x="11270" y="1"/>
                  </a:lnTo>
                  <a:cubicBezTo>
                    <a:pt x="9844" y="1020"/>
                    <a:pt x="8047" y="1529"/>
                    <a:pt x="6275" y="1529"/>
                  </a:cubicBezTo>
                  <a:cubicBezTo>
                    <a:pt x="6247" y="1529"/>
                    <a:pt x="6220" y="1529"/>
                    <a:pt x="6193" y="1529"/>
                  </a:cubicBezTo>
                  <a:cubicBezTo>
                    <a:pt x="4203" y="1513"/>
                    <a:pt x="2229" y="908"/>
                    <a:pt x="431"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1" name="Google Shape;541;p44"/>
            <p:cNvSpPr/>
            <p:nvPr/>
          </p:nvSpPr>
          <p:spPr>
            <a:xfrm>
              <a:off x="723444" y="4314020"/>
              <a:ext cx="418366" cy="326867"/>
            </a:xfrm>
            <a:custGeom>
              <a:avLst/>
              <a:gdLst/>
              <a:ahLst/>
              <a:cxnLst/>
              <a:rect l="l" t="t" r="r" b="b"/>
              <a:pathLst>
                <a:path w="10841" h="8470" extrusionOk="0">
                  <a:moveTo>
                    <a:pt x="8612" y="1"/>
                  </a:moveTo>
                  <a:lnTo>
                    <a:pt x="2738" y="526"/>
                  </a:lnTo>
                  <a:lnTo>
                    <a:pt x="1" y="6941"/>
                  </a:lnTo>
                  <a:cubicBezTo>
                    <a:pt x="1799" y="7848"/>
                    <a:pt x="3773" y="8453"/>
                    <a:pt x="5763" y="8469"/>
                  </a:cubicBezTo>
                  <a:cubicBezTo>
                    <a:pt x="5790" y="8469"/>
                    <a:pt x="5817" y="8469"/>
                    <a:pt x="5845" y="8469"/>
                  </a:cubicBezTo>
                  <a:cubicBezTo>
                    <a:pt x="7617" y="8469"/>
                    <a:pt x="9414" y="7960"/>
                    <a:pt x="10840" y="6941"/>
                  </a:cubicBezTo>
                  <a:lnTo>
                    <a:pt x="8612" y="1"/>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2" name="Google Shape;542;p44"/>
            <p:cNvSpPr/>
            <p:nvPr/>
          </p:nvSpPr>
          <p:spPr>
            <a:xfrm>
              <a:off x="601229" y="3775686"/>
              <a:ext cx="727327" cy="644009"/>
            </a:xfrm>
            <a:custGeom>
              <a:avLst/>
              <a:gdLst/>
              <a:ahLst/>
              <a:cxnLst/>
              <a:rect l="l" t="t" r="r" b="b"/>
              <a:pathLst>
                <a:path w="18847" h="16688" extrusionOk="0">
                  <a:moveTo>
                    <a:pt x="8374" y="1"/>
                  </a:moveTo>
                  <a:cubicBezTo>
                    <a:pt x="5688" y="1"/>
                    <a:pt x="2867" y="1707"/>
                    <a:pt x="1576" y="3414"/>
                  </a:cubicBezTo>
                  <a:cubicBezTo>
                    <a:pt x="223" y="5181"/>
                    <a:pt x="0" y="8109"/>
                    <a:pt x="80" y="10003"/>
                  </a:cubicBezTo>
                  <a:cubicBezTo>
                    <a:pt x="159" y="11914"/>
                    <a:pt x="1910" y="15718"/>
                    <a:pt x="6383" y="16482"/>
                  </a:cubicBezTo>
                  <a:cubicBezTo>
                    <a:pt x="7216" y="16621"/>
                    <a:pt x="8036" y="16688"/>
                    <a:pt x="8832" y="16688"/>
                  </a:cubicBezTo>
                  <a:cubicBezTo>
                    <a:pt x="12305" y="16688"/>
                    <a:pt x="15308" y="15420"/>
                    <a:pt x="16888" y="13426"/>
                  </a:cubicBezTo>
                  <a:cubicBezTo>
                    <a:pt x="18846" y="10974"/>
                    <a:pt x="18544" y="6979"/>
                    <a:pt x="17366" y="5005"/>
                  </a:cubicBezTo>
                  <a:cubicBezTo>
                    <a:pt x="16204" y="3032"/>
                    <a:pt x="14469" y="294"/>
                    <a:pt x="8659" y="7"/>
                  </a:cubicBezTo>
                  <a:cubicBezTo>
                    <a:pt x="8564" y="3"/>
                    <a:pt x="8469" y="1"/>
                    <a:pt x="8374"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3" name="Google Shape;543;p44"/>
            <p:cNvSpPr/>
            <p:nvPr/>
          </p:nvSpPr>
          <p:spPr>
            <a:xfrm>
              <a:off x="774422" y="3937379"/>
              <a:ext cx="370436" cy="325439"/>
            </a:xfrm>
            <a:custGeom>
              <a:avLst/>
              <a:gdLst/>
              <a:ahLst/>
              <a:cxnLst/>
              <a:rect l="l" t="t" r="r" b="b"/>
              <a:pathLst>
                <a:path w="9599" h="8433" extrusionOk="0">
                  <a:moveTo>
                    <a:pt x="4297" y="0"/>
                  </a:moveTo>
                  <a:cubicBezTo>
                    <a:pt x="2939" y="0"/>
                    <a:pt x="1521" y="847"/>
                    <a:pt x="860" y="1723"/>
                  </a:cubicBezTo>
                  <a:cubicBezTo>
                    <a:pt x="192" y="2614"/>
                    <a:pt x="1" y="4269"/>
                    <a:pt x="33" y="5240"/>
                  </a:cubicBezTo>
                  <a:cubicBezTo>
                    <a:pt x="80" y="6195"/>
                    <a:pt x="1035" y="7946"/>
                    <a:pt x="3296" y="8328"/>
                  </a:cubicBezTo>
                  <a:cubicBezTo>
                    <a:pt x="3715" y="8399"/>
                    <a:pt x="4127" y="8433"/>
                    <a:pt x="4527" y="8433"/>
                  </a:cubicBezTo>
                  <a:cubicBezTo>
                    <a:pt x="6286" y="8433"/>
                    <a:pt x="7808" y="7783"/>
                    <a:pt x="8612" y="6784"/>
                  </a:cubicBezTo>
                  <a:cubicBezTo>
                    <a:pt x="9599" y="5543"/>
                    <a:pt x="9440" y="3521"/>
                    <a:pt x="8851" y="2519"/>
                  </a:cubicBezTo>
                  <a:cubicBezTo>
                    <a:pt x="8262" y="1532"/>
                    <a:pt x="7386" y="131"/>
                    <a:pt x="4442" y="4"/>
                  </a:cubicBezTo>
                  <a:cubicBezTo>
                    <a:pt x="4393" y="1"/>
                    <a:pt x="4345" y="0"/>
                    <a:pt x="4297"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4" name="Google Shape;544;p44"/>
            <p:cNvSpPr/>
            <p:nvPr/>
          </p:nvSpPr>
          <p:spPr>
            <a:xfrm>
              <a:off x="818647" y="3977281"/>
              <a:ext cx="280789" cy="246443"/>
            </a:xfrm>
            <a:custGeom>
              <a:avLst/>
              <a:gdLst/>
              <a:ahLst/>
              <a:cxnLst/>
              <a:rect l="l" t="t" r="r" b="b"/>
              <a:pathLst>
                <a:path w="7276" h="6386" extrusionOk="0">
                  <a:moveTo>
                    <a:pt x="3222" y="0"/>
                  </a:moveTo>
                  <a:cubicBezTo>
                    <a:pt x="2210" y="0"/>
                    <a:pt x="1141" y="654"/>
                    <a:pt x="653" y="1294"/>
                  </a:cubicBezTo>
                  <a:cubicBezTo>
                    <a:pt x="144" y="1978"/>
                    <a:pt x="1" y="3235"/>
                    <a:pt x="33" y="3968"/>
                  </a:cubicBezTo>
                  <a:cubicBezTo>
                    <a:pt x="49" y="4700"/>
                    <a:pt x="781" y="6021"/>
                    <a:pt x="2500" y="6308"/>
                  </a:cubicBezTo>
                  <a:cubicBezTo>
                    <a:pt x="2818" y="6361"/>
                    <a:pt x="3130" y="6386"/>
                    <a:pt x="3433" y="6386"/>
                  </a:cubicBezTo>
                  <a:cubicBezTo>
                    <a:pt x="4768" y="6386"/>
                    <a:pt x="5917" y="5895"/>
                    <a:pt x="6527" y="5130"/>
                  </a:cubicBezTo>
                  <a:cubicBezTo>
                    <a:pt x="7275" y="4191"/>
                    <a:pt x="7164" y="2662"/>
                    <a:pt x="6702" y="1914"/>
                  </a:cubicBezTo>
                  <a:cubicBezTo>
                    <a:pt x="6256" y="1150"/>
                    <a:pt x="5588" y="100"/>
                    <a:pt x="3359" y="4"/>
                  </a:cubicBezTo>
                  <a:cubicBezTo>
                    <a:pt x="3314" y="1"/>
                    <a:pt x="3268" y="0"/>
                    <a:pt x="3222"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5" name="Google Shape;545;p44"/>
            <p:cNvSpPr/>
            <p:nvPr/>
          </p:nvSpPr>
          <p:spPr>
            <a:xfrm>
              <a:off x="864106" y="4018534"/>
              <a:ext cx="188016" cy="164938"/>
            </a:xfrm>
            <a:custGeom>
              <a:avLst/>
              <a:gdLst/>
              <a:ahLst/>
              <a:cxnLst/>
              <a:rect l="l" t="t" r="r" b="b"/>
              <a:pathLst>
                <a:path w="4872" h="4274" extrusionOk="0">
                  <a:moveTo>
                    <a:pt x="2188" y="0"/>
                  </a:moveTo>
                  <a:cubicBezTo>
                    <a:pt x="1493" y="0"/>
                    <a:pt x="769" y="431"/>
                    <a:pt x="446" y="861"/>
                  </a:cubicBezTo>
                  <a:cubicBezTo>
                    <a:pt x="96" y="1323"/>
                    <a:pt x="1" y="2166"/>
                    <a:pt x="17" y="2660"/>
                  </a:cubicBezTo>
                  <a:cubicBezTo>
                    <a:pt x="33" y="3137"/>
                    <a:pt x="526" y="4029"/>
                    <a:pt x="1672" y="4220"/>
                  </a:cubicBezTo>
                  <a:cubicBezTo>
                    <a:pt x="1889" y="4256"/>
                    <a:pt x="2103" y="4273"/>
                    <a:pt x="2310" y="4273"/>
                  </a:cubicBezTo>
                  <a:cubicBezTo>
                    <a:pt x="3197" y="4273"/>
                    <a:pt x="3965" y="3956"/>
                    <a:pt x="4378" y="3440"/>
                  </a:cubicBezTo>
                  <a:cubicBezTo>
                    <a:pt x="4871" y="2803"/>
                    <a:pt x="4792" y="1784"/>
                    <a:pt x="4505" y="1275"/>
                  </a:cubicBezTo>
                  <a:cubicBezTo>
                    <a:pt x="4203" y="766"/>
                    <a:pt x="3757" y="65"/>
                    <a:pt x="2261" y="2"/>
                  </a:cubicBezTo>
                  <a:cubicBezTo>
                    <a:pt x="2237" y="1"/>
                    <a:pt x="2212" y="0"/>
                    <a:pt x="2188"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6" name="Google Shape;546;p44"/>
            <p:cNvSpPr/>
            <p:nvPr/>
          </p:nvSpPr>
          <p:spPr>
            <a:xfrm>
              <a:off x="906517" y="4056623"/>
              <a:ext cx="101996" cy="89763"/>
            </a:xfrm>
            <a:custGeom>
              <a:avLst/>
              <a:gdLst/>
              <a:ahLst/>
              <a:cxnLst/>
              <a:rect l="l" t="t" r="r" b="b"/>
              <a:pathLst>
                <a:path w="2643" h="2326" extrusionOk="0">
                  <a:moveTo>
                    <a:pt x="1189" y="1"/>
                  </a:moveTo>
                  <a:cubicBezTo>
                    <a:pt x="818" y="1"/>
                    <a:pt x="424" y="233"/>
                    <a:pt x="239" y="479"/>
                  </a:cubicBezTo>
                  <a:cubicBezTo>
                    <a:pt x="48" y="718"/>
                    <a:pt x="0" y="1179"/>
                    <a:pt x="0" y="1450"/>
                  </a:cubicBezTo>
                  <a:cubicBezTo>
                    <a:pt x="16" y="1705"/>
                    <a:pt x="287" y="2198"/>
                    <a:pt x="907" y="2294"/>
                  </a:cubicBezTo>
                  <a:cubicBezTo>
                    <a:pt x="1028" y="2315"/>
                    <a:pt x="1147" y="2326"/>
                    <a:pt x="1262" y="2326"/>
                  </a:cubicBezTo>
                  <a:cubicBezTo>
                    <a:pt x="1739" y="2326"/>
                    <a:pt x="2154" y="2149"/>
                    <a:pt x="2372" y="1880"/>
                  </a:cubicBezTo>
                  <a:cubicBezTo>
                    <a:pt x="2642" y="1530"/>
                    <a:pt x="2610" y="973"/>
                    <a:pt x="2435" y="702"/>
                  </a:cubicBezTo>
                  <a:cubicBezTo>
                    <a:pt x="2276" y="415"/>
                    <a:pt x="2037" y="33"/>
                    <a:pt x="1226" y="2"/>
                  </a:cubicBezTo>
                  <a:cubicBezTo>
                    <a:pt x="1214" y="1"/>
                    <a:pt x="1201" y="1"/>
                    <a:pt x="1189"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7" name="Google Shape;547;p44"/>
            <p:cNvSpPr/>
            <p:nvPr/>
          </p:nvSpPr>
          <p:spPr>
            <a:xfrm>
              <a:off x="953288" y="4039450"/>
              <a:ext cx="111258" cy="52831"/>
            </a:xfrm>
            <a:custGeom>
              <a:avLst/>
              <a:gdLst/>
              <a:ahLst/>
              <a:cxnLst/>
              <a:rect l="l" t="t" r="r" b="b"/>
              <a:pathLst>
                <a:path w="2883" h="1369" extrusionOk="0">
                  <a:moveTo>
                    <a:pt x="2504" y="0"/>
                  </a:moveTo>
                  <a:cubicBezTo>
                    <a:pt x="1970" y="0"/>
                    <a:pt x="0" y="945"/>
                    <a:pt x="141" y="1242"/>
                  </a:cubicBezTo>
                  <a:cubicBezTo>
                    <a:pt x="183" y="1331"/>
                    <a:pt x="435" y="1369"/>
                    <a:pt x="769" y="1369"/>
                  </a:cubicBezTo>
                  <a:cubicBezTo>
                    <a:pt x="1583" y="1369"/>
                    <a:pt x="2883" y="1143"/>
                    <a:pt x="2815" y="860"/>
                  </a:cubicBezTo>
                  <a:cubicBezTo>
                    <a:pt x="2720" y="463"/>
                    <a:pt x="2767" y="33"/>
                    <a:pt x="2529" y="1"/>
                  </a:cubicBezTo>
                  <a:cubicBezTo>
                    <a:pt x="2521" y="0"/>
                    <a:pt x="2512" y="0"/>
                    <a:pt x="2504"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8" name="Google Shape;548;p44"/>
            <p:cNvSpPr/>
            <p:nvPr/>
          </p:nvSpPr>
          <p:spPr>
            <a:xfrm>
              <a:off x="782410" y="3776303"/>
              <a:ext cx="393784" cy="207312"/>
            </a:xfrm>
            <a:custGeom>
              <a:avLst/>
              <a:gdLst/>
              <a:ahLst/>
              <a:cxnLst/>
              <a:rect l="l" t="t" r="r" b="b"/>
              <a:pathLst>
                <a:path w="10204" h="5372" extrusionOk="0">
                  <a:moveTo>
                    <a:pt x="3668" y="0"/>
                  </a:moveTo>
                  <a:cubicBezTo>
                    <a:pt x="2410" y="0"/>
                    <a:pt x="1137" y="370"/>
                    <a:pt x="1" y="930"/>
                  </a:cubicBezTo>
                  <a:cubicBezTo>
                    <a:pt x="112" y="1312"/>
                    <a:pt x="303" y="1695"/>
                    <a:pt x="606" y="2045"/>
                  </a:cubicBezTo>
                  <a:cubicBezTo>
                    <a:pt x="1656" y="3270"/>
                    <a:pt x="3550" y="3477"/>
                    <a:pt x="3407" y="5101"/>
                  </a:cubicBezTo>
                  <a:lnTo>
                    <a:pt x="4824" y="4830"/>
                  </a:lnTo>
                  <a:lnTo>
                    <a:pt x="6161" y="5371"/>
                  </a:lnTo>
                  <a:cubicBezTo>
                    <a:pt x="6304" y="3748"/>
                    <a:pt x="8198" y="3907"/>
                    <a:pt x="9440" y="2920"/>
                  </a:cubicBezTo>
                  <a:cubicBezTo>
                    <a:pt x="9790" y="2634"/>
                    <a:pt x="10029" y="2299"/>
                    <a:pt x="10204" y="1981"/>
                  </a:cubicBezTo>
                  <a:cubicBezTo>
                    <a:pt x="8899" y="946"/>
                    <a:pt x="6973" y="135"/>
                    <a:pt x="3964" y="7"/>
                  </a:cubicBezTo>
                  <a:cubicBezTo>
                    <a:pt x="3866" y="3"/>
                    <a:pt x="3767" y="0"/>
                    <a:pt x="3668"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9" name="Google Shape;549;p44"/>
            <p:cNvSpPr/>
            <p:nvPr/>
          </p:nvSpPr>
          <p:spPr>
            <a:xfrm>
              <a:off x="922455" y="3815549"/>
              <a:ext cx="108171" cy="97558"/>
            </a:xfrm>
            <a:custGeom>
              <a:avLst/>
              <a:gdLst/>
              <a:ahLst/>
              <a:cxnLst/>
              <a:rect l="l" t="t" r="r" b="b"/>
              <a:pathLst>
                <a:path w="2803" h="2528" extrusionOk="0">
                  <a:moveTo>
                    <a:pt x="1404" y="0"/>
                  </a:moveTo>
                  <a:cubicBezTo>
                    <a:pt x="1122" y="0"/>
                    <a:pt x="839" y="98"/>
                    <a:pt x="606" y="295"/>
                  </a:cubicBezTo>
                  <a:cubicBezTo>
                    <a:pt x="65" y="725"/>
                    <a:pt x="1" y="1537"/>
                    <a:pt x="447" y="2078"/>
                  </a:cubicBezTo>
                  <a:cubicBezTo>
                    <a:pt x="697" y="2373"/>
                    <a:pt x="1052" y="2527"/>
                    <a:pt x="1411" y="2527"/>
                  </a:cubicBezTo>
                  <a:cubicBezTo>
                    <a:pt x="1692" y="2527"/>
                    <a:pt x="1976" y="2433"/>
                    <a:pt x="2213" y="2237"/>
                  </a:cubicBezTo>
                  <a:cubicBezTo>
                    <a:pt x="2739" y="1792"/>
                    <a:pt x="2802" y="996"/>
                    <a:pt x="2357" y="455"/>
                  </a:cubicBezTo>
                  <a:cubicBezTo>
                    <a:pt x="2109" y="154"/>
                    <a:pt x="1757" y="0"/>
                    <a:pt x="1404"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550" name="Google Shape;550;p44"/>
          <p:cNvSpPr/>
          <p:nvPr/>
        </p:nvSpPr>
        <p:spPr>
          <a:xfrm>
            <a:off x="10385720" y="5195052"/>
            <a:ext cx="664768" cy="600009"/>
          </a:xfrm>
          <a:custGeom>
            <a:avLst/>
            <a:gdLst/>
            <a:ahLst/>
            <a:cxnLst/>
            <a:rect l="l" t="t" r="r" b="b"/>
            <a:pathLst>
              <a:path w="8007" h="7227" extrusionOk="0">
                <a:moveTo>
                  <a:pt x="3996" y="1"/>
                </a:moveTo>
                <a:cubicBezTo>
                  <a:pt x="3942" y="1"/>
                  <a:pt x="3884" y="38"/>
                  <a:pt x="3884" y="99"/>
                </a:cubicBezTo>
                <a:cubicBezTo>
                  <a:pt x="3884" y="402"/>
                  <a:pt x="3868" y="688"/>
                  <a:pt x="3836" y="975"/>
                </a:cubicBezTo>
                <a:cubicBezTo>
                  <a:pt x="3773" y="1452"/>
                  <a:pt x="3693" y="1993"/>
                  <a:pt x="3423" y="2407"/>
                </a:cubicBezTo>
                <a:cubicBezTo>
                  <a:pt x="3200" y="2741"/>
                  <a:pt x="2786" y="2837"/>
                  <a:pt x="2436" y="2917"/>
                </a:cubicBezTo>
                <a:cubicBezTo>
                  <a:pt x="1958" y="3028"/>
                  <a:pt x="1465" y="3092"/>
                  <a:pt x="987" y="3123"/>
                </a:cubicBezTo>
                <a:cubicBezTo>
                  <a:pt x="701" y="3155"/>
                  <a:pt x="414" y="3171"/>
                  <a:pt x="144" y="3171"/>
                </a:cubicBezTo>
                <a:cubicBezTo>
                  <a:pt x="0" y="3171"/>
                  <a:pt x="0" y="3394"/>
                  <a:pt x="144" y="3394"/>
                </a:cubicBezTo>
                <a:cubicBezTo>
                  <a:pt x="844" y="3442"/>
                  <a:pt x="1576" y="3569"/>
                  <a:pt x="2245" y="3808"/>
                </a:cubicBezTo>
                <a:cubicBezTo>
                  <a:pt x="2658" y="3951"/>
                  <a:pt x="3120" y="4158"/>
                  <a:pt x="3359" y="4556"/>
                </a:cubicBezTo>
                <a:cubicBezTo>
                  <a:pt x="3629" y="5002"/>
                  <a:pt x="3725" y="5559"/>
                  <a:pt x="3789" y="6068"/>
                </a:cubicBezTo>
                <a:cubicBezTo>
                  <a:pt x="3820" y="6418"/>
                  <a:pt x="3852" y="6769"/>
                  <a:pt x="3852" y="7119"/>
                </a:cubicBezTo>
                <a:cubicBezTo>
                  <a:pt x="3852" y="7190"/>
                  <a:pt x="3904" y="7226"/>
                  <a:pt x="3958" y="7226"/>
                </a:cubicBezTo>
                <a:cubicBezTo>
                  <a:pt x="4011" y="7226"/>
                  <a:pt x="4067" y="7190"/>
                  <a:pt x="4075" y="7119"/>
                </a:cubicBezTo>
                <a:cubicBezTo>
                  <a:pt x="4123" y="6371"/>
                  <a:pt x="4282" y="5575"/>
                  <a:pt x="4584" y="4890"/>
                </a:cubicBezTo>
                <a:cubicBezTo>
                  <a:pt x="4696" y="4667"/>
                  <a:pt x="4823" y="4445"/>
                  <a:pt x="4998" y="4269"/>
                </a:cubicBezTo>
                <a:cubicBezTo>
                  <a:pt x="5158" y="4110"/>
                  <a:pt x="5349" y="3999"/>
                  <a:pt x="5555" y="3903"/>
                </a:cubicBezTo>
                <a:cubicBezTo>
                  <a:pt x="6001" y="3696"/>
                  <a:pt x="6495" y="3585"/>
                  <a:pt x="6988" y="3505"/>
                </a:cubicBezTo>
                <a:cubicBezTo>
                  <a:pt x="7275" y="3458"/>
                  <a:pt x="7593" y="3410"/>
                  <a:pt x="7895" y="3394"/>
                </a:cubicBezTo>
                <a:cubicBezTo>
                  <a:pt x="7975" y="3394"/>
                  <a:pt x="8007" y="3330"/>
                  <a:pt x="7991" y="3267"/>
                </a:cubicBezTo>
                <a:cubicBezTo>
                  <a:pt x="7991" y="3219"/>
                  <a:pt x="7959" y="3171"/>
                  <a:pt x="7895" y="3171"/>
                </a:cubicBezTo>
                <a:cubicBezTo>
                  <a:pt x="7764" y="3177"/>
                  <a:pt x="7633" y="3181"/>
                  <a:pt x="7502" y="3181"/>
                </a:cubicBezTo>
                <a:cubicBezTo>
                  <a:pt x="6966" y="3181"/>
                  <a:pt x="6433" y="3127"/>
                  <a:pt x="5922" y="3012"/>
                </a:cubicBezTo>
                <a:cubicBezTo>
                  <a:pt x="5540" y="2917"/>
                  <a:pt x="5142" y="2789"/>
                  <a:pt x="4903" y="2455"/>
                </a:cubicBezTo>
                <a:cubicBezTo>
                  <a:pt x="4632" y="2041"/>
                  <a:pt x="4473" y="1532"/>
                  <a:pt x="4346" y="1070"/>
                </a:cubicBezTo>
                <a:cubicBezTo>
                  <a:pt x="4250" y="736"/>
                  <a:pt x="4171" y="402"/>
                  <a:pt x="4091" y="83"/>
                </a:cubicBezTo>
                <a:cubicBezTo>
                  <a:pt x="4084" y="26"/>
                  <a:pt x="4041" y="1"/>
                  <a:pt x="3996" y="1"/>
                </a:cubicBezTo>
                <a:close/>
              </a:path>
            </a:pathLst>
          </a:custGeom>
          <a:solidFill>
            <a:schemeClr val="accent4"/>
          </a:solidFill>
          <a:ln w="38100" cap="flat" cmpd="sng">
            <a:solidFill>
              <a:schemeClr val="lt1"/>
            </a:solidFill>
            <a:prstDash val="solid"/>
            <a:round/>
            <a:headEnd type="none" w="sm" len="sm"/>
            <a:tailEnd type="none" w="sm" len="sm"/>
          </a:ln>
          <a:effectLst>
            <a:outerShdw dist="66675" dir="1800000" algn="bl" rotWithShape="0">
              <a:schemeClr val="lt2"/>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551" name="Google Shape;551;p44"/>
          <p:cNvGrpSpPr/>
          <p:nvPr/>
        </p:nvGrpSpPr>
        <p:grpSpPr>
          <a:xfrm>
            <a:off x="8159437" y="4048726"/>
            <a:ext cx="1299323" cy="1299309"/>
            <a:chOff x="5724150" y="1585950"/>
            <a:chExt cx="974492" cy="974482"/>
          </a:xfrm>
        </p:grpSpPr>
        <p:sp>
          <p:nvSpPr>
            <p:cNvPr id="552" name="Google Shape;552;p44"/>
            <p:cNvSpPr/>
            <p:nvPr/>
          </p:nvSpPr>
          <p:spPr>
            <a:xfrm>
              <a:off x="5724150" y="1585950"/>
              <a:ext cx="974492" cy="974482"/>
            </a:xfrm>
            <a:custGeom>
              <a:avLst/>
              <a:gdLst/>
              <a:ahLst/>
              <a:cxnLst/>
              <a:rect l="l" t="t" r="r" b="b"/>
              <a:pathLst>
                <a:path w="99286" h="99285" extrusionOk="0">
                  <a:moveTo>
                    <a:pt x="52764" y="44442"/>
                  </a:moveTo>
                  <a:cubicBezTo>
                    <a:pt x="53520" y="45198"/>
                    <a:pt x="54087" y="45765"/>
                    <a:pt x="54844" y="46522"/>
                  </a:cubicBezTo>
                  <a:cubicBezTo>
                    <a:pt x="53898" y="46711"/>
                    <a:pt x="52953" y="46900"/>
                    <a:pt x="52196" y="47089"/>
                  </a:cubicBezTo>
                  <a:cubicBezTo>
                    <a:pt x="52385" y="46333"/>
                    <a:pt x="52574" y="45387"/>
                    <a:pt x="52764" y="44442"/>
                  </a:cubicBezTo>
                  <a:close/>
                  <a:moveTo>
                    <a:pt x="72620" y="0"/>
                  </a:moveTo>
                  <a:cubicBezTo>
                    <a:pt x="59761" y="0"/>
                    <a:pt x="48981" y="9267"/>
                    <a:pt x="46523" y="21370"/>
                  </a:cubicBezTo>
                  <a:cubicBezTo>
                    <a:pt x="41606" y="15886"/>
                    <a:pt x="34609" y="12482"/>
                    <a:pt x="26666" y="12482"/>
                  </a:cubicBezTo>
                  <a:cubicBezTo>
                    <a:pt x="11915" y="12482"/>
                    <a:pt x="1" y="24396"/>
                    <a:pt x="1" y="39146"/>
                  </a:cubicBezTo>
                  <a:cubicBezTo>
                    <a:pt x="1" y="53897"/>
                    <a:pt x="11915" y="65811"/>
                    <a:pt x="26666" y="65811"/>
                  </a:cubicBezTo>
                  <a:cubicBezTo>
                    <a:pt x="29503" y="65811"/>
                    <a:pt x="32150" y="65433"/>
                    <a:pt x="34609" y="64487"/>
                  </a:cubicBezTo>
                  <a:lnTo>
                    <a:pt x="34609" y="64487"/>
                  </a:lnTo>
                  <a:cubicBezTo>
                    <a:pt x="33852" y="67135"/>
                    <a:pt x="33474" y="69783"/>
                    <a:pt x="33474" y="72619"/>
                  </a:cubicBezTo>
                  <a:cubicBezTo>
                    <a:pt x="33474" y="87370"/>
                    <a:pt x="45388" y="99284"/>
                    <a:pt x="60139" y="99284"/>
                  </a:cubicBezTo>
                  <a:cubicBezTo>
                    <a:pt x="74701" y="99284"/>
                    <a:pt x="86804" y="87370"/>
                    <a:pt x="86804" y="72619"/>
                  </a:cubicBezTo>
                  <a:cubicBezTo>
                    <a:pt x="86804" y="64677"/>
                    <a:pt x="83211" y="57679"/>
                    <a:pt x="77727" y="52762"/>
                  </a:cubicBezTo>
                  <a:cubicBezTo>
                    <a:pt x="90019" y="50493"/>
                    <a:pt x="99285" y="39525"/>
                    <a:pt x="99285" y="26665"/>
                  </a:cubicBezTo>
                  <a:cubicBezTo>
                    <a:pt x="99285" y="11914"/>
                    <a:pt x="87371" y="0"/>
                    <a:pt x="72620" y="0"/>
                  </a:cubicBezTo>
                  <a:close/>
                </a:path>
              </a:pathLst>
            </a:custGeom>
            <a:solidFill>
              <a:schemeClr val="lt1"/>
            </a:solidFill>
            <a:ln>
              <a:noFill/>
            </a:ln>
            <a:effectLst>
              <a:outerShdw dist="66675" dir="1800000" algn="bl" rotWithShape="0">
                <a:schemeClr val="lt2"/>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53" name="Google Shape;553;p44"/>
            <p:cNvSpPr/>
            <p:nvPr/>
          </p:nvSpPr>
          <p:spPr>
            <a:xfrm>
              <a:off x="5770544" y="1754814"/>
              <a:ext cx="430643" cy="430633"/>
            </a:xfrm>
            <a:custGeom>
              <a:avLst/>
              <a:gdLst/>
              <a:ahLst/>
              <a:cxnLst/>
              <a:rect l="l" t="t" r="r" b="b"/>
              <a:pathLst>
                <a:path w="43876" h="43875" extrusionOk="0">
                  <a:moveTo>
                    <a:pt x="21938" y="0"/>
                  </a:moveTo>
                  <a:cubicBezTo>
                    <a:pt x="9835" y="0"/>
                    <a:pt x="1" y="9834"/>
                    <a:pt x="1" y="21937"/>
                  </a:cubicBezTo>
                  <a:cubicBezTo>
                    <a:pt x="1" y="34041"/>
                    <a:pt x="9835" y="43874"/>
                    <a:pt x="21938" y="43874"/>
                  </a:cubicBezTo>
                  <a:cubicBezTo>
                    <a:pt x="34041" y="43874"/>
                    <a:pt x="43875" y="34041"/>
                    <a:pt x="43875" y="21937"/>
                  </a:cubicBezTo>
                  <a:cubicBezTo>
                    <a:pt x="43875" y="9834"/>
                    <a:pt x="34041" y="0"/>
                    <a:pt x="21938"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54" name="Google Shape;554;p44"/>
            <p:cNvSpPr/>
            <p:nvPr/>
          </p:nvSpPr>
          <p:spPr>
            <a:xfrm>
              <a:off x="5891172" y="2012745"/>
              <a:ext cx="189331" cy="51990"/>
            </a:xfrm>
            <a:custGeom>
              <a:avLst/>
              <a:gdLst/>
              <a:ahLst/>
              <a:cxnLst/>
              <a:rect l="l" t="t" r="r" b="b"/>
              <a:pathLst>
                <a:path w="19290" h="5297" extrusionOk="0">
                  <a:moveTo>
                    <a:pt x="2648" y="1"/>
                  </a:moveTo>
                  <a:cubicBezTo>
                    <a:pt x="1135" y="1"/>
                    <a:pt x="0" y="1136"/>
                    <a:pt x="0" y="2649"/>
                  </a:cubicBezTo>
                  <a:cubicBezTo>
                    <a:pt x="0" y="4161"/>
                    <a:pt x="1135" y="5296"/>
                    <a:pt x="2648" y="5296"/>
                  </a:cubicBezTo>
                  <a:lnTo>
                    <a:pt x="16642" y="5296"/>
                  </a:lnTo>
                  <a:cubicBezTo>
                    <a:pt x="18155" y="5296"/>
                    <a:pt x="19290" y="4161"/>
                    <a:pt x="19290" y="2649"/>
                  </a:cubicBezTo>
                  <a:cubicBezTo>
                    <a:pt x="19290" y="1136"/>
                    <a:pt x="18155" y="1"/>
                    <a:pt x="16642"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55" name="Google Shape;555;p44"/>
            <p:cNvSpPr/>
            <p:nvPr/>
          </p:nvSpPr>
          <p:spPr>
            <a:xfrm>
              <a:off x="6011789" y="1901412"/>
              <a:ext cx="51980" cy="51980"/>
            </a:xfrm>
            <a:custGeom>
              <a:avLst/>
              <a:gdLst/>
              <a:ahLst/>
              <a:cxnLst/>
              <a:rect l="l" t="t" r="r" b="b"/>
              <a:pathLst>
                <a:path w="5296" h="5296" extrusionOk="0">
                  <a:moveTo>
                    <a:pt x="2648" y="0"/>
                  </a:moveTo>
                  <a:cubicBezTo>
                    <a:pt x="1135" y="0"/>
                    <a:pt x="1" y="1135"/>
                    <a:pt x="1" y="2648"/>
                  </a:cubicBezTo>
                  <a:cubicBezTo>
                    <a:pt x="1" y="3972"/>
                    <a:pt x="1135" y="5295"/>
                    <a:pt x="2648" y="5295"/>
                  </a:cubicBezTo>
                  <a:cubicBezTo>
                    <a:pt x="4161" y="5295"/>
                    <a:pt x="5296" y="3972"/>
                    <a:pt x="5296" y="2648"/>
                  </a:cubicBezTo>
                  <a:cubicBezTo>
                    <a:pt x="5296" y="1135"/>
                    <a:pt x="4161" y="0"/>
                    <a:pt x="2648"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56" name="Google Shape;556;p44"/>
            <p:cNvSpPr/>
            <p:nvPr/>
          </p:nvSpPr>
          <p:spPr>
            <a:xfrm>
              <a:off x="5907873" y="1901412"/>
              <a:ext cx="51980" cy="51980"/>
            </a:xfrm>
            <a:custGeom>
              <a:avLst/>
              <a:gdLst/>
              <a:ahLst/>
              <a:cxnLst/>
              <a:rect l="l" t="t" r="r" b="b"/>
              <a:pathLst>
                <a:path w="5296" h="5296" extrusionOk="0">
                  <a:moveTo>
                    <a:pt x="2648" y="0"/>
                  </a:moveTo>
                  <a:cubicBezTo>
                    <a:pt x="1324" y="0"/>
                    <a:pt x="0" y="1135"/>
                    <a:pt x="0" y="2648"/>
                  </a:cubicBezTo>
                  <a:cubicBezTo>
                    <a:pt x="0" y="3972"/>
                    <a:pt x="1324" y="5295"/>
                    <a:pt x="2648" y="5295"/>
                  </a:cubicBezTo>
                  <a:cubicBezTo>
                    <a:pt x="4161" y="5295"/>
                    <a:pt x="5295" y="3972"/>
                    <a:pt x="5295" y="2648"/>
                  </a:cubicBezTo>
                  <a:cubicBezTo>
                    <a:pt x="5295" y="1135"/>
                    <a:pt x="4161" y="0"/>
                    <a:pt x="2648"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57" name="Google Shape;557;p44"/>
            <p:cNvSpPr/>
            <p:nvPr/>
          </p:nvSpPr>
          <p:spPr>
            <a:xfrm>
              <a:off x="6099005" y="2083267"/>
              <a:ext cx="430643" cy="430633"/>
            </a:xfrm>
            <a:custGeom>
              <a:avLst/>
              <a:gdLst/>
              <a:ahLst/>
              <a:cxnLst/>
              <a:rect l="l" t="t" r="r" b="b"/>
              <a:pathLst>
                <a:path w="43876" h="43875" extrusionOk="0">
                  <a:moveTo>
                    <a:pt x="21938" y="0"/>
                  </a:moveTo>
                  <a:cubicBezTo>
                    <a:pt x="9835" y="0"/>
                    <a:pt x="1" y="9834"/>
                    <a:pt x="1" y="21937"/>
                  </a:cubicBezTo>
                  <a:cubicBezTo>
                    <a:pt x="1" y="34041"/>
                    <a:pt x="9835" y="43874"/>
                    <a:pt x="21938" y="43874"/>
                  </a:cubicBezTo>
                  <a:cubicBezTo>
                    <a:pt x="33852" y="43874"/>
                    <a:pt x="43875" y="34041"/>
                    <a:pt x="43875" y="21937"/>
                  </a:cubicBezTo>
                  <a:cubicBezTo>
                    <a:pt x="43875" y="9834"/>
                    <a:pt x="33852" y="0"/>
                    <a:pt x="21938"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58" name="Google Shape;558;p44"/>
            <p:cNvSpPr/>
            <p:nvPr/>
          </p:nvSpPr>
          <p:spPr>
            <a:xfrm>
              <a:off x="6338395" y="2229866"/>
              <a:ext cx="51980" cy="51980"/>
            </a:xfrm>
            <a:custGeom>
              <a:avLst/>
              <a:gdLst/>
              <a:ahLst/>
              <a:cxnLst/>
              <a:rect l="l" t="t" r="r" b="b"/>
              <a:pathLst>
                <a:path w="5296" h="5296" extrusionOk="0">
                  <a:moveTo>
                    <a:pt x="2648" y="0"/>
                  </a:moveTo>
                  <a:cubicBezTo>
                    <a:pt x="1324" y="0"/>
                    <a:pt x="0" y="1135"/>
                    <a:pt x="0" y="2648"/>
                  </a:cubicBezTo>
                  <a:cubicBezTo>
                    <a:pt x="0" y="4161"/>
                    <a:pt x="1324" y="5295"/>
                    <a:pt x="2648" y="5295"/>
                  </a:cubicBezTo>
                  <a:cubicBezTo>
                    <a:pt x="4161" y="5295"/>
                    <a:pt x="5296" y="4161"/>
                    <a:pt x="5296" y="2648"/>
                  </a:cubicBezTo>
                  <a:cubicBezTo>
                    <a:pt x="5296" y="1135"/>
                    <a:pt x="4161" y="0"/>
                    <a:pt x="2648"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59" name="Google Shape;559;p44"/>
            <p:cNvSpPr/>
            <p:nvPr/>
          </p:nvSpPr>
          <p:spPr>
            <a:xfrm>
              <a:off x="6236333" y="2229866"/>
              <a:ext cx="51980" cy="51980"/>
            </a:xfrm>
            <a:custGeom>
              <a:avLst/>
              <a:gdLst/>
              <a:ahLst/>
              <a:cxnLst/>
              <a:rect l="l" t="t" r="r" b="b"/>
              <a:pathLst>
                <a:path w="5296" h="5296" extrusionOk="0">
                  <a:moveTo>
                    <a:pt x="2648" y="0"/>
                  </a:moveTo>
                  <a:cubicBezTo>
                    <a:pt x="1135" y="0"/>
                    <a:pt x="0" y="1135"/>
                    <a:pt x="0" y="2648"/>
                  </a:cubicBezTo>
                  <a:cubicBezTo>
                    <a:pt x="0" y="4161"/>
                    <a:pt x="1135" y="5295"/>
                    <a:pt x="2648" y="5295"/>
                  </a:cubicBezTo>
                  <a:cubicBezTo>
                    <a:pt x="3972" y="5295"/>
                    <a:pt x="5295" y="4161"/>
                    <a:pt x="5295" y="2648"/>
                  </a:cubicBezTo>
                  <a:cubicBezTo>
                    <a:pt x="5295" y="1135"/>
                    <a:pt x="3972" y="0"/>
                    <a:pt x="2648"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60" name="Google Shape;560;p44"/>
            <p:cNvSpPr/>
            <p:nvPr/>
          </p:nvSpPr>
          <p:spPr>
            <a:xfrm>
              <a:off x="6215913" y="2330533"/>
              <a:ext cx="194906" cy="79364"/>
            </a:xfrm>
            <a:custGeom>
              <a:avLst/>
              <a:gdLst/>
              <a:ahLst/>
              <a:cxnLst/>
              <a:rect l="l" t="t" r="r" b="b"/>
              <a:pathLst>
                <a:path w="19858" h="8086" extrusionOk="0">
                  <a:moveTo>
                    <a:pt x="2932" y="1"/>
                  </a:moveTo>
                  <a:cubicBezTo>
                    <a:pt x="2270" y="1"/>
                    <a:pt x="1608" y="237"/>
                    <a:pt x="1136" y="710"/>
                  </a:cubicBezTo>
                  <a:cubicBezTo>
                    <a:pt x="1" y="1844"/>
                    <a:pt x="1" y="3357"/>
                    <a:pt x="1136" y="4492"/>
                  </a:cubicBezTo>
                  <a:cubicBezTo>
                    <a:pt x="3405" y="6950"/>
                    <a:pt x="6620" y="8085"/>
                    <a:pt x="10024" y="8085"/>
                  </a:cubicBezTo>
                  <a:cubicBezTo>
                    <a:pt x="13239" y="8085"/>
                    <a:pt x="16454" y="6950"/>
                    <a:pt x="18723" y="4492"/>
                  </a:cubicBezTo>
                  <a:cubicBezTo>
                    <a:pt x="19858" y="3357"/>
                    <a:pt x="19858" y="1844"/>
                    <a:pt x="18723" y="710"/>
                  </a:cubicBezTo>
                  <a:cubicBezTo>
                    <a:pt x="18250" y="237"/>
                    <a:pt x="17589" y="1"/>
                    <a:pt x="16927" y="1"/>
                  </a:cubicBezTo>
                  <a:cubicBezTo>
                    <a:pt x="16265" y="1"/>
                    <a:pt x="15603" y="237"/>
                    <a:pt x="15130" y="710"/>
                  </a:cubicBezTo>
                  <a:cubicBezTo>
                    <a:pt x="13712" y="2128"/>
                    <a:pt x="11821" y="2837"/>
                    <a:pt x="9929" y="2837"/>
                  </a:cubicBezTo>
                  <a:cubicBezTo>
                    <a:pt x="8038" y="2837"/>
                    <a:pt x="6147" y="2128"/>
                    <a:pt x="4729" y="710"/>
                  </a:cubicBezTo>
                  <a:cubicBezTo>
                    <a:pt x="4256" y="237"/>
                    <a:pt x="3594" y="1"/>
                    <a:pt x="2932"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61" name="Google Shape;561;p44"/>
            <p:cNvSpPr/>
            <p:nvPr/>
          </p:nvSpPr>
          <p:spPr>
            <a:xfrm>
              <a:off x="6221487" y="1632334"/>
              <a:ext cx="430633" cy="430643"/>
            </a:xfrm>
            <a:custGeom>
              <a:avLst/>
              <a:gdLst/>
              <a:ahLst/>
              <a:cxnLst/>
              <a:rect l="l" t="t" r="r" b="b"/>
              <a:pathLst>
                <a:path w="43875" h="43876" extrusionOk="0">
                  <a:moveTo>
                    <a:pt x="21937" y="1"/>
                  </a:moveTo>
                  <a:cubicBezTo>
                    <a:pt x="9834" y="1"/>
                    <a:pt x="0" y="9835"/>
                    <a:pt x="0" y="21938"/>
                  </a:cubicBezTo>
                  <a:cubicBezTo>
                    <a:pt x="0" y="34041"/>
                    <a:pt x="9834" y="43875"/>
                    <a:pt x="21937" y="43875"/>
                  </a:cubicBezTo>
                  <a:cubicBezTo>
                    <a:pt x="34041" y="43875"/>
                    <a:pt x="43875" y="34041"/>
                    <a:pt x="43875" y="21938"/>
                  </a:cubicBezTo>
                  <a:cubicBezTo>
                    <a:pt x="43875" y="9835"/>
                    <a:pt x="34041" y="1"/>
                    <a:pt x="21937"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62" name="Google Shape;562;p44"/>
            <p:cNvSpPr/>
            <p:nvPr/>
          </p:nvSpPr>
          <p:spPr>
            <a:xfrm>
              <a:off x="6462732" y="1778933"/>
              <a:ext cx="51980" cy="51980"/>
            </a:xfrm>
            <a:custGeom>
              <a:avLst/>
              <a:gdLst/>
              <a:ahLst/>
              <a:cxnLst/>
              <a:rect l="l" t="t" r="r" b="b"/>
              <a:pathLst>
                <a:path w="5296" h="5296" extrusionOk="0">
                  <a:moveTo>
                    <a:pt x="2648" y="1"/>
                  </a:moveTo>
                  <a:cubicBezTo>
                    <a:pt x="1135" y="1"/>
                    <a:pt x="0" y="1135"/>
                    <a:pt x="0" y="2648"/>
                  </a:cubicBezTo>
                  <a:cubicBezTo>
                    <a:pt x="0" y="3972"/>
                    <a:pt x="1135" y="5296"/>
                    <a:pt x="2648" y="5296"/>
                  </a:cubicBezTo>
                  <a:cubicBezTo>
                    <a:pt x="4161" y="5296"/>
                    <a:pt x="5295" y="3972"/>
                    <a:pt x="5295" y="2648"/>
                  </a:cubicBezTo>
                  <a:cubicBezTo>
                    <a:pt x="5295" y="1135"/>
                    <a:pt x="4161" y="1"/>
                    <a:pt x="2648"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63" name="Google Shape;563;p44"/>
            <p:cNvSpPr/>
            <p:nvPr/>
          </p:nvSpPr>
          <p:spPr>
            <a:xfrm>
              <a:off x="6360660" y="1778933"/>
              <a:ext cx="50125" cy="51980"/>
            </a:xfrm>
            <a:custGeom>
              <a:avLst/>
              <a:gdLst/>
              <a:ahLst/>
              <a:cxnLst/>
              <a:rect l="l" t="t" r="r" b="b"/>
              <a:pathLst>
                <a:path w="5107" h="5296" extrusionOk="0">
                  <a:moveTo>
                    <a:pt x="2459" y="1"/>
                  </a:moveTo>
                  <a:cubicBezTo>
                    <a:pt x="1135" y="1"/>
                    <a:pt x="1" y="1135"/>
                    <a:pt x="1" y="2648"/>
                  </a:cubicBezTo>
                  <a:cubicBezTo>
                    <a:pt x="1" y="3972"/>
                    <a:pt x="1135" y="5296"/>
                    <a:pt x="2459" y="5296"/>
                  </a:cubicBezTo>
                  <a:cubicBezTo>
                    <a:pt x="3972" y="5296"/>
                    <a:pt x="5107" y="3972"/>
                    <a:pt x="5107" y="2648"/>
                  </a:cubicBezTo>
                  <a:cubicBezTo>
                    <a:pt x="5107" y="1135"/>
                    <a:pt x="3972" y="1"/>
                    <a:pt x="2459"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64" name="Google Shape;564;p44"/>
            <p:cNvSpPr/>
            <p:nvPr/>
          </p:nvSpPr>
          <p:spPr>
            <a:xfrm>
              <a:off x="6340250" y="1872642"/>
              <a:ext cx="194906" cy="80758"/>
            </a:xfrm>
            <a:custGeom>
              <a:avLst/>
              <a:gdLst/>
              <a:ahLst/>
              <a:cxnLst/>
              <a:rect l="l" t="t" r="r" b="b"/>
              <a:pathLst>
                <a:path w="19858" h="8228" extrusionOk="0">
                  <a:moveTo>
                    <a:pt x="9834" y="1"/>
                  </a:moveTo>
                  <a:cubicBezTo>
                    <a:pt x="6620" y="1"/>
                    <a:pt x="3405" y="1230"/>
                    <a:pt x="946" y="3689"/>
                  </a:cubicBezTo>
                  <a:cubicBezTo>
                    <a:pt x="1" y="4823"/>
                    <a:pt x="1" y="6525"/>
                    <a:pt x="946" y="7471"/>
                  </a:cubicBezTo>
                  <a:cubicBezTo>
                    <a:pt x="1513" y="7944"/>
                    <a:pt x="2223" y="8180"/>
                    <a:pt x="2908" y="8180"/>
                  </a:cubicBezTo>
                  <a:cubicBezTo>
                    <a:pt x="3594" y="8180"/>
                    <a:pt x="4256" y="7944"/>
                    <a:pt x="4728" y="7471"/>
                  </a:cubicBezTo>
                  <a:cubicBezTo>
                    <a:pt x="6147" y="6053"/>
                    <a:pt x="8038" y="5343"/>
                    <a:pt x="9929" y="5343"/>
                  </a:cubicBezTo>
                  <a:cubicBezTo>
                    <a:pt x="11820" y="5343"/>
                    <a:pt x="13711" y="6053"/>
                    <a:pt x="15130" y="7471"/>
                  </a:cubicBezTo>
                  <a:cubicBezTo>
                    <a:pt x="15508" y="8038"/>
                    <a:pt x="16264" y="8227"/>
                    <a:pt x="16832" y="8227"/>
                  </a:cubicBezTo>
                  <a:cubicBezTo>
                    <a:pt x="17588" y="8227"/>
                    <a:pt x="18345" y="8038"/>
                    <a:pt x="18723" y="7471"/>
                  </a:cubicBezTo>
                  <a:cubicBezTo>
                    <a:pt x="19857" y="6525"/>
                    <a:pt x="19857" y="4823"/>
                    <a:pt x="18723" y="3689"/>
                  </a:cubicBezTo>
                  <a:cubicBezTo>
                    <a:pt x="16264" y="1230"/>
                    <a:pt x="13049" y="1"/>
                    <a:pt x="9834"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565" name="Google Shape;565;p44"/>
          <p:cNvGrpSpPr/>
          <p:nvPr/>
        </p:nvGrpSpPr>
        <p:grpSpPr>
          <a:xfrm>
            <a:off x="1522413" y="2076316"/>
            <a:ext cx="1521968" cy="1299153"/>
            <a:chOff x="2361893" y="1597425"/>
            <a:chExt cx="1141476" cy="974365"/>
          </a:xfrm>
        </p:grpSpPr>
        <p:sp>
          <p:nvSpPr>
            <p:cNvPr id="566" name="Google Shape;566;p44"/>
            <p:cNvSpPr/>
            <p:nvPr/>
          </p:nvSpPr>
          <p:spPr>
            <a:xfrm>
              <a:off x="2361893" y="1597425"/>
              <a:ext cx="1141476" cy="974365"/>
            </a:xfrm>
            <a:custGeom>
              <a:avLst/>
              <a:gdLst/>
              <a:ahLst/>
              <a:cxnLst/>
              <a:rect l="l" t="t" r="r" b="b"/>
              <a:pathLst>
                <a:path w="99475" h="84912" extrusionOk="0">
                  <a:moveTo>
                    <a:pt x="48603" y="26098"/>
                  </a:moveTo>
                  <a:cubicBezTo>
                    <a:pt x="50872" y="27800"/>
                    <a:pt x="53898" y="28745"/>
                    <a:pt x="56924" y="28745"/>
                  </a:cubicBezTo>
                  <a:cubicBezTo>
                    <a:pt x="57491" y="28745"/>
                    <a:pt x="58058" y="28745"/>
                    <a:pt x="58815" y="28556"/>
                  </a:cubicBezTo>
                  <a:lnTo>
                    <a:pt x="58815" y="28556"/>
                  </a:lnTo>
                  <a:cubicBezTo>
                    <a:pt x="54276" y="30447"/>
                    <a:pt x="50305" y="33473"/>
                    <a:pt x="47279" y="37256"/>
                  </a:cubicBezTo>
                  <a:lnTo>
                    <a:pt x="34797" y="31960"/>
                  </a:lnTo>
                  <a:lnTo>
                    <a:pt x="48603" y="26098"/>
                  </a:lnTo>
                  <a:close/>
                  <a:moveTo>
                    <a:pt x="56924" y="0"/>
                  </a:moveTo>
                  <a:cubicBezTo>
                    <a:pt x="49548" y="0"/>
                    <a:pt x="43686" y="5485"/>
                    <a:pt x="42740" y="12482"/>
                  </a:cubicBezTo>
                  <a:lnTo>
                    <a:pt x="26476" y="19479"/>
                  </a:lnTo>
                  <a:cubicBezTo>
                    <a:pt x="23640" y="17020"/>
                    <a:pt x="20047" y="15886"/>
                    <a:pt x="16264" y="15886"/>
                  </a:cubicBezTo>
                  <a:cubicBezTo>
                    <a:pt x="7376" y="15886"/>
                    <a:pt x="1" y="23072"/>
                    <a:pt x="1" y="31960"/>
                  </a:cubicBezTo>
                  <a:cubicBezTo>
                    <a:pt x="1" y="40849"/>
                    <a:pt x="7376" y="48035"/>
                    <a:pt x="16264" y="48035"/>
                  </a:cubicBezTo>
                  <a:cubicBezTo>
                    <a:pt x="20047" y="48035"/>
                    <a:pt x="23640" y="46711"/>
                    <a:pt x="26476" y="44442"/>
                  </a:cubicBezTo>
                  <a:lnTo>
                    <a:pt x="41227" y="50683"/>
                  </a:lnTo>
                  <a:cubicBezTo>
                    <a:pt x="40849" y="52385"/>
                    <a:pt x="40849" y="53897"/>
                    <a:pt x="40849" y="55599"/>
                  </a:cubicBezTo>
                  <a:cubicBezTo>
                    <a:pt x="40849" y="71863"/>
                    <a:pt x="53898" y="84912"/>
                    <a:pt x="70162" y="84912"/>
                  </a:cubicBezTo>
                  <a:cubicBezTo>
                    <a:pt x="86236" y="84912"/>
                    <a:pt x="99474" y="71863"/>
                    <a:pt x="99474" y="55599"/>
                  </a:cubicBezTo>
                  <a:cubicBezTo>
                    <a:pt x="99474" y="39525"/>
                    <a:pt x="86236" y="26287"/>
                    <a:pt x="70162" y="26287"/>
                  </a:cubicBezTo>
                  <a:cubicBezTo>
                    <a:pt x="67892" y="26287"/>
                    <a:pt x="65812" y="26476"/>
                    <a:pt x="63732" y="27043"/>
                  </a:cubicBezTo>
                  <a:cubicBezTo>
                    <a:pt x="68270" y="24585"/>
                    <a:pt x="71296" y="19857"/>
                    <a:pt x="71296" y="14373"/>
                  </a:cubicBezTo>
                  <a:cubicBezTo>
                    <a:pt x="71296" y="6430"/>
                    <a:pt x="64866" y="0"/>
                    <a:pt x="56924" y="0"/>
                  </a:cubicBezTo>
                  <a:close/>
                </a:path>
              </a:pathLst>
            </a:custGeom>
            <a:solidFill>
              <a:schemeClr val="lt1"/>
            </a:solidFill>
            <a:ln>
              <a:noFill/>
            </a:ln>
            <a:effectLst>
              <a:outerShdw dist="66675" dir="1800000" algn="bl" rotWithShape="0">
                <a:schemeClr val="lt2"/>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67" name="Google Shape;567;p44"/>
            <p:cNvSpPr/>
            <p:nvPr/>
          </p:nvSpPr>
          <p:spPr>
            <a:xfrm>
              <a:off x="2600585" y="1753654"/>
              <a:ext cx="379765" cy="210509"/>
            </a:xfrm>
            <a:custGeom>
              <a:avLst/>
              <a:gdLst/>
              <a:ahLst/>
              <a:cxnLst/>
              <a:rect l="l" t="t" r="r" b="b"/>
              <a:pathLst>
                <a:path w="33095" h="18345" extrusionOk="0">
                  <a:moveTo>
                    <a:pt x="31015" y="0"/>
                  </a:moveTo>
                  <a:lnTo>
                    <a:pt x="0" y="13427"/>
                  </a:lnTo>
                  <a:lnTo>
                    <a:pt x="2080" y="18344"/>
                  </a:lnTo>
                  <a:lnTo>
                    <a:pt x="33095" y="4917"/>
                  </a:lnTo>
                  <a:lnTo>
                    <a:pt x="31015"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68" name="Google Shape;568;p44"/>
            <p:cNvSpPr/>
            <p:nvPr/>
          </p:nvSpPr>
          <p:spPr>
            <a:xfrm>
              <a:off x="2600585" y="1964132"/>
              <a:ext cx="375428" cy="206171"/>
            </a:xfrm>
            <a:custGeom>
              <a:avLst/>
              <a:gdLst/>
              <a:ahLst/>
              <a:cxnLst/>
              <a:rect l="l" t="t" r="r" b="b"/>
              <a:pathLst>
                <a:path w="32717" h="17967" extrusionOk="0">
                  <a:moveTo>
                    <a:pt x="2080" y="0"/>
                  </a:moveTo>
                  <a:lnTo>
                    <a:pt x="0" y="4728"/>
                  </a:lnTo>
                  <a:lnTo>
                    <a:pt x="30636" y="17966"/>
                  </a:lnTo>
                  <a:lnTo>
                    <a:pt x="32717" y="13238"/>
                  </a:lnTo>
                  <a:lnTo>
                    <a:pt x="2080"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69" name="Google Shape;569;p44"/>
            <p:cNvSpPr/>
            <p:nvPr/>
          </p:nvSpPr>
          <p:spPr>
            <a:xfrm>
              <a:off x="2416141" y="1831769"/>
              <a:ext cx="262594" cy="262594"/>
            </a:xfrm>
            <a:custGeom>
              <a:avLst/>
              <a:gdLst/>
              <a:ahLst/>
              <a:cxnLst/>
              <a:rect l="l" t="t" r="r" b="b"/>
              <a:pathLst>
                <a:path w="22884" h="22884" extrusionOk="0">
                  <a:moveTo>
                    <a:pt x="11536" y="1"/>
                  </a:moveTo>
                  <a:cubicBezTo>
                    <a:pt x="5106" y="1"/>
                    <a:pt x="0" y="5296"/>
                    <a:pt x="0" y="11536"/>
                  </a:cubicBezTo>
                  <a:cubicBezTo>
                    <a:pt x="0" y="17777"/>
                    <a:pt x="5106" y="22883"/>
                    <a:pt x="11536" y="22883"/>
                  </a:cubicBezTo>
                  <a:cubicBezTo>
                    <a:pt x="17777" y="22883"/>
                    <a:pt x="22883" y="17777"/>
                    <a:pt x="22883" y="11536"/>
                  </a:cubicBezTo>
                  <a:cubicBezTo>
                    <a:pt x="22883" y="5296"/>
                    <a:pt x="17777" y="1"/>
                    <a:pt x="11536"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70" name="Google Shape;570;p44"/>
            <p:cNvSpPr/>
            <p:nvPr/>
          </p:nvSpPr>
          <p:spPr>
            <a:xfrm>
              <a:off x="2904357" y="1651674"/>
              <a:ext cx="221364" cy="221353"/>
            </a:xfrm>
            <a:custGeom>
              <a:avLst/>
              <a:gdLst/>
              <a:ahLst/>
              <a:cxnLst/>
              <a:rect l="l" t="t" r="r" b="b"/>
              <a:pathLst>
                <a:path w="19291" h="19290" extrusionOk="0">
                  <a:moveTo>
                    <a:pt x="9646" y="0"/>
                  </a:moveTo>
                  <a:cubicBezTo>
                    <a:pt x="4350" y="0"/>
                    <a:pt x="1" y="4350"/>
                    <a:pt x="1" y="9645"/>
                  </a:cubicBezTo>
                  <a:cubicBezTo>
                    <a:pt x="1" y="14940"/>
                    <a:pt x="4350" y="19290"/>
                    <a:pt x="9646" y="19290"/>
                  </a:cubicBezTo>
                  <a:cubicBezTo>
                    <a:pt x="14941" y="19290"/>
                    <a:pt x="19290" y="14940"/>
                    <a:pt x="19290" y="9645"/>
                  </a:cubicBezTo>
                  <a:cubicBezTo>
                    <a:pt x="19290" y="4350"/>
                    <a:pt x="14941" y="0"/>
                    <a:pt x="9646"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71" name="Google Shape;571;p44"/>
            <p:cNvSpPr/>
            <p:nvPr/>
          </p:nvSpPr>
          <p:spPr>
            <a:xfrm>
              <a:off x="2915212" y="1983661"/>
              <a:ext cx="503466" cy="503466"/>
            </a:xfrm>
            <a:custGeom>
              <a:avLst/>
              <a:gdLst/>
              <a:ahLst/>
              <a:cxnLst/>
              <a:rect l="l" t="t" r="r" b="b"/>
              <a:pathLst>
                <a:path w="43875" h="43875" extrusionOk="0">
                  <a:moveTo>
                    <a:pt x="21938" y="0"/>
                  </a:moveTo>
                  <a:cubicBezTo>
                    <a:pt x="9834" y="0"/>
                    <a:pt x="0" y="9834"/>
                    <a:pt x="0" y="21937"/>
                  </a:cubicBezTo>
                  <a:cubicBezTo>
                    <a:pt x="0" y="34041"/>
                    <a:pt x="9834" y="43875"/>
                    <a:pt x="21938" y="43875"/>
                  </a:cubicBezTo>
                  <a:cubicBezTo>
                    <a:pt x="34041" y="43875"/>
                    <a:pt x="43875" y="34041"/>
                    <a:pt x="43875" y="21937"/>
                  </a:cubicBezTo>
                  <a:cubicBezTo>
                    <a:pt x="43875" y="9834"/>
                    <a:pt x="34041" y="0"/>
                    <a:pt x="21938"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72" name="Google Shape;572;p44"/>
            <p:cNvSpPr/>
            <p:nvPr/>
          </p:nvSpPr>
          <p:spPr>
            <a:xfrm>
              <a:off x="2995495" y="2254893"/>
              <a:ext cx="340716" cy="232208"/>
            </a:xfrm>
            <a:custGeom>
              <a:avLst/>
              <a:gdLst/>
              <a:ahLst/>
              <a:cxnLst/>
              <a:rect l="l" t="t" r="r" b="b"/>
              <a:pathLst>
                <a:path w="29692" h="20236" extrusionOk="0">
                  <a:moveTo>
                    <a:pt x="14751" y="0"/>
                  </a:moveTo>
                  <a:cubicBezTo>
                    <a:pt x="6809" y="190"/>
                    <a:pt x="379" y="6619"/>
                    <a:pt x="1" y="14373"/>
                  </a:cubicBezTo>
                  <a:cubicBezTo>
                    <a:pt x="3972" y="17966"/>
                    <a:pt x="9078" y="20236"/>
                    <a:pt x="14941" y="20236"/>
                  </a:cubicBezTo>
                  <a:cubicBezTo>
                    <a:pt x="20614" y="20236"/>
                    <a:pt x="25909" y="17966"/>
                    <a:pt x="29691" y="14373"/>
                  </a:cubicBezTo>
                  <a:cubicBezTo>
                    <a:pt x="29502" y="6430"/>
                    <a:pt x="22883" y="0"/>
                    <a:pt x="14751"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73" name="Google Shape;573;p44"/>
            <p:cNvSpPr/>
            <p:nvPr/>
          </p:nvSpPr>
          <p:spPr>
            <a:xfrm>
              <a:off x="3056249" y="2094327"/>
              <a:ext cx="221364" cy="221353"/>
            </a:xfrm>
            <a:custGeom>
              <a:avLst/>
              <a:gdLst/>
              <a:ahLst/>
              <a:cxnLst/>
              <a:rect l="l" t="t" r="r" b="b"/>
              <a:pathLst>
                <a:path w="19291" h="19290" extrusionOk="0">
                  <a:moveTo>
                    <a:pt x="9646" y="0"/>
                  </a:moveTo>
                  <a:cubicBezTo>
                    <a:pt x="4350" y="0"/>
                    <a:pt x="1" y="4350"/>
                    <a:pt x="1" y="9645"/>
                  </a:cubicBezTo>
                  <a:cubicBezTo>
                    <a:pt x="1" y="14940"/>
                    <a:pt x="4350" y="19290"/>
                    <a:pt x="9646" y="19290"/>
                  </a:cubicBezTo>
                  <a:cubicBezTo>
                    <a:pt x="14941" y="19290"/>
                    <a:pt x="19290" y="14940"/>
                    <a:pt x="19290" y="9645"/>
                  </a:cubicBezTo>
                  <a:cubicBezTo>
                    <a:pt x="19290" y="4350"/>
                    <a:pt x="14941" y="0"/>
                    <a:pt x="9646"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74" name="Google Shape;574;p44"/>
            <p:cNvSpPr/>
            <p:nvPr/>
          </p:nvSpPr>
          <p:spPr>
            <a:xfrm>
              <a:off x="2884829" y="1953278"/>
              <a:ext cx="564237" cy="564237"/>
            </a:xfrm>
            <a:custGeom>
              <a:avLst/>
              <a:gdLst/>
              <a:ahLst/>
              <a:cxnLst/>
              <a:rect l="l" t="t" r="r" b="b"/>
              <a:pathLst>
                <a:path w="49171" h="49171" extrusionOk="0">
                  <a:moveTo>
                    <a:pt x="24586" y="5296"/>
                  </a:moveTo>
                  <a:cubicBezTo>
                    <a:pt x="35176" y="5296"/>
                    <a:pt x="43875" y="13995"/>
                    <a:pt x="43875" y="24585"/>
                  </a:cubicBezTo>
                  <a:cubicBezTo>
                    <a:pt x="43875" y="35176"/>
                    <a:pt x="35176" y="43875"/>
                    <a:pt x="24586" y="43875"/>
                  </a:cubicBezTo>
                  <a:cubicBezTo>
                    <a:pt x="13806" y="43875"/>
                    <a:pt x="5296" y="35176"/>
                    <a:pt x="5296" y="24585"/>
                  </a:cubicBezTo>
                  <a:cubicBezTo>
                    <a:pt x="5296" y="13995"/>
                    <a:pt x="13806" y="5296"/>
                    <a:pt x="24586" y="5296"/>
                  </a:cubicBezTo>
                  <a:close/>
                  <a:moveTo>
                    <a:pt x="24586" y="1"/>
                  </a:moveTo>
                  <a:cubicBezTo>
                    <a:pt x="10969" y="1"/>
                    <a:pt x="1" y="10969"/>
                    <a:pt x="1" y="24585"/>
                  </a:cubicBezTo>
                  <a:cubicBezTo>
                    <a:pt x="1" y="38202"/>
                    <a:pt x="10969" y="49170"/>
                    <a:pt x="24586" y="49170"/>
                  </a:cubicBezTo>
                  <a:cubicBezTo>
                    <a:pt x="38013" y="49170"/>
                    <a:pt x="49170" y="38202"/>
                    <a:pt x="49170" y="24585"/>
                  </a:cubicBezTo>
                  <a:cubicBezTo>
                    <a:pt x="49170" y="10969"/>
                    <a:pt x="38013" y="1"/>
                    <a:pt x="24586"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9" name="Picture 8">
            <a:extLst>
              <a:ext uri="{FF2B5EF4-FFF2-40B4-BE49-F238E27FC236}">
                <a16:creationId xmlns:a16="http://schemas.microsoft.com/office/drawing/2014/main" id="{37A9FB3E-D03F-72C2-B997-057732C6E822}"/>
              </a:ext>
            </a:extLst>
          </p:cNvPr>
          <p:cNvPicPr>
            <a:picLocks noChangeAspect="1"/>
          </p:cNvPicPr>
          <p:nvPr/>
        </p:nvPicPr>
        <p:blipFill>
          <a:blip r:embed="rId3"/>
          <a:stretch>
            <a:fillRect/>
          </a:stretch>
        </p:blipFill>
        <p:spPr>
          <a:xfrm>
            <a:off x="3449411" y="1998179"/>
            <a:ext cx="6753216" cy="11862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92" name="Google Shape;592;p45"/>
          <p:cNvSpPr txBox="1">
            <a:spLocks noGrp="1"/>
          </p:cNvSpPr>
          <p:nvPr>
            <p:ph type="title"/>
          </p:nvPr>
        </p:nvSpPr>
        <p:spPr>
          <a:xfrm>
            <a:off x="950800" y="726400"/>
            <a:ext cx="10290400" cy="926000"/>
          </a:xfrm>
          <a:prstGeom prst="rect">
            <a:avLst/>
          </a:prstGeom>
        </p:spPr>
        <p:txBody>
          <a:bodyPr spcFirstLastPara="1" wrap="square" lIns="121900" tIns="121900" rIns="121900" bIns="121900" anchor="ctr" anchorCtr="0">
            <a:noAutofit/>
          </a:bodyPr>
          <a:lstStyle/>
          <a:p>
            <a:r>
              <a:rPr lang="tr-TR" b="0" dirty="0"/>
              <a:t>Watch </a:t>
            </a:r>
            <a:r>
              <a:rPr lang="tr-TR" b="0" dirty="0" err="1"/>
              <a:t>Hıstory</a:t>
            </a:r>
            <a:endParaRPr b="0" dirty="0"/>
          </a:p>
        </p:txBody>
      </p:sp>
      <p:sp>
        <p:nvSpPr>
          <p:cNvPr id="595" name="Google Shape;595;p45"/>
          <p:cNvSpPr txBox="1">
            <a:spLocks noGrp="1"/>
          </p:cNvSpPr>
          <p:nvPr>
            <p:ph type="subTitle" idx="5"/>
          </p:nvPr>
        </p:nvSpPr>
        <p:spPr>
          <a:xfrm>
            <a:off x="7051504" y="3235866"/>
            <a:ext cx="3844296" cy="2108953"/>
          </a:xfrm>
          <a:prstGeom prst="rect">
            <a:avLst/>
          </a:prstGeom>
        </p:spPr>
        <p:txBody>
          <a:bodyPr spcFirstLastPara="1" wrap="square" lIns="121900" tIns="121900" rIns="121900" bIns="121900" anchor="ctr" anchorCtr="0">
            <a:noAutofit/>
          </a:bodyPr>
          <a:lstStyle/>
          <a:p>
            <a:pPr marL="0" indent="0"/>
            <a:r>
              <a:rPr lang="en-US" dirty="0"/>
              <a:t>My watch history consists of 1134 videos. Upon examining the titles of the initial videos, it can generally be said that they </a:t>
            </a:r>
            <a:r>
              <a:rPr lang="en-US" i="1" dirty="0"/>
              <a:t>support the hypothesis</a:t>
            </a:r>
            <a:r>
              <a:rPr lang="en-US" dirty="0"/>
              <a:t>. However, it can be noted that the videos towards the end do not </a:t>
            </a:r>
            <a:r>
              <a:rPr lang="en-US" i="1" dirty="0"/>
              <a:t>align</a:t>
            </a:r>
            <a:r>
              <a:rPr lang="en-US" dirty="0"/>
              <a:t> closely with the hypothesis.</a:t>
            </a:r>
            <a:r>
              <a:rPr lang="tr-TR" dirty="0"/>
              <a:t> </a:t>
            </a:r>
            <a:endParaRPr lang="en-US" dirty="0"/>
          </a:p>
        </p:txBody>
      </p:sp>
      <p:sp>
        <p:nvSpPr>
          <p:cNvPr id="597" name="Google Shape;597;p45"/>
          <p:cNvSpPr/>
          <p:nvPr/>
        </p:nvSpPr>
        <p:spPr>
          <a:xfrm rot="-891077">
            <a:off x="1494959" y="1458621"/>
            <a:ext cx="550051" cy="409232"/>
          </a:xfrm>
          <a:custGeom>
            <a:avLst/>
            <a:gdLst/>
            <a:ahLst/>
            <a:cxnLst/>
            <a:rect l="l" t="t" r="r" b="b"/>
            <a:pathLst>
              <a:path w="11023" h="8201" extrusionOk="0">
                <a:moveTo>
                  <a:pt x="2194" y="1"/>
                </a:moveTo>
                <a:cubicBezTo>
                  <a:pt x="1992" y="1"/>
                  <a:pt x="1780" y="45"/>
                  <a:pt x="1559" y="145"/>
                </a:cubicBezTo>
                <a:cubicBezTo>
                  <a:pt x="1" y="887"/>
                  <a:pt x="2005" y="5637"/>
                  <a:pt x="2970" y="7678"/>
                </a:cubicBezTo>
                <a:cubicBezTo>
                  <a:pt x="3116" y="8020"/>
                  <a:pt x="3454" y="8201"/>
                  <a:pt x="3796" y="8201"/>
                </a:cubicBezTo>
                <a:cubicBezTo>
                  <a:pt x="3974" y="8201"/>
                  <a:pt x="4153" y="8151"/>
                  <a:pt x="4306" y="8049"/>
                </a:cubicBezTo>
                <a:cubicBezTo>
                  <a:pt x="6310" y="6565"/>
                  <a:pt x="11023" y="2965"/>
                  <a:pt x="9612" y="1815"/>
                </a:cubicBezTo>
                <a:cubicBezTo>
                  <a:pt x="9210" y="1481"/>
                  <a:pt x="8736" y="1352"/>
                  <a:pt x="8246" y="1352"/>
                </a:cubicBezTo>
                <a:cubicBezTo>
                  <a:pt x="6611" y="1352"/>
                  <a:pt x="4788" y="2780"/>
                  <a:pt x="4788" y="2780"/>
                </a:cubicBezTo>
                <a:cubicBezTo>
                  <a:pt x="4788" y="2780"/>
                  <a:pt x="3793" y="1"/>
                  <a:pt x="2194" y="1"/>
                </a:cubicBezTo>
                <a:close/>
              </a:path>
            </a:pathLst>
          </a:custGeom>
          <a:solidFill>
            <a:schemeClr val="accent4"/>
          </a:solidFill>
          <a:ln w="38100" cap="flat" cmpd="sng">
            <a:solidFill>
              <a:schemeClr val="lt1"/>
            </a:solidFill>
            <a:prstDash val="solid"/>
            <a:round/>
            <a:headEnd type="none" w="sm" len="sm"/>
            <a:tailEnd type="none" w="sm" len="sm"/>
          </a:ln>
          <a:effectLst>
            <a:outerShdw dist="66675" dir="1800000" algn="bl" rotWithShape="0">
              <a:schemeClr val="lt2"/>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598" name="Google Shape;598;p45"/>
          <p:cNvGrpSpPr/>
          <p:nvPr/>
        </p:nvGrpSpPr>
        <p:grpSpPr>
          <a:xfrm>
            <a:off x="562905" y="5208510"/>
            <a:ext cx="888787" cy="1183841"/>
            <a:chOff x="713100" y="4320150"/>
            <a:chExt cx="318775" cy="424600"/>
          </a:xfrm>
        </p:grpSpPr>
        <p:sp>
          <p:nvSpPr>
            <p:cNvPr id="599" name="Google Shape;599;p45"/>
            <p:cNvSpPr/>
            <p:nvPr/>
          </p:nvSpPr>
          <p:spPr>
            <a:xfrm>
              <a:off x="713100" y="4320150"/>
              <a:ext cx="318775" cy="424600"/>
            </a:xfrm>
            <a:custGeom>
              <a:avLst/>
              <a:gdLst/>
              <a:ahLst/>
              <a:cxnLst/>
              <a:rect l="l" t="t" r="r" b="b"/>
              <a:pathLst>
                <a:path w="12751" h="16984" extrusionOk="0">
                  <a:moveTo>
                    <a:pt x="6272" y="0"/>
                  </a:moveTo>
                  <a:cubicBezTo>
                    <a:pt x="6017" y="0"/>
                    <a:pt x="5763" y="32"/>
                    <a:pt x="5508" y="111"/>
                  </a:cubicBezTo>
                  <a:lnTo>
                    <a:pt x="1704" y="1401"/>
                  </a:lnTo>
                  <a:cubicBezTo>
                    <a:pt x="1099" y="1608"/>
                    <a:pt x="605" y="2022"/>
                    <a:pt x="319" y="2595"/>
                  </a:cubicBezTo>
                  <a:cubicBezTo>
                    <a:pt x="32" y="3168"/>
                    <a:pt x="1" y="3820"/>
                    <a:pt x="192" y="4425"/>
                  </a:cubicBezTo>
                  <a:lnTo>
                    <a:pt x="4410" y="16984"/>
                  </a:lnTo>
                  <a:lnTo>
                    <a:pt x="12750" y="14182"/>
                  </a:lnTo>
                  <a:lnTo>
                    <a:pt x="8532" y="1624"/>
                  </a:lnTo>
                  <a:cubicBezTo>
                    <a:pt x="8214" y="653"/>
                    <a:pt x="7307" y="0"/>
                    <a:pt x="6272" y="0"/>
                  </a:cubicBezTo>
                  <a:close/>
                </a:path>
              </a:pathLst>
            </a:custGeom>
            <a:solidFill>
              <a:schemeClr val="lt1"/>
            </a:solidFill>
            <a:ln w="28575" cap="flat" cmpd="sng">
              <a:solidFill>
                <a:schemeClr val="lt1"/>
              </a:solidFill>
              <a:prstDash val="solid"/>
              <a:round/>
              <a:headEnd type="none" w="sm" len="sm"/>
              <a:tailEnd type="none" w="sm" len="sm"/>
            </a:ln>
            <a:effectLst>
              <a:outerShdw dist="38100" dir="1800000" algn="bl" rotWithShape="0">
                <a:schemeClr val="lt2"/>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0" name="Google Shape;600;p45"/>
            <p:cNvSpPr/>
            <p:nvPr/>
          </p:nvSpPr>
          <p:spPr>
            <a:xfrm>
              <a:off x="724250" y="4334875"/>
              <a:ext cx="288925" cy="390775"/>
            </a:xfrm>
            <a:custGeom>
              <a:avLst/>
              <a:gdLst/>
              <a:ahLst/>
              <a:cxnLst/>
              <a:rect l="l" t="t" r="r" b="b"/>
              <a:pathLst>
                <a:path w="11557" h="15631" extrusionOk="0">
                  <a:moveTo>
                    <a:pt x="5826" y="1"/>
                  </a:moveTo>
                  <a:cubicBezTo>
                    <a:pt x="5636" y="1"/>
                    <a:pt x="5443" y="31"/>
                    <a:pt x="5253" y="96"/>
                  </a:cubicBezTo>
                  <a:lnTo>
                    <a:pt x="4648" y="302"/>
                  </a:lnTo>
                  <a:lnTo>
                    <a:pt x="1449" y="1369"/>
                  </a:lnTo>
                  <a:cubicBezTo>
                    <a:pt x="510" y="1687"/>
                    <a:pt x="0" y="2706"/>
                    <a:pt x="319" y="3645"/>
                  </a:cubicBezTo>
                  <a:lnTo>
                    <a:pt x="1003" y="5698"/>
                  </a:lnTo>
                  <a:lnTo>
                    <a:pt x="2292" y="9503"/>
                  </a:lnTo>
                  <a:lnTo>
                    <a:pt x="4075" y="14819"/>
                  </a:lnTo>
                  <a:lnTo>
                    <a:pt x="4346" y="15631"/>
                  </a:lnTo>
                  <a:lnTo>
                    <a:pt x="7625" y="14533"/>
                  </a:lnTo>
                  <a:lnTo>
                    <a:pt x="11556" y="13211"/>
                  </a:lnTo>
                  <a:lnTo>
                    <a:pt x="10410" y="9821"/>
                  </a:lnTo>
                  <a:lnTo>
                    <a:pt x="9471" y="7020"/>
                  </a:lnTo>
                  <a:lnTo>
                    <a:pt x="7577" y="1369"/>
                  </a:lnTo>
                  <a:lnTo>
                    <a:pt x="7529" y="1226"/>
                  </a:lnTo>
                  <a:cubicBezTo>
                    <a:pt x="7275" y="476"/>
                    <a:pt x="6575" y="1"/>
                    <a:pt x="5826"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1" name="Google Shape;601;p45"/>
            <p:cNvSpPr/>
            <p:nvPr/>
          </p:nvSpPr>
          <p:spPr>
            <a:xfrm>
              <a:off x="771200" y="4383975"/>
              <a:ext cx="134925" cy="120300"/>
            </a:xfrm>
            <a:custGeom>
              <a:avLst/>
              <a:gdLst/>
              <a:ahLst/>
              <a:cxnLst/>
              <a:rect l="l" t="t" r="r" b="b"/>
              <a:pathLst>
                <a:path w="5397" h="4812" extrusionOk="0">
                  <a:moveTo>
                    <a:pt x="2702" y="1184"/>
                  </a:moveTo>
                  <a:cubicBezTo>
                    <a:pt x="3206" y="1184"/>
                    <a:pt x="3675" y="1509"/>
                    <a:pt x="3853" y="2015"/>
                  </a:cubicBezTo>
                  <a:cubicBezTo>
                    <a:pt x="4060" y="2652"/>
                    <a:pt x="3725" y="3352"/>
                    <a:pt x="3089" y="3559"/>
                  </a:cubicBezTo>
                  <a:cubicBezTo>
                    <a:pt x="2955" y="3605"/>
                    <a:pt x="2820" y="3627"/>
                    <a:pt x="2688" y="3627"/>
                  </a:cubicBezTo>
                  <a:cubicBezTo>
                    <a:pt x="2175" y="3627"/>
                    <a:pt x="1706" y="3302"/>
                    <a:pt x="1529" y="2795"/>
                  </a:cubicBezTo>
                  <a:cubicBezTo>
                    <a:pt x="1322" y="2159"/>
                    <a:pt x="1672" y="1458"/>
                    <a:pt x="2309" y="1251"/>
                  </a:cubicBezTo>
                  <a:cubicBezTo>
                    <a:pt x="2439" y="1206"/>
                    <a:pt x="2572" y="1184"/>
                    <a:pt x="2702" y="1184"/>
                  </a:cubicBezTo>
                  <a:close/>
                  <a:moveTo>
                    <a:pt x="2679" y="0"/>
                  </a:moveTo>
                  <a:cubicBezTo>
                    <a:pt x="2429" y="0"/>
                    <a:pt x="2176" y="39"/>
                    <a:pt x="1927" y="121"/>
                  </a:cubicBezTo>
                  <a:cubicBezTo>
                    <a:pt x="669" y="551"/>
                    <a:pt x="1" y="1920"/>
                    <a:pt x="414" y="3177"/>
                  </a:cubicBezTo>
                  <a:cubicBezTo>
                    <a:pt x="758" y="4183"/>
                    <a:pt x="1692" y="4812"/>
                    <a:pt x="2696" y="4812"/>
                  </a:cubicBezTo>
                  <a:cubicBezTo>
                    <a:pt x="2947" y="4812"/>
                    <a:pt x="3203" y="4772"/>
                    <a:pt x="3455" y="4689"/>
                  </a:cubicBezTo>
                  <a:cubicBezTo>
                    <a:pt x="4712" y="4260"/>
                    <a:pt x="5397" y="2891"/>
                    <a:pt x="4967" y="1633"/>
                  </a:cubicBezTo>
                  <a:cubicBezTo>
                    <a:pt x="4635" y="638"/>
                    <a:pt x="3689" y="0"/>
                    <a:pt x="2679"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2" name="Google Shape;602;p45"/>
            <p:cNvSpPr/>
            <p:nvPr/>
          </p:nvSpPr>
          <p:spPr>
            <a:xfrm>
              <a:off x="804225" y="4413575"/>
              <a:ext cx="68475" cy="61075"/>
            </a:xfrm>
            <a:custGeom>
              <a:avLst/>
              <a:gdLst/>
              <a:ahLst/>
              <a:cxnLst/>
              <a:rect l="l" t="t" r="r" b="b"/>
              <a:pathLst>
                <a:path w="2739" h="2443" extrusionOk="0">
                  <a:moveTo>
                    <a:pt x="1381" y="0"/>
                  </a:moveTo>
                  <a:cubicBezTo>
                    <a:pt x="1251" y="0"/>
                    <a:pt x="1118" y="22"/>
                    <a:pt x="988" y="67"/>
                  </a:cubicBezTo>
                  <a:cubicBezTo>
                    <a:pt x="351" y="274"/>
                    <a:pt x="1" y="975"/>
                    <a:pt x="208" y="1611"/>
                  </a:cubicBezTo>
                  <a:cubicBezTo>
                    <a:pt x="385" y="2118"/>
                    <a:pt x="854" y="2443"/>
                    <a:pt x="1367" y="2443"/>
                  </a:cubicBezTo>
                  <a:cubicBezTo>
                    <a:pt x="1499" y="2443"/>
                    <a:pt x="1634" y="2421"/>
                    <a:pt x="1768" y="2375"/>
                  </a:cubicBezTo>
                  <a:cubicBezTo>
                    <a:pt x="2404" y="2168"/>
                    <a:pt x="2739" y="1468"/>
                    <a:pt x="2532" y="831"/>
                  </a:cubicBezTo>
                  <a:cubicBezTo>
                    <a:pt x="2354" y="325"/>
                    <a:pt x="1885" y="0"/>
                    <a:pt x="1381"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3" name="Google Shape;603;p45"/>
            <p:cNvSpPr/>
            <p:nvPr/>
          </p:nvSpPr>
          <p:spPr>
            <a:xfrm>
              <a:off x="807425" y="4524500"/>
              <a:ext cx="165550" cy="147400"/>
            </a:xfrm>
            <a:custGeom>
              <a:avLst/>
              <a:gdLst/>
              <a:ahLst/>
              <a:cxnLst/>
              <a:rect l="l" t="t" r="r" b="b"/>
              <a:pathLst>
                <a:path w="6622" h="5896" extrusionOk="0">
                  <a:moveTo>
                    <a:pt x="3308" y="1208"/>
                  </a:moveTo>
                  <a:cubicBezTo>
                    <a:pt x="4044" y="1208"/>
                    <a:pt x="4724" y="1669"/>
                    <a:pt x="4966" y="2395"/>
                  </a:cubicBezTo>
                  <a:cubicBezTo>
                    <a:pt x="5269" y="3303"/>
                    <a:pt x="4775" y="4289"/>
                    <a:pt x="3868" y="4608"/>
                  </a:cubicBezTo>
                  <a:cubicBezTo>
                    <a:pt x="3687" y="4668"/>
                    <a:pt x="3503" y="4697"/>
                    <a:pt x="3321" y="4697"/>
                  </a:cubicBezTo>
                  <a:cubicBezTo>
                    <a:pt x="2594" y="4697"/>
                    <a:pt x="1913" y="4236"/>
                    <a:pt x="1671" y="3509"/>
                  </a:cubicBezTo>
                  <a:cubicBezTo>
                    <a:pt x="1353" y="2586"/>
                    <a:pt x="1846" y="1599"/>
                    <a:pt x="2754" y="1297"/>
                  </a:cubicBezTo>
                  <a:cubicBezTo>
                    <a:pt x="2938" y="1237"/>
                    <a:pt x="3125" y="1208"/>
                    <a:pt x="3308" y="1208"/>
                  </a:cubicBezTo>
                  <a:close/>
                  <a:moveTo>
                    <a:pt x="3302" y="1"/>
                  </a:moveTo>
                  <a:cubicBezTo>
                    <a:pt x="2994" y="1"/>
                    <a:pt x="2680" y="49"/>
                    <a:pt x="2372" y="151"/>
                  </a:cubicBezTo>
                  <a:cubicBezTo>
                    <a:pt x="828" y="676"/>
                    <a:pt x="0" y="2347"/>
                    <a:pt x="525" y="3891"/>
                  </a:cubicBezTo>
                  <a:cubicBezTo>
                    <a:pt x="931" y="5121"/>
                    <a:pt x="2073" y="5896"/>
                    <a:pt x="3301" y="5896"/>
                  </a:cubicBezTo>
                  <a:cubicBezTo>
                    <a:pt x="3615" y="5896"/>
                    <a:pt x="3935" y="5845"/>
                    <a:pt x="4250" y="5738"/>
                  </a:cubicBezTo>
                  <a:cubicBezTo>
                    <a:pt x="5794" y="5229"/>
                    <a:pt x="6622" y="3557"/>
                    <a:pt x="6112" y="2013"/>
                  </a:cubicBezTo>
                  <a:cubicBezTo>
                    <a:pt x="5692" y="778"/>
                    <a:pt x="4538" y="1"/>
                    <a:pt x="3302"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4" name="Google Shape;604;p45"/>
            <p:cNvSpPr/>
            <p:nvPr/>
          </p:nvSpPr>
          <p:spPr>
            <a:xfrm>
              <a:off x="841250" y="4554675"/>
              <a:ext cx="97900" cy="87250"/>
            </a:xfrm>
            <a:custGeom>
              <a:avLst/>
              <a:gdLst/>
              <a:ahLst/>
              <a:cxnLst/>
              <a:rect l="l" t="t" r="r" b="b"/>
              <a:pathLst>
                <a:path w="3916" h="3490" extrusionOk="0">
                  <a:moveTo>
                    <a:pt x="1955" y="1"/>
                  </a:moveTo>
                  <a:cubicBezTo>
                    <a:pt x="1772" y="1"/>
                    <a:pt x="1585" y="30"/>
                    <a:pt x="1401" y="90"/>
                  </a:cubicBezTo>
                  <a:cubicBezTo>
                    <a:pt x="493" y="392"/>
                    <a:pt x="0" y="1379"/>
                    <a:pt x="318" y="2302"/>
                  </a:cubicBezTo>
                  <a:cubicBezTo>
                    <a:pt x="560" y="3029"/>
                    <a:pt x="1241" y="3490"/>
                    <a:pt x="1968" y="3490"/>
                  </a:cubicBezTo>
                  <a:cubicBezTo>
                    <a:pt x="2150" y="3490"/>
                    <a:pt x="2334" y="3461"/>
                    <a:pt x="2515" y="3401"/>
                  </a:cubicBezTo>
                  <a:cubicBezTo>
                    <a:pt x="3422" y="3082"/>
                    <a:pt x="3916" y="2096"/>
                    <a:pt x="3613" y="1188"/>
                  </a:cubicBezTo>
                  <a:cubicBezTo>
                    <a:pt x="3371" y="462"/>
                    <a:pt x="2691" y="1"/>
                    <a:pt x="1955"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5" name="Google Shape;605;p45"/>
            <p:cNvSpPr/>
            <p:nvPr/>
          </p:nvSpPr>
          <p:spPr>
            <a:xfrm>
              <a:off x="835275" y="4404100"/>
              <a:ext cx="44200" cy="35500"/>
            </a:xfrm>
            <a:custGeom>
              <a:avLst/>
              <a:gdLst/>
              <a:ahLst/>
              <a:cxnLst/>
              <a:rect l="l" t="t" r="r" b="b"/>
              <a:pathLst>
                <a:path w="1768" h="1420" extrusionOk="0">
                  <a:moveTo>
                    <a:pt x="951" y="1"/>
                  </a:moveTo>
                  <a:cubicBezTo>
                    <a:pt x="858" y="1"/>
                    <a:pt x="763" y="16"/>
                    <a:pt x="669" y="48"/>
                  </a:cubicBezTo>
                  <a:cubicBezTo>
                    <a:pt x="239" y="192"/>
                    <a:pt x="0" y="606"/>
                    <a:pt x="128" y="972"/>
                  </a:cubicBezTo>
                  <a:cubicBezTo>
                    <a:pt x="225" y="1251"/>
                    <a:pt x="499" y="1419"/>
                    <a:pt x="814" y="1419"/>
                  </a:cubicBezTo>
                  <a:cubicBezTo>
                    <a:pt x="912" y="1419"/>
                    <a:pt x="1013" y="1403"/>
                    <a:pt x="1115" y="1370"/>
                  </a:cubicBezTo>
                  <a:cubicBezTo>
                    <a:pt x="1528" y="1242"/>
                    <a:pt x="1767" y="828"/>
                    <a:pt x="1640" y="462"/>
                  </a:cubicBezTo>
                  <a:cubicBezTo>
                    <a:pt x="1554" y="179"/>
                    <a:pt x="1267" y="1"/>
                    <a:pt x="951"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6" name="Google Shape;606;p45"/>
            <p:cNvSpPr/>
            <p:nvPr/>
          </p:nvSpPr>
          <p:spPr>
            <a:xfrm>
              <a:off x="890175" y="4551900"/>
              <a:ext cx="44200" cy="35675"/>
            </a:xfrm>
            <a:custGeom>
              <a:avLst/>
              <a:gdLst/>
              <a:ahLst/>
              <a:cxnLst/>
              <a:rect l="l" t="t" r="r" b="b"/>
              <a:pathLst>
                <a:path w="1768" h="1427" extrusionOk="0">
                  <a:moveTo>
                    <a:pt x="943" y="0"/>
                  </a:moveTo>
                  <a:cubicBezTo>
                    <a:pt x="853" y="0"/>
                    <a:pt x="760" y="14"/>
                    <a:pt x="669" y="42"/>
                  </a:cubicBezTo>
                  <a:cubicBezTo>
                    <a:pt x="240" y="185"/>
                    <a:pt x="1" y="599"/>
                    <a:pt x="128" y="965"/>
                  </a:cubicBezTo>
                  <a:cubicBezTo>
                    <a:pt x="227" y="1248"/>
                    <a:pt x="506" y="1427"/>
                    <a:pt x="827" y="1427"/>
                  </a:cubicBezTo>
                  <a:cubicBezTo>
                    <a:pt x="920" y="1427"/>
                    <a:pt x="1018" y="1411"/>
                    <a:pt x="1115" y="1379"/>
                  </a:cubicBezTo>
                  <a:cubicBezTo>
                    <a:pt x="1529" y="1236"/>
                    <a:pt x="1768" y="822"/>
                    <a:pt x="1640" y="456"/>
                  </a:cubicBezTo>
                  <a:cubicBezTo>
                    <a:pt x="1553" y="170"/>
                    <a:pt x="1263" y="0"/>
                    <a:pt x="943"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607" name="Google Shape;607;p45"/>
          <p:cNvSpPr/>
          <p:nvPr/>
        </p:nvSpPr>
        <p:spPr>
          <a:xfrm>
            <a:off x="10139387" y="1363218"/>
            <a:ext cx="664768" cy="600009"/>
          </a:xfrm>
          <a:custGeom>
            <a:avLst/>
            <a:gdLst/>
            <a:ahLst/>
            <a:cxnLst/>
            <a:rect l="l" t="t" r="r" b="b"/>
            <a:pathLst>
              <a:path w="8007" h="7227" extrusionOk="0">
                <a:moveTo>
                  <a:pt x="3996" y="1"/>
                </a:moveTo>
                <a:cubicBezTo>
                  <a:pt x="3942" y="1"/>
                  <a:pt x="3884" y="38"/>
                  <a:pt x="3884" y="99"/>
                </a:cubicBezTo>
                <a:cubicBezTo>
                  <a:pt x="3884" y="402"/>
                  <a:pt x="3868" y="688"/>
                  <a:pt x="3836" y="975"/>
                </a:cubicBezTo>
                <a:cubicBezTo>
                  <a:pt x="3773" y="1452"/>
                  <a:pt x="3693" y="1993"/>
                  <a:pt x="3423" y="2407"/>
                </a:cubicBezTo>
                <a:cubicBezTo>
                  <a:pt x="3200" y="2741"/>
                  <a:pt x="2786" y="2837"/>
                  <a:pt x="2436" y="2917"/>
                </a:cubicBezTo>
                <a:cubicBezTo>
                  <a:pt x="1958" y="3028"/>
                  <a:pt x="1465" y="3092"/>
                  <a:pt x="987" y="3123"/>
                </a:cubicBezTo>
                <a:cubicBezTo>
                  <a:pt x="701" y="3155"/>
                  <a:pt x="414" y="3171"/>
                  <a:pt x="144" y="3171"/>
                </a:cubicBezTo>
                <a:cubicBezTo>
                  <a:pt x="0" y="3171"/>
                  <a:pt x="0" y="3394"/>
                  <a:pt x="144" y="3394"/>
                </a:cubicBezTo>
                <a:cubicBezTo>
                  <a:pt x="844" y="3442"/>
                  <a:pt x="1576" y="3569"/>
                  <a:pt x="2245" y="3808"/>
                </a:cubicBezTo>
                <a:cubicBezTo>
                  <a:pt x="2658" y="3951"/>
                  <a:pt x="3120" y="4158"/>
                  <a:pt x="3359" y="4556"/>
                </a:cubicBezTo>
                <a:cubicBezTo>
                  <a:pt x="3629" y="5002"/>
                  <a:pt x="3725" y="5559"/>
                  <a:pt x="3789" y="6068"/>
                </a:cubicBezTo>
                <a:cubicBezTo>
                  <a:pt x="3820" y="6418"/>
                  <a:pt x="3852" y="6769"/>
                  <a:pt x="3852" y="7119"/>
                </a:cubicBezTo>
                <a:cubicBezTo>
                  <a:pt x="3852" y="7190"/>
                  <a:pt x="3904" y="7226"/>
                  <a:pt x="3958" y="7226"/>
                </a:cubicBezTo>
                <a:cubicBezTo>
                  <a:pt x="4011" y="7226"/>
                  <a:pt x="4067" y="7190"/>
                  <a:pt x="4075" y="7119"/>
                </a:cubicBezTo>
                <a:cubicBezTo>
                  <a:pt x="4123" y="6371"/>
                  <a:pt x="4282" y="5575"/>
                  <a:pt x="4584" y="4890"/>
                </a:cubicBezTo>
                <a:cubicBezTo>
                  <a:pt x="4696" y="4667"/>
                  <a:pt x="4823" y="4445"/>
                  <a:pt x="4998" y="4269"/>
                </a:cubicBezTo>
                <a:cubicBezTo>
                  <a:pt x="5158" y="4110"/>
                  <a:pt x="5349" y="3999"/>
                  <a:pt x="5555" y="3903"/>
                </a:cubicBezTo>
                <a:cubicBezTo>
                  <a:pt x="6001" y="3696"/>
                  <a:pt x="6495" y="3585"/>
                  <a:pt x="6988" y="3505"/>
                </a:cubicBezTo>
                <a:cubicBezTo>
                  <a:pt x="7275" y="3458"/>
                  <a:pt x="7593" y="3410"/>
                  <a:pt x="7895" y="3394"/>
                </a:cubicBezTo>
                <a:cubicBezTo>
                  <a:pt x="7975" y="3394"/>
                  <a:pt x="8007" y="3330"/>
                  <a:pt x="7991" y="3267"/>
                </a:cubicBezTo>
                <a:cubicBezTo>
                  <a:pt x="7991" y="3219"/>
                  <a:pt x="7959" y="3171"/>
                  <a:pt x="7895" y="3171"/>
                </a:cubicBezTo>
                <a:cubicBezTo>
                  <a:pt x="7764" y="3177"/>
                  <a:pt x="7633" y="3181"/>
                  <a:pt x="7502" y="3181"/>
                </a:cubicBezTo>
                <a:cubicBezTo>
                  <a:pt x="6966" y="3181"/>
                  <a:pt x="6433" y="3127"/>
                  <a:pt x="5922" y="3012"/>
                </a:cubicBezTo>
                <a:cubicBezTo>
                  <a:pt x="5540" y="2917"/>
                  <a:pt x="5142" y="2789"/>
                  <a:pt x="4903" y="2455"/>
                </a:cubicBezTo>
                <a:cubicBezTo>
                  <a:pt x="4632" y="2041"/>
                  <a:pt x="4473" y="1532"/>
                  <a:pt x="4346" y="1070"/>
                </a:cubicBezTo>
                <a:cubicBezTo>
                  <a:pt x="4250" y="736"/>
                  <a:pt x="4171" y="402"/>
                  <a:pt x="4091" y="83"/>
                </a:cubicBezTo>
                <a:cubicBezTo>
                  <a:pt x="4084" y="26"/>
                  <a:pt x="4041" y="1"/>
                  <a:pt x="3996" y="1"/>
                </a:cubicBezTo>
                <a:close/>
              </a:path>
            </a:pathLst>
          </a:custGeom>
          <a:solidFill>
            <a:schemeClr val="dk2"/>
          </a:solidFill>
          <a:ln w="38100" cap="flat" cmpd="sng">
            <a:solidFill>
              <a:schemeClr val="lt1"/>
            </a:solidFill>
            <a:prstDash val="solid"/>
            <a:round/>
            <a:headEnd type="none" w="sm" len="sm"/>
            <a:tailEnd type="none" w="sm" len="sm"/>
          </a:ln>
          <a:effectLst>
            <a:outerShdw dist="66675" dir="1800000" algn="bl" rotWithShape="0">
              <a:schemeClr val="lt2"/>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608" name="Google Shape;608;p45"/>
          <p:cNvGrpSpPr/>
          <p:nvPr/>
        </p:nvGrpSpPr>
        <p:grpSpPr>
          <a:xfrm>
            <a:off x="6998735" y="1674131"/>
            <a:ext cx="1085159" cy="1085147"/>
            <a:chOff x="6659425" y="1864690"/>
            <a:chExt cx="813869" cy="813860"/>
          </a:xfrm>
        </p:grpSpPr>
        <p:sp>
          <p:nvSpPr>
            <p:cNvPr id="609" name="Google Shape;609;p45"/>
            <p:cNvSpPr/>
            <p:nvPr/>
          </p:nvSpPr>
          <p:spPr>
            <a:xfrm>
              <a:off x="6659425" y="1864690"/>
              <a:ext cx="813869" cy="813860"/>
            </a:xfrm>
            <a:custGeom>
              <a:avLst/>
              <a:gdLst/>
              <a:ahLst/>
              <a:cxnLst/>
              <a:rect l="l" t="t" r="r" b="b"/>
              <a:pathLst>
                <a:path w="86398" h="88415" extrusionOk="0">
                  <a:moveTo>
                    <a:pt x="12775" y="0"/>
                  </a:moveTo>
                  <a:cubicBezTo>
                    <a:pt x="5715" y="0"/>
                    <a:pt x="0" y="5883"/>
                    <a:pt x="0" y="12775"/>
                  </a:cubicBezTo>
                  <a:lnTo>
                    <a:pt x="0" y="75640"/>
                  </a:lnTo>
                  <a:cubicBezTo>
                    <a:pt x="0" y="82531"/>
                    <a:pt x="5715" y="88414"/>
                    <a:pt x="12775" y="88414"/>
                  </a:cubicBezTo>
                  <a:lnTo>
                    <a:pt x="47065" y="88414"/>
                  </a:lnTo>
                  <a:cubicBezTo>
                    <a:pt x="54125" y="88414"/>
                    <a:pt x="59840" y="82531"/>
                    <a:pt x="59840" y="75640"/>
                  </a:cubicBezTo>
                  <a:lnTo>
                    <a:pt x="59840" y="66563"/>
                  </a:lnTo>
                  <a:lnTo>
                    <a:pt x="67403" y="66563"/>
                  </a:lnTo>
                  <a:cubicBezTo>
                    <a:pt x="69757" y="66563"/>
                    <a:pt x="71942" y="65722"/>
                    <a:pt x="73623" y="64210"/>
                  </a:cubicBezTo>
                  <a:lnTo>
                    <a:pt x="76816" y="65722"/>
                  </a:lnTo>
                  <a:cubicBezTo>
                    <a:pt x="77825" y="66227"/>
                    <a:pt x="78833" y="66563"/>
                    <a:pt x="79842" y="66563"/>
                  </a:cubicBezTo>
                  <a:cubicBezTo>
                    <a:pt x="81019" y="66563"/>
                    <a:pt x="82195" y="66227"/>
                    <a:pt x="83204" y="65554"/>
                  </a:cubicBezTo>
                  <a:cubicBezTo>
                    <a:pt x="85221" y="64378"/>
                    <a:pt x="86397" y="62193"/>
                    <a:pt x="86397" y="60007"/>
                  </a:cubicBezTo>
                  <a:lnTo>
                    <a:pt x="86397" y="41182"/>
                  </a:lnTo>
                  <a:cubicBezTo>
                    <a:pt x="86397" y="38997"/>
                    <a:pt x="85221" y="36811"/>
                    <a:pt x="83204" y="35635"/>
                  </a:cubicBezTo>
                  <a:cubicBezTo>
                    <a:pt x="82195" y="34962"/>
                    <a:pt x="81019" y="34626"/>
                    <a:pt x="79842" y="34626"/>
                  </a:cubicBezTo>
                  <a:cubicBezTo>
                    <a:pt x="78833" y="34626"/>
                    <a:pt x="77825" y="34962"/>
                    <a:pt x="76816" y="35467"/>
                  </a:cubicBezTo>
                  <a:lnTo>
                    <a:pt x="73623" y="36979"/>
                  </a:lnTo>
                  <a:cubicBezTo>
                    <a:pt x="72782" y="36307"/>
                    <a:pt x="71774" y="35635"/>
                    <a:pt x="70597" y="35299"/>
                  </a:cubicBezTo>
                  <a:cubicBezTo>
                    <a:pt x="70765" y="34962"/>
                    <a:pt x="70765" y="34626"/>
                    <a:pt x="70765" y="34290"/>
                  </a:cubicBezTo>
                  <a:cubicBezTo>
                    <a:pt x="70765" y="29247"/>
                    <a:pt x="66731" y="25381"/>
                    <a:pt x="61857" y="25381"/>
                  </a:cubicBezTo>
                  <a:cubicBezTo>
                    <a:pt x="61184" y="25381"/>
                    <a:pt x="60512" y="25381"/>
                    <a:pt x="59840" y="25550"/>
                  </a:cubicBezTo>
                  <a:lnTo>
                    <a:pt x="59840" y="12775"/>
                  </a:lnTo>
                  <a:cubicBezTo>
                    <a:pt x="59840" y="5883"/>
                    <a:pt x="54125" y="0"/>
                    <a:pt x="47065" y="0"/>
                  </a:cubicBezTo>
                  <a:close/>
                </a:path>
              </a:pathLst>
            </a:custGeom>
            <a:solidFill>
              <a:schemeClr val="lt1"/>
            </a:solidFill>
            <a:ln>
              <a:noFill/>
            </a:ln>
            <a:effectLst>
              <a:outerShdw dist="66675" dir="1800000" algn="bl" rotWithShape="0">
                <a:schemeClr val="lt2"/>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0" name="Google Shape;610;p45"/>
            <p:cNvSpPr/>
            <p:nvPr/>
          </p:nvSpPr>
          <p:spPr>
            <a:xfrm>
              <a:off x="6699002" y="1903372"/>
              <a:ext cx="484527" cy="736492"/>
            </a:xfrm>
            <a:custGeom>
              <a:avLst/>
              <a:gdLst/>
              <a:ahLst/>
              <a:cxnLst/>
              <a:rect l="l" t="t" r="r" b="b"/>
              <a:pathLst>
                <a:path w="51436" h="80010" extrusionOk="0">
                  <a:moveTo>
                    <a:pt x="8573" y="0"/>
                  </a:moveTo>
                  <a:cubicBezTo>
                    <a:pt x="3866" y="0"/>
                    <a:pt x="0" y="3866"/>
                    <a:pt x="0" y="8573"/>
                  </a:cubicBezTo>
                  <a:lnTo>
                    <a:pt x="0" y="71438"/>
                  </a:lnTo>
                  <a:cubicBezTo>
                    <a:pt x="0" y="76144"/>
                    <a:pt x="3866" y="80010"/>
                    <a:pt x="8573" y="80010"/>
                  </a:cubicBezTo>
                  <a:lnTo>
                    <a:pt x="42863" y="80010"/>
                  </a:lnTo>
                  <a:cubicBezTo>
                    <a:pt x="47569" y="80010"/>
                    <a:pt x="51435" y="76144"/>
                    <a:pt x="51435" y="71438"/>
                  </a:cubicBezTo>
                  <a:lnTo>
                    <a:pt x="51435" y="8573"/>
                  </a:lnTo>
                  <a:cubicBezTo>
                    <a:pt x="51435" y="3866"/>
                    <a:pt x="47569" y="0"/>
                    <a:pt x="42863"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1" name="Google Shape;611;p45"/>
            <p:cNvSpPr/>
            <p:nvPr/>
          </p:nvSpPr>
          <p:spPr>
            <a:xfrm>
              <a:off x="6743326" y="1946694"/>
              <a:ext cx="395857" cy="563208"/>
            </a:xfrm>
            <a:custGeom>
              <a:avLst/>
              <a:gdLst/>
              <a:ahLst/>
              <a:cxnLst/>
              <a:rect l="l" t="t" r="r" b="b"/>
              <a:pathLst>
                <a:path w="42023" h="61185" extrusionOk="0">
                  <a:moveTo>
                    <a:pt x="3867" y="1"/>
                  </a:moveTo>
                  <a:cubicBezTo>
                    <a:pt x="1682" y="1"/>
                    <a:pt x="1" y="1850"/>
                    <a:pt x="1" y="3867"/>
                  </a:cubicBezTo>
                  <a:lnTo>
                    <a:pt x="1" y="61185"/>
                  </a:lnTo>
                  <a:lnTo>
                    <a:pt x="42023" y="61185"/>
                  </a:lnTo>
                  <a:lnTo>
                    <a:pt x="42023" y="3867"/>
                  </a:lnTo>
                  <a:cubicBezTo>
                    <a:pt x="42023" y="1850"/>
                    <a:pt x="40342" y="1"/>
                    <a:pt x="38157"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2" name="Google Shape;612;p45"/>
            <p:cNvSpPr/>
            <p:nvPr/>
          </p:nvSpPr>
          <p:spPr>
            <a:xfrm>
              <a:off x="6888975" y="1990026"/>
              <a:ext cx="102932" cy="43328"/>
            </a:xfrm>
            <a:custGeom>
              <a:avLst/>
              <a:gdLst/>
              <a:ahLst/>
              <a:cxnLst/>
              <a:rect l="l" t="t" r="r" b="b"/>
              <a:pathLst>
                <a:path w="10927" h="4707" extrusionOk="0">
                  <a:moveTo>
                    <a:pt x="2354" y="0"/>
                  </a:moveTo>
                  <a:cubicBezTo>
                    <a:pt x="1178" y="0"/>
                    <a:pt x="1" y="1009"/>
                    <a:pt x="1" y="2354"/>
                  </a:cubicBezTo>
                  <a:cubicBezTo>
                    <a:pt x="1" y="3698"/>
                    <a:pt x="1178" y="4707"/>
                    <a:pt x="2354" y="4707"/>
                  </a:cubicBezTo>
                  <a:lnTo>
                    <a:pt x="8573" y="4707"/>
                  </a:lnTo>
                  <a:cubicBezTo>
                    <a:pt x="9918" y="4707"/>
                    <a:pt x="10927" y="3698"/>
                    <a:pt x="10927" y="2354"/>
                  </a:cubicBezTo>
                  <a:cubicBezTo>
                    <a:pt x="10927" y="1009"/>
                    <a:pt x="9918" y="0"/>
                    <a:pt x="8573"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3" name="Google Shape;613;p45"/>
            <p:cNvSpPr/>
            <p:nvPr/>
          </p:nvSpPr>
          <p:spPr>
            <a:xfrm>
              <a:off x="6808239" y="1990026"/>
              <a:ext cx="44340" cy="43328"/>
            </a:xfrm>
            <a:custGeom>
              <a:avLst/>
              <a:gdLst/>
              <a:ahLst/>
              <a:cxnLst/>
              <a:rect l="l" t="t" r="r" b="b"/>
              <a:pathLst>
                <a:path w="4707" h="4707" extrusionOk="0">
                  <a:moveTo>
                    <a:pt x="2354" y="0"/>
                  </a:moveTo>
                  <a:cubicBezTo>
                    <a:pt x="1177" y="0"/>
                    <a:pt x="0" y="1009"/>
                    <a:pt x="0" y="2354"/>
                  </a:cubicBezTo>
                  <a:cubicBezTo>
                    <a:pt x="0" y="3698"/>
                    <a:pt x="1177" y="4707"/>
                    <a:pt x="2354" y="4707"/>
                  </a:cubicBezTo>
                  <a:cubicBezTo>
                    <a:pt x="3698" y="4707"/>
                    <a:pt x="4707" y="3698"/>
                    <a:pt x="4707" y="2354"/>
                  </a:cubicBezTo>
                  <a:cubicBezTo>
                    <a:pt x="4707" y="1009"/>
                    <a:pt x="3698" y="0"/>
                    <a:pt x="2354"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4" name="Google Shape;614;p45"/>
            <p:cNvSpPr/>
            <p:nvPr/>
          </p:nvSpPr>
          <p:spPr>
            <a:xfrm>
              <a:off x="6919058" y="2551724"/>
              <a:ext cx="44349" cy="41781"/>
            </a:xfrm>
            <a:custGeom>
              <a:avLst/>
              <a:gdLst/>
              <a:ahLst/>
              <a:cxnLst/>
              <a:rect l="l" t="t" r="r" b="b"/>
              <a:pathLst>
                <a:path w="4708" h="4539" extrusionOk="0">
                  <a:moveTo>
                    <a:pt x="2354" y="0"/>
                  </a:moveTo>
                  <a:cubicBezTo>
                    <a:pt x="1009" y="0"/>
                    <a:pt x="1" y="1009"/>
                    <a:pt x="1" y="2353"/>
                  </a:cubicBezTo>
                  <a:cubicBezTo>
                    <a:pt x="1" y="3530"/>
                    <a:pt x="1009" y="4538"/>
                    <a:pt x="2354" y="4538"/>
                  </a:cubicBezTo>
                  <a:cubicBezTo>
                    <a:pt x="3699" y="4538"/>
                    <a:pt x="4707" y="3530"/>
                    <a:pt x="4707" y="2353"/>
                  </a:cubicBezTo>
                  <a:cubicBezTo>
                    <a:pt x="4707" y="1009"/>
                    <a:pt x="3699" y="0"/>
                    <a:pt x="2354"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5" name="Google Shape;615;p45"/>
            <p:cNvSpPr/>
            <p:nvPr/>
          </p:nvSpPr>
          <p:spPr>
            <a:xfrm>
              <a:off x="7197697" y="2137024"/>
              <a:ext cx="88680" cy="85109"/>
            </a:xfrm>
            <a:custGeom>
              <a:avLst/>
              <a:gdLst/>
              <a:ahLst/>
              <a:cxnLst/>
              <a:rect l="l" t="t" r="r" b="b"/>
              <a:pathLst>
                <a:path w="9414" h="9246" extrusionOk="0">
                  <a:moveTo>
                    <a:pt x="4707" y="1"/>
                  </a:moveTo>
                  <a:cubicBezTo>
                    <a:pt x="2185" y="1"/>
                    <a:pt x="0" y="2018"/>
                    <a:pt x="0" y="4707"/>
                  </a:cubicBezTo>
                  <a:cubicBezTo>
                    <a:pt x="0" y="7228"/>
                    <a:pt x="2185" y="9245"/>
                    <a:pt x="4707" y="9245"/>
                  </a:cubicBezTo>
                  <a:cubicBezTo>
                    <a:pt x="7228" y="9245"/>
                    <a:pt x="9413" y="7228"/>
                    <a:pt x="9413" y="4707"/>
                  </a:cubicBezTo>
                  <a:cubicBezTo>
                    <a:pt x="9413" y="2018"/>
                    <a:pt x="7228" y="1"/>
                    <a:pt x="4707"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6" name="Google Shape;616;p45"/>
            <p:cNvSpPr/>
            <p:nvPr/>
          </p:nvSpPr>
          <p:spPr>
            <a:xfrm>
              <a:off x="7080539" y="2107620"/>
              <a:ext cx="117185" cy="114510"/>
            </a:xfrm>
            <a:custGeom>
              <a:avLst/>
              <a:gdLst/>
              <a:ahLst/>
              <a:cxnLst/>
              <a:rect l="l" t="t" r="r" b="b"/>
              <a:pathLst>
                <a:path w="12440" h="12440" extrusionOk="0">
                  <a:moveTo>
                    <a:pt x="6220" y="1"/>
                  </a:moveTo>
                  <a:cubicBezTo>
                    <a:pt x="2858" y="1"/>
                    <a:pt x="1" y="2858"/>
                    <a:pt x="1" y="6220"/>
                  </a:cubicBezTo>
                  <a:cubicBezTo>
                    <a:pt x="1" y="9750"/>
                    <a:pt x="2858" y="12439"/>
                    <a:pt x="6220" y="12439"/>
                  </a:cubicBezTo>
                  <a:cubicBezTo>
                    <a:pt x="9750" y="12439"/>
                    <a:pt x="12439" y="9750"/>
                    <a:pt x="12439" y="6220"/>
                  </a:cubicBezTo>
                  <a:cubicBezTo>
                    <a:pt x="12439" y="2858"/>
                    <a:pt x="9750" y="1"/>
                    <a:pt x="6220"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7" name="Google Shape;617;p45"/>
            <p:cNvSpPr/>
            <p:nvPr/>
          </p:nvSpPr>
          <p:spPr>
            <a:xfrm>
              <a:off x="7300595" y="2223070"/>
              <a:ext cx="133020" cy="215682"/>
            </a:xfrm>
            <a:custGeom>
              <a:avLst/>
              <a:gdLst/>
              <a:ahLst/>
              <a:cxnLst/>
              <a:rect l="l" t="t" r="r" b="b"/>
              <a:pathLst>
                <a:path w="14121" h="23431" extrusionOk="0">
                  <a:moveTo>
                    <a:pt x="11736" y="0"/>
                  </a:moveTo>
                  <a:cubicBezTo>
                    <a:pt x="11397" y="0"/>
                    <a:pt x="11061" y="84"/>
                    <a:pt x="10758" y="235"/>
                  </a:cubicBezTo>
                  <a:lnTo>
                    <a:pt x="1346" y="4941"/>
                  </a:lnTo>
                  <a:cubicBezTo>
                    <a:pt x="505" y="5277"/>
                    <a:pt x="1" y="6118"/>
                    <a:pt x="1" y="6958"/>
                  </a:cubicBezTo>
                  <a:lnTo>
                    <a:pt x="1" y="16371"/>
                  </a:lnTo>
                  <a:cubicBezTo>
                    <a:pt x="1" y="17211"/>
                    <a:pt x="505" y="18052"/>
                    <a:pt x="1346" y="18388"/>
                  </a:cubicBezTo>
                  <a:lnTo>
                    <a:pt x="10758" y="23094"/>
                  </a:lnTo>
                  <a:cubicBezTo>
                    <a:pt x="11095" y="23263"/>
                    <a:pt x="11431" y="23431"/>
                    <a:pt x="11767" y="23431"/>
                  </a:cubicBezTo>
                  <a:cubicBezTo>
                    <a:pt x="12103" y="23431"/>
                    <a:pt x="12607" y="23263"/>
                    <a:pt x="12944" y="23094"/>
                  </a:cubicBezTo>
                  <a:cubicBezTo>
                    <a:pt x="13616" y="22590"/>
                    <a:pt x="14120" y="21918"/>
                    <a:pt x="14120" y="21077"/>
                  </a:cubicBezTo>
                  <a:lnTo>
                    <a:pt x="14120" y="2252"/>
                  </a:lnTo>
                  <a:cubicBezTo>
                    <a:pt x="14120" y="1579"/>
                    <a:pt x="13616" y="739"/>
                    <a:pt x="12944" y="403"/>
                  </a:cubicBezTo>
                  <a:cubicBezTo>
                    <a:pt x="12573" y="125"/>
                    <a:pt x="12152" y="0"/>
                    <a:pt x="11736"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8" name="Google Shape;618;p45"/>
            <p:cNvSpPr/>
            <p:nvPr/>
          </p:nvSpPr>
          <p:spPr>
            <a:xfrm>
              <a:off x="7007715" y="2222131"/>
              <a:ext cx="337274" cy="216621"/>
            </a:xfrm>
            <a:custGeom>
              <a:avLst/>
              <a:gdLst/>
              <a:ahLst/>
              <a:cxnLst/>
              <a:rect l="l" t="t" r="r" b="b"/>
              <a:pathLst>
                <a:path w="35804" h="23533" extrusionOk="0">
                  <a:moveTo>
                    <a:pt x="5379" y="0"/>
                  </a:moveTo>
                  <a:cubicBezTo>
                    <a:pt x="2354" y="0"/>
                    <a:pt x="1" y="2522"/>
                    <a:pt x="1" y="5547"/>
                  </a:cubicBezTo>
                  <a:lnTo>
                    <a:pt x="1" y="17986"/>
                  </a:lnTo>
                  <a:cubicBezTo>
                    <a:pt x="1" y="21011"/>
                    <a:pt x="2354" y="23533"/>
                    <a:pt x="5379" y="23533"/>
                  </a:cubicBezTo>
                  <a:lnTo>
                    <a:pt x="30424" y="23533"/>
                  </a:lnTo>
                  <a:cubicBezTo>
                    <a:pt x="33450" y="23533"/>
                    <a:pt x="35803" y="21011"/>
                    <a:pt x="35803" y="17986"/>
                  </a:cubicBezTo>
                  <a:lnTo>
                    <a:pt x="35803" y="5547"/>
                  </a:lnTo>
                  <a:cubicBezTo>
                    <a:pt x="35803" y="2522"/>
                    <a:pt x="33450" y="0"/>
                    <a:pt x="30424"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3" name="Picture 2">
            <a:extLst>
              <a:ext uri="{FF2B5EF4-FFF2-40B4-BE49-F238E27FC236}">
                <a16:creationId xmlns:a16="http://schemas.microsoft.com/office/drawing/2014/main" id="{308F5179-C2C7-A701-269D-D6C91C53660F}"/>
              </a:ext>
            </a:extLst>
          </p:cNvPr>
          <p:cNvPicPr>
            <a:picLocks noChangeAspect="1"/>
          </p:cNvPicPr>
          <p:nvPr/>
        </p:nvPicPr>
        <p:blipFill>
          <a:blip r:embed="rId3"/>
          <a:stretch>
            <a:fillRect/>
          </a:stretch>
        </p:blipFill>
        <p:spPr>
          <a:xfrm>
            <a:off x="1510791" y="2216705"/>
            <a:ext cx="4781152" cy="324633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33"/>
        <p:cNvGrpSpPr/>
        <p:nvPr/>
      </p:nvGrpSpPr>
      <p:grpSpPr>
        <a:xfrm>
          <a:off x="0" y="0"/>
          <a:ext cx="0" cy="0"/>
          <a:chOff x="0" y="0"/>
          <a:chExt cx="0" cy="0"/>
        </a:xfrm>
      </p:grpSpPr>
      <p:sp>
        <p:nvSpPr>
          <p:cNvPr id="834" name="Google Shape;834;p50"/>
          <p:cNvSpPr txBox="1">
            <a:spLocks noGrp="1"/>
          </p:cNvSpPr>
          <p:nvPr>
            <p:ph type="title"/>
          </p:nvPr>
        </p:nvSpPr>
        <p:spPr>
          <a:xfrm>
            <a:off x="1767675" y="1496468"/>
            <a:ext cx="7433939" cy="610400"/>
          </a:xfrm>
          <a:prstGeom prst="rect">
            <a:avLst/>
          </a:prstGeom>
        </p:spPr>
        <p:txBody>
          <a:bodyPr spcFirstLastPara="1" wrap="square" lIns="121900" tIns="121900" rIns="121900" bIns="121900" anchor="ctr" anchorCtr="0">
            <a:noAutofit/>
          </a:bodyPr>
          <a:lstStyle/>
          <a:p>
            <a:r>
              <a:rPr lang="tr-TR" dirty="0" err="1"/>
              <a:t>Number</a:t>
            </a:r>
            <a:r>
              <a:rPr lang="tr-TR" dirty="0"/>
              <a:t> of </a:t>
            </a:r>
            <a:r>
              <a:rPr lang="tr-TR" dirty="0" err="1"/>
              <a:t>vıdeos</a:t>
            </a:r>
            <a:r>
              <a:rPr lang="tr-TR" dirty="0"/>
              <a:t>-Video </a:t>
            </a:r>
            <a:r>
              <a:rPr lang="tr-TR" dirty="0" err="1"/>
              <a:t>duration</a:t>
            </a:r>
            <a:r>
              <a:rPr lang="tr-TR" dirty="0"/>
              <a:t> </a:t>
            </a:r>
            <a:r>
              <a:rPr lang="tr-TR" dirty="0" err="1"/>
              <a:t>correlation</a:t>
            </a:r>
            <a:endParaRPr dirty="0"/>
          </a:p>
        </p:txBody>
      </p:sp>
      <p:grpSp>
        <p:nvGrpSpPr>
          <p:cNvPr id="836" name="Google Shape;836;p50"/>
          <p:cNvGrpSpPr/>
          <p:nvPr/>
        </p:nvGrpSpPr>
        <p:grpSpPr>
          <a:xfrm>
            <a:off x="478052" y="3770782"/>
            <a:ext cx="1754257" cy="2350901"/>
            <a:chOff x="358538" y="2828086"/>
            <a:chExt cx="1315693" cy="1763176"/>
          </a:xfrm>
        </p:grpSpPr>
        <p:sp>
          <p:nvSpPr>
            <p:cNvPr id="837" name="Google Shape;837;p50"/>
            <p:cNvSpPr/>
            <p:nvPr/>
          </p:nvSpPr>
          <p:spPr>
            <a:xfrm rot="-278685">
              <a:off x="424322" y="2873283"/>
              <a:ext cx="1184125" cy="1672782"/>
            </a:xfrm>
            <a:custGeom>
              <a:avLst/>
              <a:gdLst/>
              <a:ahLst/>
              <a:cxnLst/>
              <a:rect l="l" t="t" r="r" b="b"/>
              <a:pathLst>
                <a:path w="127915" h="170576" extrusionOk="0">
                  <a:moveTo>
                    <a:pt x="86619" y="8328"/>
                  </a:moveTo>
                  <a:cubicBezTo>
                    <a:pt x="90305" y="8328"/>
                    <a:pt x="93786" y="8738"/>
                    <a:pt x="96858" y="9625"/>
                  </a:cubicBezTo>
                  <a:cubicBezTo>
                    <a:pt x="101363" y="10922"/>
                    <a:pt x="105117" y="13174"/>
                    <a:pt x="108188" y="16314"/>
                  </a:cubicBezTo>
                  <a:cubicBezTo>
                    <a:pt x="109144" y="17270"/>
                    <a:pt x="109895" y="18225"/>
                    <a:pt x="110646" y="19249"/>
                  </a:cubicBezTo>
                  <a:cubicBezTo>
                    <a:pt x="111533" y="20546"/>
                    <a:pt x="112352" y="21979"/>
                    <a:pt x="113035" y="23481"/>
                  </a:cubicBezTo>
                  <a:cubicBezTo>
                    <a:pt x="113922" y="25324"/>
                    <a:pt x="114468" y="27099"/>
                    <a:pt x="114809" y="28327"/>
                  </a:cubicBezTo>
                  <a:cubicBezTo>
                    <a:pt x="114195" y="29146"/>
                    <a:pt x="113922" y="30102"/>
                    <a:pt x="113854" y="31126"/>
                  </a:cubicBezTo>
                  <a:lnTo>
                    <a:pt x="113786" y="34334"/>
                  </a:lnTo>
                  <a:cubicBezTo>
                    <a:pt x="113786" y="35017"/>
                    <a:pt x="113922" y="35631"/>
                    <a:pt x="114127" y="36245"/>
                  </a:cubicBezTo>
                  <a:cubicBezTo>
                    <a:pt x="112011" y="40204"/>
                    <a:pt x="110919" y="46893"/>
                    <a:pt x="110441" y="51671"/>
                  </a:cubicBezTo>
                  <a:cubicBezTo>
                    <a:pt x="109827" y="51535"/>
                    <a:pt x="109212" y="51398"/>
                    <a:pt x="108530" y="51398"/>
                  </a:cubicBezTo>
                  <a:lnTo>
                    <a:pt x="99247" y="50989"/>
                  </a:lnTo>
                  <a:lnTo>
                    <a:pt x="98769" y="50989"/>
                  </a:lnTo>
                  <a:cubicBezTo>
                    <a:pt x="96039" y="50989"/>
                    <a:pt x="93445" y="52149"/>
                    <a:pt x="91602" y="54129"/>
                  </a:cubicBezTo>
                  <a:lnTo>
                    <a:pt x="85800" y="53856"/>
                  </a:lnTo>
                  <a:cubicBezTo>
                    <a:pt x="85118" y="53378"/>
                    <a:pt x="84298" y="53105"/>
                    <a:pt x="83479" y="53037"/>
                  </a:cubicBezTo>
                  <a:lnTo>
                    <a:pt x="76176" y="52627"/>
                  </a:lnTo>
                  <a:lnTo>
                    <a:pt x="75903" y="52627"/>
                  </a:lnTo>
                  <a:cubicBezTo>
                    <a:pt x="75015" y="52627"/>
                    <a:pt x="74128" y="52900"/>
                    <a:pt x="73446" y="53378"/>
                  </a:cubicBezTo>
                  <a:lnTo>
                    <a:pt x="68531" y="53173"/>
                  </a:lnTo>
                  <a:lnTo>
                    <a:pt x="68395" y="53173"/>
                  </a:lnTo>
                  <a:cubicBezTo>
                    <a:pt x="66279" y="53310"/>
                    <a:pt x="60477" y="53924"/>
                    <a:pt x="57951" y="56859"/>
                  </a:cubicBezTo>
                  <a:cubicBezTo>
                    <a:pt x="57815" y="56449"/>
                    <a:pt x="57542" y="56040"/>
                    <a:pt x="57337" y="55630"/>
                  </a:cubicBezTo>
                  <a:cubicBezTo>
                    <a:pt x="57542" y="53514"/>
                    <a:pt x="57815" y="50648"/>
                    <a:pt x="58088" y="47508"/>
                  </a:cubicBezTo>
                  <a:cubicBezTo>
                    <a:pt x="58634" y="42388"/>
                    <a:pt x="59112" y="37815"/>
                    <a:pt x="59521" y="33856"/>
                  </a:cubicBezTo>
                  <a:lnTo>
                    <a:pt x="56996" y="33583"/>
                  </a:lnTo>
                  <a:lnTo>
                    <a:pt x="59589" y="33720"/>
                  </a:lnTo>
                  <a:cubicBezTo>
                    <a:pt x="60067" y="29556"/>
                    <a:pt x="61569" y="24983"/>
                    <a:pt x="63685" y="21229"/>
                  </a:cubicBezTo>
                  <a:cubicBezTo>
                    <a:pt x="66347" y="16587"/>
                    <a:pt x="69964" y="13106"/>
                    <a:pt x="74333" y="10990"/>
                  </a:cubicBezTo>
                  <a:cubicBezTo>
                    <a:pt x="77609" y="9284"/>
                    <a:pt x="81432" y="8396"/>
                    <a:pt x="85527" y="8328"/>
                  </a:cubicBezTo>
                  <a:close/>
                  <a:moveTo>
                    <a:pt x="29420" y="57337"/>
                  </a:moveTo>
                  <a:cubicBezTo>
                    <a:pt x="29625" y="57337"/>
                    <a:pt x="29829" y="57337"/>
                    <a:pt x="30034" y="57405"/>
                  </a:cubicBezTo>
                  <a:cubicBezTo>
                    <a:pt x="34539" y="57678"/>
                    <a:pt x="39317" y="59658"/>
                    <a:pt x="43890" y="61569"/>
                  </a:cubicBezTo>
                  <a:lnTo>
                    <a:pt x="44914" y="62047"/>
                  </a:lnTo>
                  <a:cubicBezTo>
                    <a:pt x="45733" y="62388"/>
                    <a:pt x="46416" y="62661"/>
                    <a:pt x="47167" y="62934"/>
                  </a:cubicBezTo>
                  <a:cubicBezTo>
                    <a:pt x="47371" y="63548"/>
                    <a:pt x="47644" y="64162"/>
                    <a:pt x="48054" y="64640"/>
                  </a:cubicBezTo>
                  <a:cubicBezTo>
                    <a:pt x="48873" y="65732"/>
                    <a:pt x="50102" y="66415"/>
                    <a:pt x="51399" y="66620"/>
                  </a:cubicBezTo>
                  <a:lnTo>
                    <a:pt x="52013" y="66688"/>
                  </a:lnTo>
                  <a:lnTo>
                    <a:pt x="52695" y="66688"/>
                  </a:lnTo>
                  <a:cubicBezTo>
                    <a:pt x="53924" y="66688"/>
                    <a:pt x="55084" y="66278"/>
                    <a:pt x="56040" y="65459"/>
                  </a:cubicBezTo>
                  <a:cubicBezTo>
                    <a:pt x="57542" y="65732"/>
                    <a:pt x="58975" y="65801"/>
                    <a:pt x="60340" y="65801"/>
                  </a:cubicBezTo>
                  <a:lnTo>
                    <a:pt x="61978" y="65801"/>
                  </a:lnTo>
                  <a:cubicBezTo>
                    <a:pt x="63958" y="66620"/>
                    <a:pt x="66006" y="67234"/>
                    <a:pt x="66961" y="67439"/>
                  </a:cubicBezTo>
                  <a:cubicBezTo>
                    <a:pt x="66074" y="67780"/>
                    <a:pt x="65323" y="68326"/>
                    <a:pt x="64709" y="69145"/>
                  </a:cubicBezTo>
                  <a:cubicBezTo>
                    <a:pt x="64094" y="69828"/>
                    <a:pt x="63753" y="70647"/>
                    <a:pt x="63617" y="71534"/>
                  </a:cubicBezTo>
                  <a:lnTo>
                    <a:pt x="54607" y="76790"/>
                  </a:lnTo>
                  <a:cubicBezTo>
                    <a:pt x="54538" y="76790"/>
                    <a:pt x="54402" y="76722"/>
                    <a:pt x="54334" y="76722"/>
                  </a:cubicBezTo>
                  <a:cubicBezTo>
                    <a:pt x="51330" y="75766"/>
                    <a:pt x="47371" y="74538"/>
                    <a:pt x="44505" y="73787"/>
                  </a:cubicBezTo>
                  <a:cubicBezTo>
                    <a:pt x="43890" y="73582"/>
                    <a:pt x="43276" y="73445"/>
                    <a:pt x="42593" y="73241"/>
                  </a:cubicBezTo>
                  <a:cubicBezTo>
                    <a:pt x="37747" y="71944"/>
                    <a:pt x="33242" y="70715"/>
                    <a:pt x="29488" y="68121"/>
                  </a:cubicBezTo>
                  <a:cubicBezTo>
                    <a:pt x="26621" y="66142"/>
                    <a:pt x="24847" y="63343"/>
                    <a:pt x="24574" y="60750"/>
                  </a:cubicBezTo>
                  <a:cubicBezTo>
                    <a:pt x="24505" y="59521"/>
                    <a:pt x="24915" y="58975"/>
                    <a:pt x="25188" y="58702"/>
                  </a:cubicBezTo>
                  <a:cubicBezTo>
                    <a:pt x="26007" y="57883"/>
                    <a:pt x="27645" y="57337"/>
                    <a:pt x="29420" y="57337"/>
                  </a:cubicBezTo>
                  <a:close/>
                  <a:moveTo>
                    <a:pt x="64299" y="89759"/>
                  </a:moveTo>
                  <a:cubicBezTo>
                    <a:pt x="70238" y="92626"/>
                    <a:pt x="74742" y="95493"/>
                    <a:pt x="78155" y="98564"/>
                  </a:cubicBezTo>
                  <a:cubicBezTo>
                    <a:pt x="79725" y="99929"/>
                    <a:pt x="81636" y="102114"/>
                    <a:pt x="82182" y="104844"/>
                  </a:cubicBezTo>
                  <a:cubicBezTo>
                    <a:pt x="82456" y="106346"/>
                    <a:pt x="83411" y="110919"/>
                    <a:pt x="72080" y="114263"/>
                  </a:cubicBezTo>
                  <a:cubicBezTo>
                    <a:pt x="67302" y="115697"/>
                    <a:pt x="62115" y="116106"/>
                    <a:pt x="57064" y="116516"/>
                  </a:cubicBezTo>
                  <a:cubicBezTo>
                    <a:pt x="56245" y="116584"/>
                    <a:pt x="55426" y="116652"/>
                    <a:pt x="54675" y="116721"/>
                  </a:cubicBezTo>
                  <a:cubicBezTo>
                    <a:pt x="46621" y="117471"/>
                    <a:pt x="38088" y="118427"/>
                    <a:pt x="29829" y="120953"/>
                  </a:cubicBezTo>
                  <a:lnTo>
                    <a:pt x="26621" y="117130"/>
                  </a:lnTo>
                  <a:cubicBezTo>
                    <a:pt x="26894" y="116311"/>
                    <a:pt x="27031" y="115151"/>
                    <a:pt x="26416" y="113717"/>
                  </a:cubicBezTo>
                  <a:cubicBezTo>
                    <a:pt x="26485" y="113171"/>
                    <a:pt x="26553" y="112557"/>
                    <a:pt x="26621" y="112011"/>
                  </a:cubicBezTo>
                  <a:lnTo>
                    <a:pt x="64299" y="89759"/>
                  </a:lnTo>
                  <a:close/>
                  <a:moveTo>
                    <a:pt x="21024" y="134399"/>
                  </a:moveTo>
                  <a:lnTo>
                    <a:pt x="37269" y="153784"/>
                  </a:lnTo>
                  <a:cubicBezTo>
                    <a:pt x="34676" y="155150"/>
                    <a:pt x="32355" y="156105"/>
                    <a:pt x="30102" y="156719"/>
                  </a:cubicBezTo>
                  <a:cubicBezTo>
                    <a:pt x="27645" y="157402"/>
                    <a:pt x="25256" y="157812"/>
                    <a:pt x="22935" y="157812"/>
                  </a:cubicBezTo>
                  <a:cubicBezTo>
                    <a:pt x="19591" y="157812"/>
                    <a:pt x="16724" y="157061"/>
                    <a:pt x="14608" y="155627"/>
                  </a:cubicBezTo>
                  <a:cubicBezTo>
                    <a:pt x="9079" y="151873"/>
                    <a:pt x="9557" y="148733"/>
                    <a:pt x="9693" y="147641"/>
                  </a:cubicBezTo>
                  <a:cubicBezTo>
                    <a:pt x="10240" y="143751"/>
                    <a:pt x="14676" y="138631"/>
                    <a:pt x="21024" y="134399"/>
                  </a:cubicBezTo>
                  <a:close/>
                  <a:moveTo>
                    <a:pt x="85595" y="1"/>
                  </a:moveTo>
                  <a:cubicBezTo>
                    <a:pt x="80271" y="69"/>
                    <a:pt x="75289" y="1161"/>
                    <a:pt x="70920" y="3277"/>
                  </a:cubicBezTo>
                  <a:cubicBezTo>
                    <a:pt x="65050" y="6144"/>
                    <a:pt x="60272" y="10580"/>
                    <a:pt x="56723" y="16655"/>
                  </a:cubicBezTo>
                  <a:cubicBezTo>
                    <a:pt x="52968" y="23003"/>
                    <a:pt x="51740" y="29146"/>
                    <a:pt x="51330" y="32218"/>
                  </a:cubicBezTo>
                  <a:cubicBezTo>
                    <a:pt x="51330" y="32218"/>
                    <a:pt x="51262" y="32628"/>
                    <a:pt x="51262" y="32764"/>
                  </a:cubicBezTo>
                  <a:cubicBezTo>
                    <a:pt x="50784" y="36791"/>
                    <a:pt x="50306" y="41433"/>
                    <a:pt x="49829" y="46620"/>
                  </a:cubicBezTo>
                  <a:cubicBezTo>
                    <a:pt x="49487" y="49692"/>
                    <a:pt x="49214" y="52490"/>
                    <a:pt x="49010" y="54606"/>
                  </a:cubicBezTo>
                  <a:lnTo>
                    <a:pt x="48941" y="54675"/>
                  </a:lnTo>
                  <a:cubicBezTo>
                    <a:pt x="48737" y="54538"/>
                    <a:pt x="48463" y="54470"/>
                    <a:pt x="48190" y="54333"/>
                  </a:cubicBezTo>
                  <a:lnTo>
                    <a:pt x="47098" y="53924"/>
                  </a:lnTo>
                  <a:cubicBezTo>
                    <a:pt x="42116" y="51808"/>
                    <a:pt x="36519" y="49419"/>
                    <a:pt x="30580" y="49009"/>
                  </a:cubicBezTo>
                  <a:lnTo>
                    <a:pt x="29488" y="49009"/>
                  </a:lnTo>
                  <a:cubicBezTo>
                    <a:pt x="25324" y="49009"/>
                    <a:pt x="21638" y="50443"/>
                    <a:pt x="19249" y="52832"/>
                  </a:cubicBezTo>
                  <a:cubicBezTo>
                    <a:pt x="16997" y="55084"/>
                    <a:pt x="15973" y="58088"/>
                    <a:pt x="16246" y="61432"/>
                  </a:cubicBezTo>
                  <a:cubicBezTo>
                    <a:pt x="16724" y="66551"/>
                    <a:pt x="19796" y="71466"/>
                    <a:pt x="24710" y="74947"/>
                  </a:cubicBezTo>
                  <a:cubicBezTo>
                    <a:pt x="29625" y="78428"/>
                    <a:pt x="35085" y="79862"/>
                    <a:pt x="40409" y="81295"/>
                  </a:cubicBezTo>
                  <a:cubicBezTo>
                    <a:pt x="41023" y="81500"/>
                    <a:pt x="41638" y="81636"/>
                    <a:pt x="42252" y="81841"/>
                  </a:cubicBezTo>
                  <a:cubicBezTo>
                    <a:pt x="43071" y="82046"/>
                    <a:pt x="43959" y="82319"/>
                    <a:pt x="44846" y="82524"/>
                  </a:cubicBezTo>
                  <a:lnTo>
                    <a:pt x="16246" y="99383"/>
                  </a:lnTo>
                  <a:cubicBezTo>
                    <a:pt x="15632" y="99315"/>
                    <a:pt x="15018" y="99247"/>
                    <a:pt x="14335" y="99247"/>
                  </a:cubicBezTo>
                  <a:cubicBezTo>
                    <a:pt x="13448" y="99247"/>
                    <a:pt x="12492" y="99315"/>
                    <a:pt x="11536" y="99588"/>
                  </a:cubicBezTo>
                  <a:cubicBezTo>
                    <a:pt x="9557" y="100066"/>
                    <a:pt x="7714" y="101021"/>
                    <a:pt x="6212" y="102387"/>
                  </a:cubicBezTo>
                  <a:lnTo>
                    <a:pt x="6076" y="102387"/>
                  </a:lnTo>
                  <a:cubicBezTo>
                    <a:pt x="2868" y="102387"/>
                    <a:pt x="1434" y="103752"/>
                    <a:pt x="888" y="104912"/>
                  </a:cubicBezTo>
                  <a:cubicBezTo>
                    <a:pt x="274" y="106141"/>
                    <a:pt x="1" y="108188"/>
                    <a:pt x="2117" y="110851"/>
                  </a:cubicBezTo>
                  <a:cubicBezTo>
                    <a:pt x="2117" y="112011"/>
                    <a:pt x="2185" y="113171"/>
                    <a:pt x="2458" y="114263"/>
                  </a:cubicBezTo>
                  <a:cubicBezTo>
                    <a:pt x="3550" y="118905"/>
                    <a:pt x="7304" y="122523"/>
                    <a:pt x="11946" y="123478"/>
                  </a:cubicBezTo>
                  <a:lnTo>
                    <a:pt x="15700" y="127983"/>
                  </a:lnTo>
                  <a:cubicBezTo>
                    <a:pt x="10513" y="131532"/>
                    <a:pt x="2595" y="138222"/>
                    <a:pt x="1434" y="146413"/>
                  </a:cubicBezTo>
                  <a:cubicBezTo>
                    <a:pt x="888" y="149962"/>
                    <a:pt x="1298" y="156719"/>
                    <a:pt x="9967" y="162521"/>
                  </a:cubicBezTo>
                  <a:cubicBezTo>
                    <a:pt x="13516" y="164910"/>
                    <a:pt x="17816" y="166139"/>
                    <a:pt x="22799" y="166139"/>
                  </a:cubicBezTo>
                  <a:cubicBezTo>
                    <a:pt x="25393" y="166139"/>
                    <a:pt x="28055" y="165798"/>
                    <a:pt x="30785" y="165183"/>
                  </a:cubicBezTo>
                  <a:cubicBezTo>
                    <a:pt x="31399" y="165047"/>
                    <a:pt x="31945" y="164910"/>
                    <a:pt x="32355" y="164774"/>
                  </a:cubicBezTo>
                  <a:cubicBezTo>
                    <a:pt x="35699" y="163818"/>
                    <a:pt x="39044" y="162385"/>
                    <a:pt x="42730" y="160337"/>
                  </a:cubicBezTo>
                  <a:lnTo>
                    <a:pt x="43549" y="161361"/>
                  </a:lnTo>
                  <a:cubicBezTo>
                    <a:pt x="41023" y="163409"/>
                    <a:pt x="40750" y="165320"/>
                    <a:pt x="41023" y="166685"/>
                  </a:cubicBezTo>
                  <a:cubicBezTo>
                    <a:pt x="41501" y="168460"/>
                    <a:pt x="43208" y="170576"/>
                    <a:pt x="49214" y="170576"/>
                  </a:cubicBezTo>
                  <a:cubicBezTo>
                    <a:pt x="51535" y="170576"/>
                    <a:pt x="54197" y="170234"/>
                    <a:pt x="56927" y="169620"/>
                  </a:cubicBezTo>
                  <a:cubicBezTo>
                    <a:pt x="61637" y="168528"/>
                    <a:pt x="65733" y="166617"/>
                    <a:pt x="67917" y="164637"/>
                  </a:cubicBezTo>
                  <a:cubicBezTo>
                    <a:pt x="69964" y="162794"/>
                    <a:pt x="70101" y="161020"/>
                    <a:pt x="69828" y="159928"/>
                  </a:cubicBezTo>
                  <a:cubicBezTo>
                    <a:pt x="69418" y="158085"/>
                    <a:pt x="67644" y="155969"/>
                    <a:pt x="61705" y="155969"/>
                  </a:cubicBezTo>
                  <a:cubicBezTo>
                    <a:pt x="60886" y="155969"/>
                    <a:pt x="59999" y="156037"/>
                    <a:pt x="59112" y="156105"/>
                  </a:cubicBezTo>
                  <a:lnTo>
                    <a:pt x="35699" y="127983"/>
                  </a:lnTo>
                  <a:cubicBezTo>
                    <a:pt x="42184" y="126413"/>
                    <a:pt x="48941" y="125594"/>
                    <a:pt x="55357" y="125048"/>
                  </a:cubicBezTo>
                  <a:lnTo>
                    <a:pt x="57746" y="124843"/>
                  </a:lnTo>
                  <a:cubicBezTo>
                    <a:pt x="63207" y="124365"/>
                    <a:pt x="68872" y="123888"/>
                    <a:pt x="74469" y="122249"/>
                  </a:cubicBezTo>
                  <a:cubicBezTo>
                    <a:pt x="90646" y="117471"/>
                    <a:pt x="91397" y="108257"/>
                    <a:pt x="90373" y="103137"/>
                  </a:cubicBezTo>
                  <a:cubicBezTo>
                    <a:pt x="89349" y="98223"/>
                    <a:pt x="86210" y="94537"/>
                    <a:pt x="83752" y="92353"/>
                  </a:cubicBezTo>
                  <a:cubicBezTo>
                    <a:pt x="81363" y="90169"/>
                    <a:pt x="78565" y="88121"/>
                    <a:pt x="75289" y="86141"/>
                  </a:cubicBezTo>
                  <a:cubicBezTo>
                    <a:pt x="76449" y="85800"/>
                    <a:pt x="77473" y="84981"/>
                    <a:pt x="78155" y="83821"/>
                  </a:cubicBezTo>
                  <a:lnTo>
                    <a:pt x="83275" y="75288"/>
                  </a:lnTo>
                  <a:cubicBezTo>
                    <a:pt x="84230" y="73719"/>
                    <a:pt x="84230" y="71739"/>
                    <a:pt x="83411" y="70101"/>
                  </a:cubicBezTo>
                  <a:cubicBezTo>
                    <a:pt x="83684" y="69555"/>
                    <a:pt x="83957" y="69009"/>
                    <a:pt x="84230" y="68394"/>
                  </a:cubicBezTo>
                  <a:lnTo>
                    <a:pt x="90988" y="68667"/>
                  </a:lnTo>
                  <a:cubicBezTo>
                    <a:pt x="91124" y="68804"/>
                    <a:pt x="91261" y="69009"/>
                    <a:pt x="91397" y="69145"/>
                  </a:cubicBezTo>
                  <a:cubicBezTo>
                    <a:pt x="93240" y="71125"/>
                    <a:pt x="95697" y="72285"/>
                    <a:pt x="98291" y="72353"/>
                  </a:cubicBezTo>
                  <a:lnTo>
                    <a:pt x="107642" y="72763"/>
                  </a:lnTo>
                  <a:lnTo>
                    <a:pt x="108052" y="72763"/>
                  </a:lnTo>
                  <a:cubicBezTo>
                    <a:pt x="108803" y="72763"/>
                    <a:pt x="109554" y="72695"/>
                    <a:pt x="110304" y="72490"/>
                  </a:cubicBezTo>
                  <a:cubicBezTo>
                    <a:pt x="111055" y="81295"/>
                    <a:pt x="113103" y="92489"/>
                    <a:pt x="118837" y="92489"/>
                  </a:cubicBezTo>
                  <a:cubicBezTo>
                    <a:pt x="119860" y="92489"/>
                    <a:pt x="121294" y="92148"/>
                    <a:pt x="122727" y="90373"/>
                  </a:cubicBezTo>
                  <a:cubicBezTo>
                    <a:pt x="125867" y="86414"/>
                    <a:pt x="127915" y="75493"/>
                    <a:pt x="127915" y="62593"/>
                  </a:cubicBezTo>
                  <a:cubicBezTo>
                    <a:pt x="127915" y="51467"/>
                    <a:pt x="126481" y="41774"/>
                    <a:pt x="124024" y="36791"/>
                  </a:cubicBezTo>
                  <a:cubicBezTo>
                    <a:pt x="124434" y="36109"/>
                    <a:pt x="124638" y="35358"/>
                    <a:pt x="124638" y="34539"/>
                  </a:cubicBezTo>
                  <a:lnTo>
                    <a:pt x="124707" y="31331"/>
                  </a:lnTo>
                  <a:cubicBezTo>
                    <a:pt x="124707" y="29966"/>
                    <a:pt x="124161" y="28669"/>
                    <a:pt x="123205" y="27713"/>
                  </a:cubicBezTo>
                  <a:cubicBezTo>
                    <a:pt x="122864" y="26075"/>
                    <a:pt x="122181" y="23481"/>
                    <a:pt x="120884" y="20546"/>
                  </a:cubicBezTo>
                  <a:cubicBezTo>
                    <a:pt x="119929" y="18362"/>
                    <a:pt x="118768" y="16382"/>
                    <a:pt x="117471" y="14471"/>
                  </a:cubicBezTo>
                  <a:cubicBezTo>
                    <a:pt x="116652" y="13311"/>
                    <a:pt x="115697" y="12150"/>
                    <a:pt x="114741" y="11058"/>
                  </a:cubicBezTo>
                  <a:cubicBezTo>
                    <a:pt x="110714" y="6758"/>
                    <a:pt x="105731" y="3686"/>
                    <a:pt x="99861" y="1844"/>
                  </a:cubicBezTo>
                  <a:cubicBezTo>
                    <a:pt x="95834" y="615"/>
                    <a:pt x="91329" y="1"/>
                    <a:pt x="86551" y="1"/>
                  </a:cubicBezTo>
                  <a:close/>
                </a:path>
              </a:pathLst>
            </a:custGeom>
            <a:solidFill>
              <a:schemeClr val="lt1"/>
            </a:solidFill>
            <a:ln w="19050" cap="flat" cmpd="sng">
              <a:solidFill>
                <a:schemeClr val="lt1"/>
              </a:solidFill>
              <a:prstDash val="solid"/>
              <a:round/>
              <a:headEnd type="none" w="sm" len="sm"/>
              <a:tailEnd type="none" w="sm" len="sm"/>
            </a:ln>
            <a:effectLst>
              <a:outerShdw dist="66675" dir="1800000" algn="bl" rotWithShape="0">
                <a:schemeClr val="lt2"/>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38" name="Google Shape;838;p50"/>
            <p:cNvSpPr/>
            <p:nvPr/>
          </p:nvSpPr>
          <p:spPr>
            <a:xfrm rot="-278685">
              <a:off x="853855" y="2883176"/>
              <a:ext cx="647036" cy="559657"/>
            </a:xfrm>
            <a:custGeom>
              <a:avLst/>
              <a:gdLst/>
              <a:ahLst/>
              <a:cxnLst/>
              <a:rect l="l" t="t" r="r" b="b"/>
              <a:pathLst>
                <a:path w="69896" h="57069" extrusionOk="0">
                  <a:moveTo>
                    <a:pt x="35570" y="0"/>
                  </a:moveTo>
                  <a:cubicBezTo>
                    <a:pt x="35341" y="0"/>
                    <a:pt x="35111" y="2"/>
                    <a:pt x="34880" y="5"/>
                  </a:cubicBezTo>
                  <a:lnTo>
                    <a:pt x="34539" y="5"/>
                  </a:lnTo>
                  <a:cubicBezTo>
                    <a:pt x="29215" y="73"/>
                    <a:pt x="24710" y="1234"/>
                    <a:pt x="20887" y="3077"/>
                  </a:cubicBezTo>
                  <a:cubicBezTo>
                    <a:pt x="14949" y="5944"/>
                    <a:pt x="10649" y="10517"/>
                    <a:pt x="7782" y="15431"/>
                  </a:cubicBezTo>
                  <a:cubicBezTo>
                    <a:pt x="4847" y="20414"/>
                    <a:pt x="3345" y="25738"/>
                    <a:pt x="2731" y="30038"/>
                  </a:cubicBezTo>
                  <a:cubicBezTo>
                    <a:pt x="2731" y="30175"/>
                    <a:pt x="2731" y="30380"/>
                    <a:pt x="2663" y="30584"/>
                  </a:cubicBezTo>
                  <a:cubicBezTo>
                    <a:pt x="2185" y="35158"/>
                    <a:pt x="1639" y="40004"/>
                    <a:pt x="1229" y="44304"/>
                  </a:cubicBezTo>
                  <a:cubicBezTo>
                    <a:pt x="547" y="51266"/>
                    <a:pt x="69" y="56659"/>
                    <a:pt x="1" y="56727"/>
                  </a:cubicBezTo>
                  <a:lnTo>
                    <a:pt x="3277" y="57068"/>
                  </a:lnTo>
                  <a:cubicBezTo>
                    <a:pt x="3277" y="56932"/>
                    <a:pt x="3755" y="51608"/>
                    <a:pt x="4437" y="44714"/>
                  </a:cubicBezTo>
                  <a:cubicBezTo>
                    <a:pt x="4847" y="40482"/>
                    <a:pt x="5393" y="35635"/>
                    <a:pt x="5871" y="31062"/>
                  </a:cubicBezTo>
                  <a:cubicBezTo>
                    <a:pt x="5871" y="30994"/>
                    <a:pt x="5871" y="30994"/>
                    <a:pt x="5871" y="30926"/>
                  </a:cubicBezTo>
                  <a:cubicBezTo>
                    <a:pt x="6348" y="27035"/>
                    <a:pt x="7714" y="22052"/>
                    <a:pt x="10376" y="17411"/>
                  </a:cubicBezTo>
                  <a:cubicBezTo>
                    <a:pt x="12901" y="12974"/>
                    <a:pt x="16724" y="8810"/>
                    <a:pt x="22048" y="6148"/>
                  </a:cubicBezTo>
                  <a:cubicBezTo>
                    <a:pt x="25460" y="4442"/>
                    <a:pt x="29556" y="3350"/>
                    <a:pt x="34402" y="3281"/>
                  </a:cubicBezTo>
                  <a:cubicBezTo>
                    <a:pt x="34470" y="3213"/>
                    <a:pt x="34539" y="3213"/>
                    <a:pt x="34607" y="3213"/>
                  </a:cubicBezTo>
                  <a:cubicBezTo>
                    <a:pt x="34876" y="3209"/>
                    <a:pt x="35143" y="3207"/>
                    <a:pt x="35409" y="3207"/>
                  </a:cubicBezTo>
                  <a:cubicBezTo>
                    <a:pt x="39400" y="3207"/>
                    <a:pt x="43088" y="3687"/>
                    <a:pt x="46415" y="4647"/>
                  </a:cubicBezTo>
                  <a:cubicBezTo>
                    <a:pt x="51398" y="6080"/>
                    <a:pt x="55562" y="8537"/>
                    <a:pt x="58906" y="12018"/>
                  </a:cubicBezTo>
                  <a:cubicBezTo>
                    <a:pt x="59862" y="12974"/>
                    <a:pt x="60818" y="14066"/>
                    <a:pt x="61637" y="15295"/>
                  </a:cubicBezTo>
                  <a:cubicBezTo>
                    <a:pt x="62729" y="16865"/>
                    <a:pt x="63548" y="18435"/>
                    <a:pt x="64230" y="19868"/>
                  </a:cubicBezTo>
                  <a:cubicBezTo>
                    <a:pt x="66278" y="24168"/>
                    <a:pt x="66688" y="27649"/>
                    <a:pt x="66688" y="27649"/>
                  </a:cubicBezTo>
                  <a:lnTo>
                    <a:pt x="69896" y="27308"/>
                  </a:lnTo>
                  <a:cubicBezTo>
                    <a:pt x="69827" y="27103"/>
                    <a:pt x="69418" y="23554"/>
                    <a:pt x="67438" y="19049"/>
                  </a:cubicBezTo>
                  <a:cubicBezTo>
                    <a:pt x="66619" y="17274"/>
                    <a:pt x="65596" y="15363"/>
                    <a:pt x="64299" y="13452"/>
                  </a:cubicBezTo>
                  <a:cubicBezTo>
                    <a:pt x="63548" y="12428"/>
                    <a:pt x="62661" y="11336"/>
                    <a:pt x="61705" y="10244"/>
                  </a:cubicBezTo>
                  <a:cubicBezTo>
                    <a:pt x="58633" y="6899"/>
                    <a:pt x="54197" y="3691"/>
                    <a:pt x="47985" y="1780"/>
                  </a:cubicBezTo>
                  <a:cubicBezTo>
                    <a:pt x="44468" y="673"/>
                    <a:pt x="40330" y="0"/>
                    <a:pt x="35570"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39" name="Google Shape;839;p50"/>
            <p:cNvSpPr/>
            <p:nvPr/>
          </p:nvSpPr>
          <p:spPr>
            <a:xfrm rot="-278685">
              <a:off x="1458325" y="3114672"/>
              <a:ext cx="53719" cy="81680"/>
            </a:xfrm>
            <a:custGeom>
              <a:avLst/>
              <a:gdLst/>
              <a:ahLst/>
              <a:cxnLst/>
              <a:rect l="l" t="t" r="r" b="b"/>
              <a:pathLst>
                <a:path w="5803" h="8329" extrusionOk="0">
                  <a:moveTo>
                    <a:pt x="2662" y="1"/>
                  </a:moveTo>
                  <a:cubicBezTo>
                    <a:pt x="1229" y="1"/>
                    <a:pt x="69" y="1093"/>
                    <a:pt x="69" y="2526"/>
                  </a:cubicBezTo>
                  <a:lnTo>
                    <a:pt x="0" y="5734"/>
                  </a:lnTo>
                  <a:cubicBezTo>
                    <a:pt x="0" y="7099"/>
                    <a:pt x="1092" y="8260"/>
                    <a:pt x="2458" y="8328"/>
                  </a:cubicBezTo>
                  <a:lnTo>
                    <a:pt x="3072" y="8328"/>
                  </a:lnTo>
                  <a:cubicBezTo>
                    <a:pt x="4505" y="8328"/>
                    <a:pt x="5666" y="7236"/>
                    <a:pt x="5666" y="5803"/>
                  </a:cubicBezTo>
                  <a:lnTo>
                    <a:pt x="5734" y="2594"/>
                  </a:lnTo>
                  <a:cubicBezTo>
                    <a:pt x="5802" y="1229"/>
                    <a:pt x="4642" y="69"/>
                    <a:pt x="3277" y="69"/>
                  </a:cubicBezTo>
                  <a:lnTo>
                    <a:pt x="2662"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40" name="Google Shape;840;p50"/>
            <p:cNvSpPr/>
            <p:nvPr/>
          </p:nvSpPr>
          <p:spPr>
            <a:xfrm rot="-278685">
              <a:off x="896770" y="3658004"/>
              <a:ext cx="152289" cy="70971"/>
            </a:xfrm>
            <a:custGeom>
              <a:avLst/>
              <a:gdLst/>
              <a:ahLst/>
              <a:cxnLst/>
              <a:rect l="l" t="t" r="r" b="b"/>
              <a:pathLst>
                <a:path w="16451" h="7237" extrusionOk="0">
                  <a:moveTo>
                    <a:pt x="3755" y="1"/>
                  </a:moveTo>
                  <a:lnTo>
                    <a:pt x="1" y="2185"/>
                  </a:lnTo>
                  <a:cubicBezTo>
                    <a:pt x="479" y="2322"/>
                    <a:pt x="956" y="2458"/>
                    <a:pt x="1366" y="2595"/>
                  </a:cubicBezTo>
                  <a:cubicBezTo>
                    <a:pt x="4574" y="3687"/>
                    <a:pt x="6826" y="4506"/>
                    <a:pt x="10035" y="5939"/>
                  </a:cubicBezTo>
                  <a:cubicBezTo>
                    <a:pt x="11127" y="6349"/>
                    <a:pt x="12082" y="6827"/>
                    <a:pt x="13038" y="7236"/>
                  </a:cubicBezTo>
                  <a:lnTo>
                    <a:pt x="16451" y="5257"/>
                  </a:lnTo>
                  <a:cubicBezTo>
                    <a:pt x="14813" y="4506"/>
                    <a:pt x="13106" y="3755"/>
                    <a:pt x="11331" y="2936"/>
                  </a:cubicBezTo>
                  <a:cubicBezTo>
                    <a:pt x="8533" y="1707"/>
                    <a:pt x="6349" y="888"/>
                    <a:pt x="3755"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41" name="Google Shape;841;p50"/>
            <p:cNvSpPr/>
            <p:nvPr/>
          </p:nvSpPr>
          <p:spPr>
            <a:xfrm rot="-278685">
              <a:off x="952401" y="3420412"/>
              <a:ext cx="87211" cy="92389"/>
            </a:xfrm>
            <a:custGeom>
              <a:avLst/>
              <a:gdLst/>
              <a:ahLst/>
              <a:cxnLst/>
              <a:rect l="l" t="t" r="r" b="b"/>
              <a:pathLst>
                <a:path w="9421" h="9421" extrusionOk="0">
                  <a:moveTo>
                    <a:pt x="9420" y="1"/>
                  </a:moveTo>
                  <a:lnTo>
                    <a:pt x="9420" y="1"/>
                  </a:lnTo>
                  <a:cubicBezTo>
                    <a:pt x="9420" y="1"/>
                    <a:pt x="206" y="615"/>
                    <a:pt x="69" y="4301"/>
                  </a:cubicBezTo>
                  <a:cubicBezTo>
                    <a:pt x="1" y="7304"/>
                    <a:pt x="9011" y="9420"/>
                    <a:pt x="9011" y="9420"/>
                  </a:cubicBezTo>
                  <a:lnTo>
                    <a:pt x="9420"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42" name="Google Shape;842;p50"/>
            <p:cNvSpPr/>
            <p:nvPr/>
          </p:nvSpPr>
          <p:spPr>
            <a:xfrm rot="-278685">
              <a:off x="1028153" y="3405886"/>
              <a:ext cx="293830" cy="105098"/>
            </a:xfrm>
            <a:custGeom>
              <a:avLst/>
              <a:gdLst/>
              <a:ahLst/>
              <a:cxnLst/>
              <a:rect l="l" t="t" r="r" b="b"/>
              <a:pathLst>
                <a:path w="31741" h="10717" extrusionOk="0">
                  <a:moveTo>
                    <a:pt x="1229" y="1"/>
                  </a:moveTo>
                  <a:cubicBezTo>
                    <a:pt x="547" y="1434"/>
                    <a:pt x="137" y="3004"/>
                    <a:pt x="69" y="4710"/>
                  </a:cubicBezTo>
                  <a:cubicBezTo>
                    <a:pt x="69" y="4710"/>
                    <a:pt x="69" y="4710"/>
                    <a:pt x="69" y="4779"/>
                  </a:cubicBezTo>
                  <a:cubicBezTo>
                    <a:pt x="1" y="6417"/>
                    <a:pt x="274" y="7987"/>
                    <a:pt x="820" y="9420"/>
                  </a:cubicBezTo>
                  <a:lnTo>
                    <a:pt x="31399" y="10717"/>
                  </a:lnTo>
                  <a:lnTo>
                    <a:pt x="31535" y="6212"/>
                  </a:lnTo>
                  <a:lnTo>
                    <a:pt x="31740" y="1297"/>
                  </a:lnTo>
                  <a:lnTo>
                    <a:pt x="1229" y="1"/>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43" name="Google Shape;843;p50"/>
            <p:cNvSpPr/>
            <p:nvPr/>
          </p:nvSpPr>
          <p:spPr>
            <a:xfrm rot="-278685">
              <a:off x="1089757" y="3403231"/>
              <a:ext cx="105476" cy="166262"/>
            </a:xfrm>
            <a:custGeom>
              <a:avLst/>
              <a:gdLst/>
              <a:ahLst/>
              <a:cxnLst/>
              <a:rect l="l" t="t" r="r" b="b"/>
              <a:pathLst>
                <a:path w="11394" h="16954" extrusionOk="0">
                  <a:moveTo>
                    <a:pt x="2138" y="0"/>
                  </a:moveTo>
                  <a:cubicBezTo>
                    <a:pt x="959" y="0"/>
                    <a:pt x="1" y="1062"/>
                    <a:pt x="200" y="2188"/>
                  </a:cubicBezTo>
                  <a:cubicBezTo>
                    <a:pt x="746" y="6556"/>
                    <a:pt x="2043" y="15498"/>
                    <a:pt x="3271" y="16385"/>
                  </a:cubicBezTo>
                  <a:cubicBezTo>
                    <a:pt x="3926" y="16822"/>
                    <a:pt x="4483" y="16953"/>
                    <a:pt x="4916" y="16953"/>
                  </a:cubicBezTo>
                  <a:cubicBezTo>
                    <a:pt x="5565" y="16953"/>
                    <a:pt x="5933" y="16658"/>
                    <a:pt x="5933" y="16658"/>
                  </a:cubicBezTo>
                  <a:cubicBezTo>
                    <a:pt x="5933" y="16658"/>
                    <a:pt x="11121" y="6898"/>
                    <a:pt x="11326" y="2461"/>
                  </a:cubicBezTo>
                  <a:cubicBezTo>
                    <a:pt x="11394" y="1437"/>
                    <a:pt x="10575" y="550"/>
                    <a:pt x="9551" y="481"/>
                  </a:cubicBezTo>
                  <a:lnTo>
                    <a:pt x="2247" y="4"/>
                  </a:lnTo>
                  <a:cubicBezTo>
                    <a:pt x="2211" y="1"/>
                    <a:pt x="2174" y="0"/>
                    <a:pt x="2138"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44" name="Google Shape;844;p50"/>
            <p:cNvSpPr/>
            <p:nvPr/>
          </p:nvSpPr>
          <p:spPr>
            <a:xfrm rot="-278685">
              <a:off x="1249366" y="3369846"/>
              <a:ext cx="226216" cy="163467"/>
            </a:xfrm>
            <a:custGeom>
              <a:avLst/>
              <a:gdLst/>
              <a:ahLst/>
              <a:cxnLst/>
              <a:rect l="l" t="t" r="r" b="b"/>
              <a:pathLst>
                <a:path w="24437" h="16669" extrusionOk="0">
                  <a:moveTo>
                    <a:pt x="7479" y="0"/>
                  </a:moveTo>
                  <a:cubicBezTo>
                    <a:pt x="3551" y="0"/>
                    <a:pt x="336" y="3135"/>
                    <a:pt x="137" y="7040"/>
                  </a:cubicBezTo>
                  <a:lnTo>
                    <a:pt x="69" y="8542"/>
                  </a:lnTo>
                  <a:cubicBezTo>
                    <a:pt x="1" y="10589"/>
                    <a:pt x="752" y="12501"/>
                    <a:pt x="2048" y="13866"/>
                  </a:cubicBezTo>
                  <a:cubicBezTo>
                    <a:pt x="3345" y="15231"/>
                    <a:pt x="5120" y="16187"/>
                    <a:pt x="7168" y="16255"/>
                  </a:cubicBezTo>
                  <a:lnTo>
                    <a:pt x="16451" y="16664"/>
                  </a:lnTo>
                  <a:cubicBezTo>
                    <a:pt x="16537" y="16667"/>
                    <a:pt x="16622" y="16669"/>
                    <a:pt x="16708" y="16669"/>
                  </a:cubicBezTo>
                  <a:cubicBezTo>
                    <a:pt x="20691" y="16669"/>
                    <a:pt x="24030" y="13575"/>
                    <a:pt x="24164" y="9566"/>
                  </a:cubicBezTo>
                  <a:lnTo>
                    <a:pt x="24232" y="8064"/>
                  </a:lnTo>
                  <a:cubicBezTo>
                    <a:pt x="24437" y="3969"/>
                    <a:pt x="21229" y="556"/>
                    <a:pt x="17133" y="351"/>
                  </a:cubicBezTo>
                  <a:lnTo>
                    <a:pt x="16314" y="351"/>
                  </a:lnTo>
                  <a:lnTo>
                    <a:pt x="7850" y="10"/>
                  </a:lnTo>
                  <a:cubicBezTo>
                    <a:pt x="7726" y="3"/>
                    <a:pt x="7602" y="0"/>
                    <a:pt x="7479"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45" name="Google Shape;845;p50"/>
            <p:cNvSpPr/>
            <p:nvPr/>
          </p:nvSpPr>
          <p:spPr>
            <a:xfrm rot="-278685">
              <a:off x="543089" y="3998381"/>
              <a:ext cx="418931" cy="520116"/>
            </a:xfrm>
            <a:custGeom>
              <a:avLst/>
              <a:gdLst/>
              <a:ahLst/>
              <a:cxnLst/>
              <a:rect l="l" t="t" r="r" b="b"/>
              <a:pathLst>
                <a:path w="45255" h="53037" extrusionOk="0">
                  <a:moveTo>
                    <a:pt x="3072" y="0"/>
                  </a:moveTo>
                  <a:lnTo>
                    <a:pt x="1" y="2526"/>
                  </a:lnTo>
                  <a:lnTo>
                    <a:pt x="42183" y="53036"/>
                  </a:lnTo>
                  <a:lnTo>
                    <a:pt x="45255" y="50442"/>
                  </a:lnTo>
                  <a:lnTo>
                    <a:pt x="3072" y="0"/>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46" name="Google Shape;846;p50"/>
            <p:cNvSpPr/>
            <p:nvPr/>
          </p:nvSpPr>
          <p:spPr>
            <a:xfrm rot="-278685">
              <a:off x="593799" y="3966720"/>
              <a:ext cx="418931" cy="520783"/>
            </a:xfrm>
            <a:custGeom>
              <a:avLst/>
              <a:gdLst/>
              <a:ahLst/>
              <a:cxnLst/>
              <a:rect l="l" t="t" r="r" b="b"/>
              <a:pathLst>
                <a:path w="45255" h="53105" extrusionOk="0">
                  <a:moveTo>
                    <a:pt x="3140" y="1"/>
                  </a:moveTo>
                  <a:lnTo>
                    <a:pt x="0" y="2594"/>
                  </a:lnTo>
                  <a:lnTo>
                    <a:pt x="42183" y="53105"/>
                  </a:lnTo>
                  <a:lnTo>
                    <a:pt x="45255" y="50511"/>
                  </a:lnTo>
                  <a:lnTo>
                    <a:pt x="3140"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47" name="Google Shape;847;p50"/>
            <p:cNvSpPr/>
            <p:nvPr/>
          </p:nvSpPr>
          <p:spPr>
            <a:xfrm rot="-278685">
              <a:off x="604142" y="3623161"/>
              <a:ext cx="549095" cy="364818"/>
            </a:xfrm>
            <a:custGeom>
              <a:avLst/>
              <a:gdLst/>
              <a:ahLst/>
              <a:cxnLst/>
              <a:rect l="l" t="t" r="r" b="b"/>
              <a:pathLst>
                <a:path w="59316" h="37201" extrusionOk="0">
                  <a:moveTo>
                    <a:pt x="57268" y="0"/>
                  </a:moveTo>
                  <a:lnTo>
                    <a:pt x="0" y="33720"/>
                  </a:lnTo>
                  <a:lnTo>
                    <a:pt x="2048" y="37201"/>
                  </a:lnTo>
                  <a:lnTo>
                    <a:pt x="59316" y="3482"/>
                  </a:lnTo>
                  <a:lnTo>
                    <a:pt x="57268" y="0"/>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48" name="Google Shape;848;p50"/>
            <p:cNvSpPr/>
            <p:nvPr/>
          </p:nvSpPr>
          <p:spPr>
            <a:xfrm rot="-278685">
              <a:off x="550361" y="3575561"/>
              <a:ext cx="555418" cy="368839"/>
            </a:xfrm>
            <a:custGeom>
              <a:avLst/>
              <a:gdLst/>
              <a:ahLst/>
              <a:cxnLst/>
              <a:rect l="l" t="t" r="r" b="b"/>
              <a:pathLst>
                <a:path w="59999" h="37611" extrusionOk="0">
                  <a:moveTo>
                    <a:pt x="57951" y="1"/>
                  </a:moveTo>
                  <a:lnTo>
                    <a:pt x="1" y="34129"/>
                  </a:lnTo>
                  <a:lnTo>
                    <a:pt x="2049" y="37610"/>
                  </a:lnTo>
                  <a:lnTo>
                    <a:pt x="59999" y="3482"/>
                  </a:lnTo>
                  <a:lnTo>
                    <a:pt x="57951"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49" name="Google Shape;849;p50"/>
            <p:cNvSpPr/>
            <p:nvPr/>
          </p:nvSpPr>
          <p:spPr>
            <a:xfrm rot="-278685">
              <a:off x="887129" y="4431952"/>
              <a:ext cx="224328" cy="93163"/>
            </a:xfrm>
            <a:custGeom>
              <a:avLst/>
              <a:gdLst/>
              <a:ahLst/>
              <a:cxnLst/>
              <a:rect l="l" t="t" r="r" b="b"/>
              <a:pathLst>
                <a:path w="24233" h="9500" extrusionOk="0">
                  <a:moveTo>
                    <a:pt x="18438" y="1"/>
                  </a:moveTo>
                  <a:cubicBezTo>
                    <a:pt x="16365" y="1"/>
                    <a:pt x="13880" y="301"/>
                    <a:pt x="11263" y="928"/>
                  </a:cubicBezTo>
                  <a:cubicBezTo>
                    <a:pt x="7919" y="1679"/>
                    <a:pt x="5052" y="2839"/>
                    <a:pt x="3073" y="4068"/>
                  </a:cubicBezTo>
                  <a:cubicBezTo>
                    <a:pt x="1093" y="5228"/>
                    <a:pt x="1" y="6525"/>
                    <a:pt x="274" y="7549"/>
                  </a:cubicBezTo>
                  <a:cubicBezTo>
                    <a:pt x="561" y="8820"/>
                    <a:pt x="2745" y="9500"/>
                    <a:pt x="5863" y="9500"/>
                  </a:cubicBezTo>
                  <a:cubicBezTo>
                    <a:pt x="7936" y="9500"/>
                    <a:pt x="10422" y="9199"/>
                    <a:pt x="13038" y="8573"/>
                  </a:cubicBezTo>
                  <a:cubicBezTo>
                    <a:pt x="17475" y="7549"/>
                    <a:pt x="21161" y="5842"/>
                    <a:pt x="22935" y="4272"/>
                  </a:cubicBezTo>
                  <a:cubicBezTo>
                    <a:pt x="23823" y="3453"/>
                    <a:pt x="24232" y="2634"/>
                    <a:pt x="24027" y="1952"/>
                  </a:cubicBezTo>
                  <a:cubicBezTo>
                    <a:pt x="23740" y="680"/>
                    <a:pt x="21557" y="1"/>
                    <a:pt x="18438"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0" name="Google Shape;850;p50"/>
            <p:cNvSpPr/>
            <p:nvPr/>
          </p:nvSpPr>
          <p:spPr>
            <a:xfrm rot="-278685">
              <a:off x="481388" y="3907884"/>
              <a:ext cx="196519" cy="189896"/>
            </a:xfrm>
            <a:custGeom>
              <a:avLst/>
              <a:gdLst/>
              <a:ahLst/>
              <a:cxnLst/>
              <a:rect l="l" t="t" r="r" b="b"/>
              <a:pathLst>
                <a:path w="21229" h="19364" extrusionOk="0">
                  <a:moveTo>
                    <a:pt x="10630" y="0"/>
                  </a:moveTo>
                  <a:cubicBezTo>
                    <a:pt x="9892" y="0"/>
                    <a:pt x="9143" y="85"/>
                    <a:pt x="8396" y="262"/>
                  </a:cubicBezTo>
                  <a:cubicBezTo>
                    <a:pt x="3208" y="1491"/>
                    <a:pt x="0" y="6678"/>
                    <a:pt x="1160" y="11934"/>
                  </a:cubicBezTo>
                  <a:cubicBezTo>
                    <a:pt x="2212" y="16374"/>
                    <a:pt x="6213" y="19363"/>
                    <a:pt x="10596" y="19363"/>
                  </a:cubicBezTo>
                  <a:cubicBezTo>
                    <a:pt x="11335" y="19363"/>
                    <a:pt x="12084" y="19279"/>
                    <a:pt x="12832" y="19101"/>
                  </a:cubicBezTo>
                  <a:cubicBezTo>
                    <a:pt x="18020" y="17873"/>
                    <a:pt x="21228" y="12685"/>
                    <a:pt x="20068" y="7498"/>
                  </a:cubicBezTo>
                  <a:cubicBezTo>
                    <a:pt x="19016" y="2999"/>
                    <a:pt x="15014" y="0"/>
                    <a:pt x="10630"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1" name="Google Shape;851;p50"/>
            <p:cNvSpPr/>
            <p:nvPr/>
          </p:nvSpPr>
          <p:spPr>
            <a:xfrm rot="-278685">
              <a:off x="466728" y="3939116"/>
              <a:ext cx="212312" cy="124878"/>
            </a:xfrm>
            <a:custGeom>
              <a:avLst/>
              <a:gdLst/>
              <a:ahLst/>
              <a:cxnLst/>
              <a:rect l="l" t="t" r="r" b="b"/>
              <a:pathLst>
                <a:path w="22935" h="12734" extrusionOk="0">
                  <a:moveTo>
                    <a:pt x="3886" y="1"/>
                  </a:moveTo>
                  <a:cubicBezTo>
                    <a:pt x="2405" y="1"/>
                    <a:pt x="1349" y="375"/>
                    <a:pt x="956" y="1160"/>
                  </a:cubicBezTo>
                  <a:cubicBezTo>
                    <a:pt x="0" y="3140"/>
                    <a:pt x="3891" y="7167"/>
                    <a:pt x="9624" y="10034"/>
                  </a:cubicBezTo>
                  <a:cubicBezTo>
                    <a:pt x="13192" y="11797"/>
                    <a:pt x="16656" y="12734"/>
                    <a:pt x="19033" y="12734"/>
                  </a:cubicBezTo>
                  <a:cubicBezTo>
                    <a:pt x="20522" y="12734"/>
                    <a:pt x="21585" y="12366"/>
                    <a:pt x="21979" y="11604"/>
                  </a:cubicBezTo>
                  <a:cubicBezTo>
                    <a:pt x="22935" y="9556"/>
                    <a:pt x="19044" y="5597"/>
                    <a:pt x="13310" y="2730"/>
                  </a:cubicBezTo>
                  <a:cubicBezTo>
                    <a:pt x="9735" y="964"/>
                    <a:pt x="6264" y="1"/>
                    <a:pt x="3886"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2" name="Google Shape;852;p50"/>
            <p:cNvSpPr/>
            <p:nvPr/>
          </p:nvSpPr>
          <p:spPr>
            <a:xfrm rot="-278685">
              <a:off x="524750" y="3954574"/>
              <a:ext cx="95422" cy="91437"/>
            </a:xfrm>
            <a:custGeom>
              <a:avLst/>
              <a:gdLst/>
              <a:ahLst/>
              <a:cxnLst/>
              <a:rect l="l" t="t" r="r" b="b"/>
              <a:pathLst>
                <a:path w="10308" h="9324" extrusionOk="0">
                  <a:moveTo>
                    <a:pt x="5198" y="0"/>
                  </a:moveTo>
                  <a:cubicBezTo>
                    <a:pt x="4836" y="0"/>
                    <a:pt x="4467" y="43"/>
                    <a:pt x="4096" y="134"/>
                  </a:cubicBezTo>
                  <a:cubicBezTo>
                    <a:pt x="1571" y="680"/>
                    <a:pt x="1" y="3205"/>
                    <a:pt x="615" y="5731"/>
                  </a:cubicBezTo>
                  <a:cubicBezTo>
                    <a:pt x="1145" y="7907"/>
                    <a:pt x="3043" y="9324"/>
                    <a:pt x="5175" y="9324"/>
                  </a:cubicBezTo>
                  <a:cubicBezTo>
                    <a:pt x="5516" y="9324"/>
                    <a:pt x="5863" y="9287"/>
                    <a:pt x="6212" y="9212"/>
                  </a:cubicBezTo>
                  <a:cubicBezTo>
                    <a:pt x="8738" y="8597"/>
                    <a:pt x="10308" y="6072"/>
                    <a:pt x="9693" y="3615"/>
                  </a:cubicBezTo>
                  <a:cubicBezTo>
                    <a:pt x="9169" y="1460"/>
                    <a:pt x="7303" y="0"/>
                    <a:pt x="5198"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3" name="Google Shape;853;p50"/>
            <p:cNvSpPr/>
            <p:nvPr/>
          </p:nvSpPr>
          <p:spPr>
            <a:xfrm rot="-278685">
              <a:off x="1022609" y="3549707"/>
              <a:ext cx="155446" cy="139078"/>
            </a:xfrm>
            <a:custGeom>
              <a:avLst/>
              <a:gdLst/>
              <a:ahLst/>
              <a:cxnLst/>
              <a:rect l="l" t="t" r="r" b="b"/>
              <a:pathLst>
                <a:path w="16792" h="14182" extrusionOk="0">
                  <a:moveTo>
                    <a:pt x="3481" y="0"/>
                  </a:moveTo>
                  <a:cubicBezTo>
                    <a:pt x="1365" y="0"/>
                    <a:pt x="0" y="2253"/>
                    <a:pt x="1024" y="4096"/>
                  </a:cubicBezTo>
                  <a:lnTo>
                    <a:pt x="5870" y="12764"/>
                  </a:lnTo>
                  <a:cubicBezTo>
                    <a:pt x="6392" y="13703"/>
                    <a:pt x="7320" y="14181"/>
                    <a:pt x="8250" y="14181"/>
                  </a:cubicBezTo>
                  <a:cubicBezTo>
                    <a:pt x="9147" y="14181"/>
                    <a:pt x="10044" y="13737"/>
                    <a:pt x="10580" y="12833"/>
                  </a:cubicBezTo>
                  <a:lnTo>
                    <a:pt x="15699" y="4301"/>
                  </a:lnTo>
                  <a:cubicBezTo>
                    <a:pt x="16791" y="2526"/>
                    <a:pt x="15495" y="205"/>
                    <a:pt x="13379" y="205"/>
                  </a:cubicBezTo>
                  <a:lnTo>
                    <a:pt x="3481" y="0"/>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4" name="Google Shape;854;p50"/>
            <p:cNvSpPr/>
            <p:nvPr/>
          </p:nvSpPr>
          <p:spPr>
            <a:xfrm rot="-278685">
              <a:off x="582765" y="3397301"/>
              <a:ext cx="405666" cy="296112"/>
            </a:xfrm>
            <a:custGeom>
              <a:avLst/>
              <a:gdLst/>
              <a:ahLst/>
              <a:cxnLst/>
              <a:rect l="l" t="t" r="r" b="b"/>
              <a:pathLst>
                <a:path w="43822" h="30195" extrusionOk="0">
                  <a:moveTo>
                    <a:pt x="10851" y="1"/>
                  </a:moveTo>
                  <a:cubicBezTo>
                    <a:pt x="7442" y="1"/>
                    <a:pt x="4337" y="1086"/>
                    <a:pt x="2389" y="3097"/>
                  </a:cubicBezTo>
                  <a:cubicBezTo>
                    <a:pt x="751" y="4803"/>
                    <a:pt x="0" y="7056"/>
                    <a:pt x="205" y="9649"/>
                  </a:cubicBezTo>
                  <a:cubicBezTo>
                    <a:pt x="546" y="14018"/>
                    <a:pt x="3208" y="18250"/>
                    <a:pt x="7508" y="21253"/>
                  </a:cubicBezTo>
                  <a:cubicBezTo>
                    <a:pt x="12082" y="24461"/>
                    <a:pt x="17337" y="25895"/>
                    <a:pt x="22457" y="27260"/>
                  </a:cubicBezTo>
                  <a:cubicBezTo>
                    <a:pt x="23071" y="27465"/>
                    <a:pt x="23685" y="27601"/>
                    <a:pt x="24300" y="27806"/>
                  </a:cubicBezTo>
                  <a:cubicBezTo>
                    <a:pt x="26757" y="28420"/>
                    <a:pt x="29897" y="29376"/>
                    <a:pt x="32559" y="30195"/>
                  </a:cubicBezTo>
                  <a:lnTo>
                    <a:pt x="36313" y="28011"/>
                  </a:lnTo>
                  <a:cubicBezTo>
                    <a:pt x="35835" y="27874"/>
                    <a:pt x="35357" y="27738"/>
                    <a:pt x="34880" y="27601"/>
                  </a:cubicBezTo>
                  <a:cubicBezTo>
                    <a:pt x="31944" y="26646"/>
                    <a:pt x="28054" y="25417"/>
                    <a:pt x="25187" y="24666"/>
                  </a:cubicBezTo>
                  <a:cubicBezTo>
                    <a:pt x="24573" y="24461"/>
                    <a:pt x="23958" y="24325"/>
                    <a:pt x="23276" y="24120"/>
                  </a:cubicBezTo>
                  <a:cubicBezTo>
                    <a:pt x="18225" y="22823"/>
                    <a:pt x="13515" y="21526"/>
                    <a:pt x="9351" y="18591"/>
                  </a:cubicBezTo>
                  <a:cubicBezTo>
                    <a:pt x="5939" y="16202"/>
                    <a:pt x="3686" y="12721"/>
                    <a:pt x="3413" y="9376"/>
                  </a:cubicBezTo>
                  <a:cubicBezTo>
                    <a:pt x="3277" y="7738"/>
                    <a:pt x="3686" y="6373"/>
                    <a:pt x="4710" y="5349"/>
                  </a:cubicBezTo>
                  <a:cubicBezTo>
                    <a:pt x="6032" y="3964"/>
                    <a:pt x="8343" y="3217"/>
                    <a:pt x="10944" y="3217"/>
                  </a:cubicBezTo>
                  <a:cubicBezTo>
                    <a:pt x="11162" y="3217"/>
                    <a:pt x="11382" y="3223"/>
                    <a:pt x="11604" y="3233"/>
                  </a:cubicBezTo>
                  <a:cubicBezTo>
                    <a:pt x="16518" y="3575"/>
                    <a:pt x="21433" y="5622"/>
                    <a:pt x="26211" y="7670"/>
                  </a:cubicBezTo>
                  <a:lnTo>
                    <a:pt x="27303" y="8080"/>
                  </a:lnTo>
                  <a:cubicBezTo>
                    <a:pt x="31553" y="9875"/>
                    <a:pt x="36644" y="11671"/>
                    <a:pt x="41700" y="11671"/>
                  </a:cubicBezTo>
                  <a:cubicBezTo>
                    <a:pt x="42408" y="11671"/>
                    <a:pt x="43116" y="11636"/>
                    <a:pt x="43821" y="11561"/>
                  </a:cubicBezTo>
                  <a:cubicBezTo>
                    <a:pt x="42047" y="10742"/>
                    <a:pt x="40545" y="9649"/>
                    <a:pt x="40613" y="8421"/>
                  </a:cubicBezTo>
                  <a:cubicBezTo>
                    <a:pt x="36449" y="8216"/>
                    <a:pt x="32149" y="6646"/>
                    <a:pt x="28532" y="5144"/>
                  </a:cubicBezTo>
                  <a:lnTo>
                    <a:pt x="27508" y="4667"/>
                  </a:lnTo>
                  <a:cubicBezTo>
                    <a:pt x="22730" y="2619"/>
                    <a:pt x="17269" y="366"/>
                    <a:pt x="11740" y="25"/>
                  </a:cubicBezTo>
                  <a:cubicBezTo>
                    <a:pt x="11442" y="9"/>
                    <a:pt x="11146" y="1"/>
                    <a:pt x="10851"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5" name="Google Shape;855;p50"/>
            <p:cNvSpPr/>
            <p:nvPr/>
          </p:nvSpPr>
          <p:spPr>
            <a:xfrm rot="-278685">
              <a:off x="487411" y="3718186"/>
              <a:ext cx="791104" cy="771638"/>
            </a:xfrm>
            <a:custGeom>
              <a:avLst/>
              <a:gdLst/>
              <a:ahLst/>
              <a:cxnLst/>
              <a:rect l="l" t="t" r="r" b="b"/>
              <a:pathLst>
                <a:path w="85459" h="78685" extrusionOk="0">
                  <a:moveTo>
                    <a:pt x="64231" y="1"/>
                  </a:moveTo>
                  <a:lnTo>
                    <a:pt x="60818" y="1980"/>
                  </a:lnTo>
                  <a:cubicBezTo>
                    <a:pt x="67507" y="5120"/>
                    <a:pt x="72626" y="8328"/>
                    <a:pt x="76449" y="11741"/>
                  </a:cubicBezTo>
                  <a:cubicBezTo>
                    <a:pt x="78292" y="13379"/>
                    <a:pt x="80612" y="15973"/>
                    <a:pt x="81295" y="19386"/>
                  </a:cubicBezTo>
                  <a:cubicBezTo>
                    <a:pt x="82387" y="24983"/>
                    <a:pt x="78428" y="29147"/>
                    <a:pt x="69350" y="31809"/>
                  </a:cubicBezTo>
                  <a:cubicBezTo>
                    <a:pt x="64367" y="33310"/>
                    <a:pt x="59043" y="33720"/>
                    <a:pt x="53856" y="34198"/>
                  </a:cubicBezTo>
                  <a:cubicBezTo>
                    <a:pt x="53037" y="34266"/>
                    <a:pt x="52286" y="34334"/>
                    <a:pt x="51467" y="34402"/>
                  </a:cubicBezTo>
                  <a:cubicBezTo>
                    <a:pt x="43412" y="35085"/>
                    <a:pt x="34744" y="36109"/>
                    <a:pt x="26553" y="38634"/>
                  </a:cubicBezTo>
                  <a:cubicBezTo>
                    <a:pt x="16860" y="41706"/>
                    <a:pt x="2049" y="51672"/>
                    <a:pt x="547" y="61910"/>
                  </a:cubicBezTo>
                  <a:cubicBezTo>
                    <a:pt x="1" y="65460"/>
                    <a:pt x="888" y="70715"/>
                    <a:pt x="7987" y="75493"/>
                  </a:cubicBezTo>
                  <a:cubicBezTo>
                    <a:pt x="11597" y="77939"/>
                    <a:pt x="15781" y="78685"/>
                    <a:pt x="19510" y="78685"/>
                  </a:cubicBezTo>
                  <a:cubicBezTo>
                    <a:pt x="22337" y="78685"/>
                    <a:pt x="24903" y="78256"/>
                    <a:pt x="26758" y="77814"/>
                  </a:cubicBezTo>
                  <a:cubicBezTo>
                    <a:pt x="27304" y="77678"/>
                    <a:pt x="27850" y="77541"/>
                    <a:pt x="28259" y="77405"/>
                  </a:cubicBezTo>
                  <a:cubicBezTo>
                    <a:pt x="32355" y="76244"/>
                    <a:pt x="36177" y="74333"/>
                    <a:pt x="39863" y="72149"/>
                  </a:cubicBezTo>
                  <a:lnTo>
                    <a:pt x="37747" y="69623"/>
                  </a:lnTo>
                  <a:cubicBezTo>
                    <a:pt x="34402" y="71603"/>
                    <a:pt x="30990" y="73241"/>
                    <a:pt x="27372" y="74265"/>
                  </a:cubicBezTo>
                  <a:cubicBezTo>
                    <a:pt x="24653" y="75053"/>
                    <a:pt x="21978" y="75441"/>
                    <a:pt x="19475" y="75441"/>
                  </a:cubicBezTo>
                  <a:cubicBezTo>
                    <a:pt x="15694" y="75441"/>
                    <a:pt x="12308" y="74556"/>
                    <a:pt x="9762" y="72831"/>
                  </a:cubicBezTo>
                  <a:cubicBezTo>
                    <a:pt x="5188" y="69760"/>
                    <a:pt x="3209" y="66210"/>
                    <a:pt x="3755" y="62388"/>
                  </a:cubicBezTo>
                  <a:cubicBezTo>
                    <a:pt x="4984" y="53787"/>
                    <a:pt x="18430" y="44573"/>
                    <a:pt x="27508" y="41774"/>
                  </a:cubicBezTo>
                  <a:cubicBezTo>
                    <a:pt x="35426" y="39249"/>
                    <a:pt x="43822" y="38293"/>
                    <a:pt x="51740" y="37611"/>
                  </a:cubicBezTo>
                  <a:cubicBezTo>
                    <a:pt x="52559" y="37542"/>
                    <a:pt x="53310" y="37474"/>
                    <a:pt x="54129" y="37406"/>
                  </a:cubicBezTo>
                  <a:cubicBezTo>
                    <a:pt x="59453" y="36928"/>
                    <a:pt x="64982" y="36450"/>
                    <a:pt x="70306" y="34880"/>
                  </a:cubicBezTo>
                  <a:cubicBezTo>
                    <a:pt x="83889" y="30853"/>
                    <a:pt x="85459" y="23891"/>
                    <a:pt x="84435" y="18771"/>
                  </a:cubicBezTo>
                  <a:cubicBezTo>
                    <a:pt x="83616" y="14471"/>
                    <a:pt x="80817" y="11263"/>
                    <a:pt x="78633" y="9284"/>
                  </a:cubicBezTo>
                  <a:cubicBezTo>
                    <a:pt x="74947" y="6007"/>
                    <a:pt x="70237" y="3004"/>
                    <a:pt x="64231"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6" name="Google Shape;856;p50"/>
            <p:cNvSpPr/>
            <p:nvPr/>
          </p:nvSpPr>
          <p:spPr>
            <a:xfrm rot="-278685">
              <a:off x="1445389" y="3179955"/>
              <a:ext cx="78362" cy="536846"/>
            </a:xfrm>
            <a:custGeom>
              <a:avLst/>
              <a:gdLst/>
              <a:ahLst/>
              <a:cxnLst/>
              <a:rect l="l" t="t" r="r" b="b"/>
              <a:pathLst>
                <a:path w="8465" h="54743" extrusionOk="0">
                  <a:moveTo>
                    <a:pt x="6553" y="0"/>
                  </a:moveTo>
                  <a:cubicBezTo>
                    <a:pt x="3004" y="0"/>
                    <a:pt x="69" y="12218"/>
                    <a:pt x="69" y="27303"/>
                  </a:cubicBezTo>
                  <a:cubicBezTo>
                    <a:pt x="0" y="42456"/>
                    <a:pt x="2867" y="54675"/>
                    <a:pt x="6417" y="54743"/>
                  </a:cubicBezTo>
                  <a:cubicBezTo>
                    <a:pt x="7099" y="54743"/>
                    <a:pt x="7713" y="54333"/>
                    <a:pt x="8259" y="53582"/>
                  </a:cubicBezTo>
                  <a:cubicBezTo>
                    <a:pt x="5666" y="50101"/>
                    <a:pt x="3823" y="39726"/>
                    <a:pt x="3823" y="27440"/>
                  </a:cubicBezTo>
                  <a:cubicBezTo>
                    <a:pt x="3891" y="15085"/>
                    <a:pt x="5802" y="4642"/>
                    <a:pt x="8464" y="1229"/>
                  </a:cubicBezTo>
                  <a:cubicBezTo>
                    <a:pt x="7850" y="410"/>
                    <a:pt x="7236" y="0"/>
                    <a:pt x="6553"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7" name="Google Shape;857;p50"/>
            <p:cNvSpPr/>
            <p:nvPr/>
          </p:nvSpPr>
          <p:spPr>
            <a:xfrm rot="-278685">
              <a:off x="1480671" y="3188886"/>
              <a:ext cx="84684" cy="513418"/>
            </a:xfrm>
            <a:custGeom>
              <a:avLst/>
              <a:gdLst/>
              <a:ahLst/>
              <a:cxnLst/>
              <a:rect l="l" t="t" r="r" b="b"/>
              <a:pathLst>
                <a:path w="9148" h="52354" extrusionOk="0">
                  <a:moveTo>
                    <a:pt x="4642" y="0"/>
                  </a:moveTo>
                  <a:cubicBezTo>
                    <a:pt x="1980" y="3413"/>
                    <a:pt x="69" y="13856"/>
                    <a:pt x="1" y="26211"/>
                  </a:cubicBezTo>
                  <a:cubicBezTo>
                    <a:pt x="1" y="38497"/>
                    <a:pt x="1844" y="48872"/>
                    <a:pt x="4437" y="52353"/>
                  </a:cubicBezTo>
                  <a:cubicBezTo>
                    <a:pt x="7099" y="49009"/>
                    <a:pt x="9079" y="38497"/>
                    <a:pt x="9147" y="26143"/>
                  </a:cubicBezTo>
                  <a:cubicBezTo>
                    <a:pt x="9147" y="13856"/>
                    <a:pt x="7304" y="3481"/>
                    <a:pt x="4642"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8" name="Google Shape;858;p50"/>
            <p:cNvSpPr/>
            <p:nvPr/>
          </p:nvSpPr>
          <p:spPr>
            <a:xfrm rot="-278685">
              <a:off x="861432" y="3430136"/>
              <a:ext cx="59403" cy="81925"/>
            </a:xfrm>
            <a:custGeom>
              <a:avLst/>
              <a:gdLst/>
              <a:ahLst/>
              <a:cxnLst/>
              <a:rect l="l" t="t" r="r" b="b"/>
              <a:pathLst>
                <a:path w="6417" h="8354" extrusionOk="0">
                  <a:moveTo>
                    <a:pt x="3154" y="0"/>
                  </a:moveTo>
                  <a:cubicBezTo>
                    <a:pt x="1888" y="0"/>
                    <a:pt x="743" y="919"/>
                    <a:pt x="615" y="2197"/>
                  </a:cubicBezTo>
                  <a:lnTo>
                    <a:pt x="206" y="5405"/>
                  </a:lnTo>
                  <a:cubicBezTo>
                    <a:pt x="1" y="6771"/>
                    <a:pt x="1025" y="8067"/>
                    <a:pt x="2390" y="8204"/>
                  </a:cubicBezTo>
                  <a:lnTo>
                    <a:pt x="3004" y="8340"/>
                  </a:lnTo>
                  <a:cubicBezTo>
                    <a:pt x="3091" y="8349"/>
                    <a:pt x="3178" y="8353"/>
                    <a:pt x="3264" y="8353"/>
                  </a:cubicBezTo>
                  <a:cubicBezTo>
                    <a:pt x="4530" y="8353"/>
                    <a:pt x="5679" y="7430"/>
                    <a:pt x="5871" y="6088"/>
                  </a:cubicBezTo>
                  <a:lnTo>
                    <a:pt x="6212" y="2948"/>
                  </a:lnTo>
                  <a:cubicBezTo>
                    <a:pt x="6417" y="1583"/>
                    <a:pt x="5461" y="286"/>
                    <a:pt x="4028" y="81"/>
                  </a:cubicBezTo>
                  <a:lnTo>
                    <a:pt x="3414" y="13"/>
                  </a:lnTo>
                  <a:cubicBezTo>
                    <a:pt x="3327" y="4"/>
                    <a:pt x="3240" y="0"/>
                    <a:pt x="3154"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859" name="Google Shape;859;p50"/>
          <p:cNvGrpSpPr/>
          <p:nvPr/>
        </p:nvGrpSpPr>
        <p:grpSpPr>
          <a:xfrm>
            <a:off x="9875130" y="445481"/>
            <a:ext cx="1633839" cy="1426841"/>
            <a:chOff x="5815400" y="380350"/>
            <a:chExt cx="1157875" cy="1011275"/>
          </a:xfrm>
        </p:grpSpPr>
        <p:sp>
          <p:nvSpPr>
            <p:cNvPr id="860" name="Google Shape;860;p50"/>
            <p:cNvSpPr/>
            <p:nvPr/>
          </p:nvSpPr>
          <p:spPr>
            <a:xfrm>
              <a:off x="5815400" y="380350"/>
              <a:ext cx="1157875" cy="1011275"/>
            </a:xfrm>
            <a:custGeom>
              <a:avLst/>
              <a:gdLst/>
              <a:ahLst/>
              <a:cxnLst/>
              <a:rect l="l" t="t" r="r" b="b"/>
              <a:pathLst>
                <a:path w="46315" h="40451" extrusionOk="0">
                  <a:moveTo>
                    <a:pt x="34959" y="1"/>
                  </a:moveTo>
                  <a:cubicBezTo>
                    <a:pt x="33734" y="1"/>
                    <a:pt x="32435" y="112"/>
                    <a:pt x="31062" y="372"/>
                  </a:cubicBezTo>
                  <a:cubicBezTo>
                    <a:pt x="30283" y="520"/>
                    <a:pt x="29578" y="669"/>
                    <a:pt x="28836" y="854"/>
                  </a:cubicBezTo>
                  <a:cubicBezTo>
                    <a:pt x="25793" y="1596"/>
                    <a:pt x="22972" y="2413"/>
                    <a:pt x="20412" y="3229"/>
                  </a:cubicBezTo>
                  <a:cubicBezTo>
                    <a:pt x="15699" y="4751"/>
                    <a:pt x="11802" y="6347"/>
                    <a:pt x="8833" y="7979"/>
                  </a:cubicBezTo>
                  <a:cubicBezTo>
                    <a:pt x="5011" y="10095"/>
                    <a:pt x="2636" y="12321"/>
                    <a:pt x="1522" y="14734"/>
                  </a:cubicBezTo>
                  <a:cubicBezTo>
                    <a:pt x="706" y="16441"/>
                    <a:pt x="224" y="18667"/>
                    <a:pt x="112" y="20783"/>
                  </a:cubicBezTo>
                  <a:cubicBezTo>
                    <a:pt x="1" y="23380"/>
                    <a:pt x="520" y="25681"/>
                    <a:pt x="1634" y="27462"/>
                  </a:cubicBezTo>
                  <a:cubicBezTo>
                    <a:pt x="3081" y="29726"/>
                    <a:pt x="5456" y="31136"/>
                    <a:pt x="8573" y="31507"/>
                  </a:cubicBezTo>
                  <a:lnTo>
                    <a:pt x="8685" y="31507"/>
                  </a:lnTo>
                  <a:cubicBezTo>
                    <a:pt x="8759" y="31545"/>
                    <a:pt x="8870" y="31545"/>
                    <a:pt x="8982" y="31545"/>
                  </a:cubicBezTo>
                  <a:cubicBezTo>
                    <a:pt x="10169" y="31656"/>
                    <a:pt x="11134" y="32621"/>
                    <a:pt x="11208" y="33808"/>
                  </a:cubicBezTo>
                  <a:cubicBezTo>
                    <a:pt x="11394" y="36146"/>
                    <a:pt x="11431" y="38447"/>
                    <a:pt x="11431" y="38447"/>
                  </a:cubicBezTo>
                  <a:lnTo>
                    <a:pt x="11468" y="40451"/>
                  </a:lnTo>
                  <a:lnTo>
                    <a:pt x="13286" y="39746"/>
                  </a:lnTo>
                  <a:cubicBezTo>
                    <a:pt x="14363" y="39338"/>
                    <a:pt x="16144" y="38076"/>
                    <a:pt x="19744" y="31507"/>
                  </a:cubicBezTo>
                  <a:cubicBezTo>
                    <a:pt x="19966" y="31099"/>
                    <a:pt x="20189" y="30728"/>
                    <a:pt x="20375" y="30394"/>
                  </a:cubicBezTo>
                  <a:cubicBezTo>
                    <a:pt x="20671" y="29800"/>
                    <a:pt x="21191" y="29355"/>
                    <a:pt x="21859" y="29169"/>
                  </a:cubicBezTo>
                  <a:cubicBezTo>
                    <a:pt x="22861" y="28873"/>
                    <a:pt x="24457" y="28390"/>
                    <a:pt x="26349" y="27759"/>
                  </a:cubicBezTo>
                  <a:cubicBezTo>
                    <a:pt x="29912" y="26535"/>
                    <a:pt x="33103" y="25273"/>
                    <a:pt x="35812" y="23974"/>
                  </a:cubicBezTo>
                  <a:cubicBezTo>
                    <a:pt x="42492" y="20745"/>
                    <a:pt x="45869" y="17554"/>
                    <a:pt x="46203" y="14177"/>
                  </a:cubicBezTo>
                  <a:cubicBezTo>
                    <a:pt x="46315" y="12952"/>
                    <a:pt x="46315" y="11728"/>
                    <a:pt x="46240" y="10577"/>
                  </a:cubicBezTo>
                  <a:cubicBezTo>
                    <a:pt x="46055" y="8128"/>
                    <a:pt x="45387" y="6050"/>
                    <a:pt x="44274" y="4380"/>
                  </a:cubicBezTo>
                  <a:cubicBezTo>
                    <a:pt x="42826" y="2227"/>
                    <a:pt x="40711" y="854"/>
                    <a:pt x="37965" y="298"/>
                  </a:cubicBezTo>
                  <a:cubicBezTo>
                    <a:pt x="37037" y="112"/>
                    <a:pt x="35998" y="1"/>
                    <a:pt x="34959" y="1"/>
                  </a:cubicBezTo>
                  <a:close/>
                </a:path>
              </a:pathLst>
            </a:custGeom>
            <a:solidFill>
              <a:schemeClr val="lt1"/>
            </a:solidFill>
            <a:ln>
              <a:noFill/>
            </a:ln>
            <a:effectLst>
              <a:outerShdw dist="66675" dir="1800000" algn="bl" rotWithShape="0">
                <a:schemeClr val="lt2"/>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1" name="Google Shape;861;p50"/>
            <p:cNvSpPr/>
            <p:nvPr/>
          </p:nvSpPr>
          <p:spPr>
            <a:xfrm>
              <a:off x="5855300" y="415375"/>
              <a:ext cx="1087375" cy="926175"/>
            </a:xfrm>
            <a:custGeom>
              <a:avLst/>
              <a:gdLst/>
              <a:ahLst/>
              <a:cxnLst/>
              <a:rect l="l" t="t" r="r" b="b"/>
              <a:pathLst>
                <a:path w="43495" h="37047" extrusionOk="0">
                  <a:moveTo>
                    <a:pt x="33503" y="0"/>
                  </a:moveTo>
                  <a:cubicBezTo>
                    <a:pt x="32401" y="0"/>
                    <a:pt x="31194" y="111"/>
                    <a:pt x="29875" y="344"/>
                  </a:cubicBezTo>
                  <a:cubicBezTo>
                    <a:pt x="29207" y="455"/>
                    <a:pt x="28501" y="604"/>
                    <a:pt x="27759" y="789"/>
                  </a:cubicBezTo>
                  <a:cubicBezTo>
                    <a:pt x="24865" y="1531"/>
                    <a:pt x="22044" y="2311"/>
                    <a:pt x="19409" y="3164"/>
                  </a:cubicBezTo>
                  <a:cubicBezTo>
                    <a:pt x="15030" y="4537"/>
                    <a:pt x="11171" y="6096"/>
                    <a:pt x="8091" y="7803"/>
                  </a:cubicBezTo>
                  <a:cubicBezTo>
                    <a:pt x="4751" y="9659"/>
                    <a:pt x="2376" y="11663"/>
                    <a:pt x="1337" y="13926"/>
                  </a:cubicBezTo>
                  <a:cubicBezTo>
                    <a:pt x="706" y="15299"/>
                    <a:pt x="186" y="17340"/>
                    <a:pt x="75" y="19419"/>
                  </a:cubicBezTo>
                  <a:cubicBezTo>
                    <a:pt x="1" y="21497"/>
                    <a:pt x="335" y="23612"/>
                    <a:pt x="1411" y="25319"/>
                  </a:cubicBezTo>
                  <a:cubicBezTo>
                    <a:pt x="2487" y="27063"/>
                    <a:pt x="4343" y="28362"/>
                    <a:pt x="7311" y="28733"/>
                  </a:cubicBezTo>
                  <a:cubicBezTo>
                    <a:pt x="7423" y="28733"/>
                    <a:pt x="7534" y="28733"/>
                    <a:pt x="7683" y="28770"/>
                  </a:cubicBezTo>
                  <a:cubicBezTo>
                    <a:pt x="9538" y="28919"/>
                    <a:pt x="11022" y="30440"/>
                    <a:pt x="11171" y="32333"/>
                  </a:cubicBezTo>
                  <a:cubicBezTo>
                    <a:pt x="11356" y="34708"/>
                    <a:pt x="11394" y="37046"/>
                    <a:pt x="11394" y="37046"/>
                  </a:cubicBezTo>
                  <a:cubicBezTo>
                    <a:pt x="13026" y="36415"/>
                    <a:pt x="15439" y="32519"/>
                    <a:pt x="17109" y="29438"/>
                  </a:cubicBezTo>
                  <a:cubicBezTo>
                    <a:pt x="17331" y="29067"/>
                    <a:pt x="17517" y="28696"/>
                    <a:pt x="17702" y="28325"/>
                  </a:cubicBezTo>
                  <a:cubicBezTo>
                    <a:pt x="18185" y="27397"/>
                    <a:pt x="19038" y="26729"/>
                    <a:pt x="20040" y="26432"/>
                  </a:cubicBezTo>
                  <a:cubicBezTo>
                    <a:pt x="21116" y="26136"/>
                    <a:pt x="22675" y="25653"/>
                    <a:pt x="24494" y="25022"/>
                  </a:cubicBezTo>
                  <a:cubicBezTo>
                    <a:pt x="27277" y="24095"/>
                    <a:pt x="30654" y="22833"/>
                    <a:pt x="33771" y="21311"/>
                  </a:cubicBezTo>
                  <a:cubicBezTo>
                    <a:pt x="38744" y="18899"/>
                    <a:pt x="43086" y="15930"/>
                    <a:pt x="43383" y="12665"/>
                  </a:cubicBezTo>
                  <a:cubicBezTo>
                    <a:pt x="43494" y="11514"/>
                    <a:pt x="43494" y="10364"/>
                    <a:pt x="43420" y="9288"/>
                  </a:cubicBezTo>
                  <a:cubicBezTo>
                    <a:pt x="43271" y="7209"/>
                    <a:pt x="42715" y="5280"/>
                    <a:pt x="41676" y="3758"/>
                  </a:cubicBezTo>
                  <a:cubicBezTo>
                    <a:pt x="40525" y="2014"/>
                    <a:pt x="38781" y="752"/>
                    <a:pt x="36258" y="270"/>
                  </a:cubicBezTo>
                  <a:cubicBezTo>
                    <a:pt x="35425" y="93"/>
                    <a:pt x="34508" y="0"/>
                    <a:pt x="33503"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2" name="Google Shape;862;p50"/>
            <p:cNvSpPr/>
            <p:nvPr/>
          </p:nvSpPr>
          <p:spPr>
            <a:xfrm>
              <a:off x="6124350" y="749600"/>
              <a:ext cx="152175" cy="193925"/>
            </a:xfrm>
            <a:custGeom>
              <a:avLst/>
              <a:gdLst/>
              <a:ahLst/>
              <a:cxnLst/>
              <a:rect l="l" t="t" r="r" b="b"/>
              <a:pathLst>
                <a:path w="6087" h="7757" extrusionOk="0">
                  <a:moveTo>
                    <a:pt x="1930" y="1"/>
                  </a:moveTo>
                  <a:cubicBezTo>
                    <a:pt x="1634" y="38"/>
                    <a:pt x="1337" y="149"/>
                    <a:pt x="1077" y="223"/>
                  </a:cubicBezTo>
                  <a:cubicBezTo>
                    <a:pt x="706" y="298"/>
                    <a:pt x="372" y="409"/>
                    <a:pt x="1" y="520"/>
                  </a:cubicBezTo>
                  <a:cubicBezTo>
                    <a:pt x="38" y="632"/>
                    <a:pt x="38" y="743"/>
                    <a:pt x="75" y="854"/>
                  </a:cubicBezTo>
                  <a:cubicBezTo>
                    <a:pt x="409" y="2598"/>
                    <a:pt x="1782" y="7757"/>
                    <a:pt x="1782" y="7757"/>
                  </a:cubicBezTo>
                  <a:cubicBezTo>
                    <a:pt x="1782" y="7757"/>
                    <a:pt x="5196" y="6606"/>
                    <a:pt x="6087" y="6495"/>
                  </a:cubicBezTo>
                  <a:cubicBezTo>
                    <a:pt x="5901" y="5827"/>
                    <a:pt x="5790" y="5159"/>
                    <a:pt x="5716" y="4454"/>
                  </a:cubicBezTo>
                  <a:cubicBezTo>
                    <a:pt x="4788" y="4602"/>
                    <a:pt x="3860" y="4825"/>
                    <a:pt x="3007" y="5196"/>
                  </a:cubicBezTo>
                  <a:cubicBezTo>
                    <a:pt x="2673" y="4009"/>
                    <a:pt x="2413" y="1745"/>
                    <a:pt x="2116" y="520"/>
                  </a:cubicBezTo>
                  <a:cubicBezTo>
                    <a:pt x="2042" y="335"/>
                    <a:pt x="2005" y="149"/>
                    <a:pt x="1930"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3" name="Google Shape;863;p50"/>
            <p:cNvSpPr/>
            <p:nvPr/>
          </p:nvSpPr>
          <p:spPr>
            <a:xfrm>
              <a:off x="6274650" y="717125"/>
              <a:ext cx="91875" cy="182800"/>
            </a:xfrm>
            <a:custGeom>
              <a:avLst/>
              <a:gdLst/>
              <a:ahLst/>
              <a:cxnLst/>
              <a:rect l="l" t="t" r="r" b="b"/>
              <a:pathLst>
                <a:path w="3675" h="7312" extrusionOk="0">
                  <a:moveTo>
                    <a:pt x="1893" y="1"/>
                  </a:moveTo>
                  <a:cubicBezTo>
                    <a:pt x="1114" y="186"/>
                    <a:pt x="780" y="446"/>
                    <a:pt x="1" y="780"/>
                  </a:cubicBezTo>
                  <a:cubicBezTo>
                    <a:pt x="706" y="2932"/>
                    <a:pt x="1299" y="5122"/>
                    <a:pt x="1745" y="7312"/>
                  </a:cubicBezTo>
                  <a:cubicBezTo>
                    <a:pt x="2561" y="7274"/>
                    <a:pt x="2895" y="7126"/>
                    <a:pt x="3675" y="6829"/>
                  </a:cubicBezTo>
                  <a:cubicBezTo>
                    <a:pt x="3675" y="6755"/>
                    <a:pt x="3675" y="6681"/>
                    <a:pt x="3637" y="6569"/>
                  </a:cubicBezTo>
                  <a:cubicBezTo>
                    <a:pt x="3192" y="4343"/>
                    <a:pt x="2598" y="2153"/>
                    <a:pt x="1893"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4" name="Google Shape;864;p50"/>
            <p:cNvSpPr/>
            <p:nvPr/>
          </p:nvSpPr>
          <p:spPr>
            <a:xfrm>
              <a:off x="6359075" y="659600"/>
              <a:ext cx="170725" cy="199500"/>
            </a:xfrm>
            <a:custGeom>
              <a:avLst/>
              <a:gdLst/>
              <a:ahLst/>
              <a:cxnLst/>
              <a:rect l="l" t="t" r="r" b="b"/>
              <a:pathLst>
                <a:path w="6829" h="7980" extrusionOk="0">
                  <a:moveTo>
                    <a:pt x="4788" y="1"/>
                  </a:moveTo>
                  <a:cubicBezTo>
                    <a:pt x="4305" y="1300"/>
                    <a:pt x="3971" y="3267"/>
                    <a:pt x="3637" y="4603"/>
                  </a:cubicBezTo>
                  <a:cubicBezTo>
                    <a:pt x="3081" y="3601"/>
                    <a:pt x="2339" y="2005"/>
                    <a:pt x="1671" y="1114"/>
                  </a:cubicBezTo>
                  <a:cubicBezTo>
                    <a:pt x="1188" y="1337"/>
                    <a:pt x="743" y="1671"/>
                    <a:pt x="298" y="2005"/>
                  </a:cubicBezTo>
                  <a:cubicBezTo>
                    <a:pt x="223" y="2079"/>
                    <a:pt x="112" y="2190"/>
                    <a:pt x="1" y="2302"/>
                  </a:cubicBezTo>
                  <a:cubicBezTo>
                    <a:pt x="1040" y="3749"/>
                    <a:pt x="2821" y="7052"/>
                    <a:pt x="4194" y="7980"/>
                  </a:cubicBezTo>
                  <a:cubicBezTo>
                    <a:pt x="4714" y="7163"/>
                    <a:pt x="6235" y="2042"/>
                    <a:pt x="6829" y="446"/>
                  </a:cubicBezTo>
                  <a:cubicBezTo>
                    <a:pt x="6569" y="372"/>
                    <a:pt x="5196" y="1"/>
                    <a:pt x="4788"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5" name="Google Shape;865;p50"/>
            <p:cNvSpPr/>
            <p:nvPr/>
          </p:nvSpPr>
          <p:spPr>
            <a:xfrm>
              <a:off x="6552975" y="599300"/>
              <a:ext cx="140125" cy="211550"/>
            </a:xfrm>
            <a:custGeom>
              <a:avLst/>
              <a:gdLst/>
              <a:ahLst/>
              <a:cxnLst/>
              <a:rect l="l" t="t" r="r" b="b"/>
              <a:pathLst>
                <a:path w="5605" h="8462" extrusionOk="0">
                  <a:moveTo>
                    <a:pt x="3972" y="1"/>
                  </a:moveTo>
                  <a:cubicBezTo>
                    <a:pt x="2747" y="112"/>
                    <a:pt x="966" y="669"/>
                    <a:pt x="1" y="1225"/>
                  </a:cubicBezTo>
                  <a:cubicBezTo>
                    <a:pt x="1" y="2005"/>
                    <a:pt x="75" y="2636"/>
                    <a:pt x="149" y="3155"/>
                  </a:cubicBezTo>
                  <a:cubicBezTo>
                    <a:pt x="298" y="3972"/>
                    <a:pt x="446" y="4640"/>
                    <a:pt x="594" y="5270"/>
                  </a:cubicBezTo>
                  <a:cubicBezTo>
                    <a:pt x="780" y="6124"/>
                    <a:pt x="1522" y="8239"/>
                    <a:pt x="1745" y="8462"/>
                  </a:cubicBezTo>
                  <a:cubicBezTo>
                    <a:pt x="2710" y="8165"/>
                    <a:pt x="4565" y="7274"/>
                    <a:pt x="5604" y="6718"/>
                  </a:cubicBezTo>
                  <a:cubicBezTo>
                    <a:pt x="5419" y="6272"/>
                    <a:pt x="5196" y="5790"/>
                    <a:pt x="5048" y="5308"/>
                  </a:cubicBezTo>
                  <a:cubicBezTo>
                    <a:pt x="4194" y="5493"/>
                    <a:pt x="3304" y="5938"/>
                    <a:pt x="2487" y="6347"/>
                  </a:cubicBezTo>
                  <a:cubicBezTo>
                    <a:pt x="2376" y="5901"/>
                    <a:pt x="2264" y="5456"/>
                    <a:pt x="2190" y="4974"/>
                  </a:cubicBezTo>
                  <a:cubicBezTo>
                    <a:pt x="2561" y="4899"/>
                    <a:pt x="2895" y="4788"/>
                    <a:pt x="3229" y="4714"/>
                  </a:cubicBezTo>
                  <a:cubicBezTo>
                    <a:pt x="3489" y="4602"/>
                    <a:pt x="3786" y="4528"/>
                    <a:pt x="4083" y="4417"/>
                  </a:cubicBezTo>
                  <a:cubicBezTo>
                    <a:pt x="4009" y="3934"/>
                    <a:pt x="3897" y="3452"/>
                    <a:pt x="3786" y="3007"/>
                  </a:cubicBezTo>
                  <a:cubicBezTo>
                    <a:pt x="3081" y="3155"/>
                    <a:pt x="2561" y="3341"/>
                    <a:pt x="2005" y="3600"/>
                  </a:cubicBezTo>
                  <a:cubicBezTo>
                    <a:pt x="1930" y="3155"/>
                    <a:pt x="1819" y="2636"/>
                    <a:pt x="1782" y="2190"/>
                  </a:cubicBezTo>
                  <a:cubicBezTo>
                    <a:pt x="2153" y="2042"/>
                    <a:pt x="2598" y="1931"/>
                    <a:pt x="3007" y="1819"/>
                  </a:cubicBezTo>
                  <a:cubicBezTo>
                    <a:pt x="3378" y="1671"/>
                    <a:pt x="3749" y="1559"/>
                    <a:pt x="4120" y="1448"/>
                  </a:cubicBezTo>
                  <a:cubicBezTo>
                    <a:pt x="4083" y="1225"/>
                    <a:pt x="4046" y="1003"/>
                    <a:pt x="4046" y="743"/>
                  </a:cubicBezTo>
                  <a:cubicBezTo>
                    <a:pt x="4009" y="520"/>
                    <a:pt x="3972" y="261"/>
                    <a:pt x="3972"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866" name="Google Shape;866;p50"/>
          <p:cNvSpPr/>
          <p:nvPr/>
        </p:nvSpPr>
        <p:spPr>
          <a:xfrm rot="-891077">
            <a:off x="919592" y="864988"/>
            <a:ext cx="550051" cy="409232"/>
          </a:xfrm>
          <a:custGeom>
            <a:avLst/>
            <a:gdLst/>
            <a:ahLst/>
            <a:cxnLst/>
            <a:rect l="l" t="t" r="r" b="b"/>
            <a:pathLst>
              <a:path w="11023" h="8201" extrusionOk="0">
                <a:moveTo>
                  <a:pt x="2194" y="1"/>
                </a:moveTo>
                <a:cubicBezTo>
                  <a:pt x="1992" y="1"/>
                  <a:pt x="1780" y="45"/>
                  <a:pt x="1559" y="145"/>
                </a:cubicBezTo>
                <a:cubicBezTo>
                  <a:pt x="1" y="887"/>
                  <a:pt x="2005" y="5637"/>
                  <a:pt x="2970" y="7678"/>
                </a:cubicBezTo>
                <a:cubicBezTo>
                  <a:pt x="3116" y="8020"/>
                  <a:pt x="3454" y="8201"/>
                  <a:pt x="3796" y="8201"/>
                </a:cubicBezTo>
                <a:cubicBezTo>
                  <a:pt x="3974" y="8201"/>
                  <a:pt x="4153" y="8151"/>
                  <a:pt x="4306" y="8049"/>
                </a:cubicBezTo>
                <a:cubicBezTo>
                  <a:pt x="6310" y="6565"/>
                  <a:pt x="11023" y="2965"/>
                  <a:pt x="9612" y="1815"/>
                </a:cubicBezTo>
                <a:cubicBezTo>
                  <a:pt x="9210" y="1481"/>
                  <a:pt x="8736" y="1352"/>
                  <a:pt x="8246" y="1352"/>
                </a:cubicBezTo>
                <a:cubicBezTo>
                  <a:pt x="6611" y="1352"/>
                  <a:pt x="4788" y="2780"/>
                  <a:pt x="4788" y="2780"/>
                </a:cubicBezTo>
                <a:cubicBezTo>
                  <a:pt x="4788" y="2780"/>
                  <a:pt x="3793" y="1"/>
                  <a:pt x="2194" y="1"/>
                </a:cubicBezTo>
                <a:close/>
              </a:path>
            </a:pathLst>
          </a:custGeom>
          <a:solidFill>
            <a:schemeClr val="accent4"/>
          </a:solidFill>
          <a:ln w="38100" cap="flat" cmpd="sng">
            <a:solidFill>
              <a:schemeClr val="lt1"/>
            </a:solidFill>
            <a:prstDash val="solid"/>
            <a:round/>
            <a:headEnd type="none" w="sm" len="sm"/>
            <a:tailEnd type="none" w="sm" len="sm"/>
          </a:ln>
          <a:effectLst>
            <a:outerShdw dist="66675" dir="1800000" algn="bl" rotWithShape="0">
              <a:schemeClr val="lt2"/>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pic>
        <p:nvPicPr>
          <p:cNvPr id="3" name="Picture 2">
            <a:extLst>
              <a:ext uri="{FF2B5EF4-FFF2-40B4-BE49-F238E27FC236}">
                <a16:creationId xmlns:a16="http://schemas.microsoft.com/office/drawing/2014/main" id="{AA11ADEA-DE92-6854-7906-0A4263A0AA19}"/>
              </a:ext>
            </a:extLst>
          </p:cNvPr>
          <p:cNvPicPr>
            <a:picLocks noChangeAspect="1"/>
          </p:cNvPicPr>
          <p:nvPr/>
        </p:nvPicPr>
        <p:blipFill>
          <a:blip r:embed="rId3"/>
          <a:stretch>
            <a:fillRect/>
          </a:stretch>
        </p:blipFill>
        <p:spPr>
          <a:xfrm>
            <a:off x="2552776" y="2486338"/>
            <a:ext cx="5598493" cy="3191581"/>
          </a:xfrm>
          <a:prstGeom prst="rect">
            <a:avLst/>
          </a:prstGeom>
        </p:spPr>
      </p:pic>
      <p:pic>
        <p:nvPicPr>
          <p:cNvPr id="5" name="Picture 4">
            <a:extLst>
              <a:ext uri="{FF2B5EF4-FFF2-40B4-BE49-F238E27FC236}">
                <a16:creationId xmlns:a16="http://schemas.microsoft.com/office/drawing/2014/main" id="{E74FCAB0-9E3C-D40B-5E47-9ABB4F6198D6}"/>
              </a:ext>
            </a:extLst>
          </p:cNvPr>
          <p:cNvPicPr>
            <a:picLocks noChangeAspect="1"/>
          </p:cNvPicPr>
          <p:nvPr/>
        </p:nvPicPr>
        <p:blipFill>
          <a:blip r:embed="rId4"/>
          <a:stretch>
            <a:fillRect/>
          </a:stretch>
        </p:blipFill>
        <p:spPr>
          <a:xfrm>
            <a:off x="2319311" y="6004813"/>
            <a:ext cx="7247839" cy="457224"/>
          </a:xfrm>
          <a:prstGeom prst="rect">
            <a:avLst/>
          </a:prstGeom>
        </p:spPr>
      </p:pic>
      <p:sp>
        <p:nvSpPr>
          <p:cNvPr id="6" name="TextBox 5">
            <a:extLst>
              <a:ext uri="{FF2B5EF4-FFF2-40B4-BE49-F238E27FC236}">
                <a16:creationId xmlns:a16="http://schemas.microsoft.com/office/drawing/2014/main" id="{F1E79713-AAA7-A1B8-2D1B-566D803641B8}"/>
              </a:ext>
            </a:extLst>
          </p:cNvPr>
          <p:cNvSpPr txBox="1"/>
          <p:nvPr/>
        </p:nvSpPr>
        <p:spPr>
          <a:xfrm>
            <a:off x="7940299" y="2666356"/>
            <a:ext cx="3253701" cy="2554545"/>
          </a:xfrm>
          <a:prstGeom prst="rect">
            <a:avLst/>
          </a:prstGeom>
          <a:noFill/>
        </p:spPr>
        <p:txBody>
          <a:bodyPr wrap="square" rtlCol="0">
            <a:spAutoFit/>
          </a:bodyPr>
          <a:lstStyle/>
          <a:p>
            <a:pPr algn="ctr" defTabSz="1219170">
              <a:buClr>
                <a:srgbClr val="2D3561"/>
              </a:buClr>
              <a:buSzPts val="1400"/>
              <a:defRPr/>
            </a:pPr>
            <a:r>
              <a:rPr lang="en-US" sz="1600" kern="0" dirty="0">
                <a:solidFill>
                  <a:srgbClr val="2D3561"/>
                </a:solidFill>
                <a:latin typeface="Open Sans" panose="020B0606030504020204" pitchFamily="34" charset="0"/>
                <a:ea typeface="Open Sans" panose="020B0606030504020204" pitchFamily="34" charset="0"/>
                <a:cs typeface="Open Sans" panose="020B0606030504020204" pitchFamily="34" charset="0"/>
                <a:sym typeface="Open Sans"/>
              </a:rPr>
              <a:t>Upon examining the provided graph, it can be inferred that the majority of video lengths fall within the range of 10 to 20 minutes, with a significant proportion of watched videos being shorter than 30 minutes. Additionally, the data presented below suggests a relatively narrow range for video lengths.</a:t>
            </a:r>
            <a:endParaRPr lang="tr-TR" sz="1600" kern="0" dirty="0">
              <a:solidFill>
                <a:srgbClr val="2D3561"/>
              </a:solidFill>
              <a:latin typeface="Open Sans" panose="020B0606030504020204" pitchFamily="34" charset="0"/>
              <a:ea typeface="Open Sans" panose="020B0606030504020204" pitchFamily="34" charset="0"/>
              <a:cs typeface="Open Sans" panose="020B0606030504020204" pitchFamily="34" charset="0"/>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50"/>
          <p:cNvSpPr txBox="1">
            <a:spLocks noGrp="1"/>
          </p:cNvSpPr>
          <p:nvPr>
            <p:ph type="title"/>
          </p:nvPr>
        </p:nvSpPr>
        <p:spPr>
          <a:xfrm>
            <a:off x="1767675" y="1496468"/>
            <a:ext cx="7433939" cy="610400"/>
          </a:xfrm>
          <a:prstGeom prst="rect">
            <a:avLst/>
          </a:prstGeom>
        </p:spPr>
        <p:txBody>
          <a:bodyPr spcFirstLastPara="1" wrap="square" lIns="121900" tIns="121900" rIns="121900" bIns="121900" anchor="ctr" anchorCtr="0">
            <a:noAutofit/>
          </a:bodyPr>
          <a:lstStyle/>
          <a:p>
            <a:r>
              <a:rPr lang="tr-TR" dirty="0" err="1"/>
              <a:t>Most</a:t>
            </a:r>
            <a:r>
              <a:rPr lang="tr-TR" dirty="0"/>
              <a:t> </a:t>
            </a:r>
            <a:r>
              <a:rPr lang="tr-TR" dirty="0" err="1"/>
              <a:t>searched</a:t>
            </a:r>
            <a:r>
              <a:rPr lang="tr-TR" dirty="0"/>
              <a:t> Word </a:t>
            </a:r>
            <a:r>
              <a:rPr lang="tr-TR" dirty="0" err="1"/>
              <a:t>graph</a:t>
            </a:r>
            <a:endParaRPr dirty="0"/>
          </a:p>
        </p:txBody>
      </p:sp>
      <p:grpSp>
        <p:nvGrpSpPr>
          <p:cNvPr id="859" name="Google Shape;859;p50"/>
          <p:cNvGrpSpPr/>
          <p:nvPr/>
        </p:nvGrpSpPr>
        <p:grpSpPr>
          <a:xfrm>
            <a:off x="9875130" y="445481"/>
            <a:ext cx="1633839" cy="1426841"/>
            <a:chOff x="5815400" y="380350"/>
            <a:chExt cx="1157875" cy="1011275"/>
          </a:xfrm>
        </p:grpSpPr>
        <p:sp>
          <p:nvSpPr>
            <p:cNvPr id="860" name="Google Shape;860;p50"/>
            <p:cNvSpPr/>
            <p:nvPr/>
          </p:nvSpPr>
          <p:spPr>
            <a:xfrm>
              <a:off x="5815400" y="380350"/>
              <a:ext cx="1157875" cy="1011275"/>
            </a:xfrm>
            <a:custGeom>
              <a:avLst/>
              <a:gdLst/>
              <a:ahLst/>
              <a:cxnLst/>
              <a:rect l="l" t="t" r="r" b="b"/>
              <a:pathLst>
                <a:path w="46315" h="40451" extrusionOk="0">
                  <a:moveTo>
                    <a:pt x="34959" y="1"/>
                  </a:moveTo>
                  <a:cubicBezTo>
                    <a:pt x="33734" y="1"/>
                    <a:pt x="32435" y="112"/>
                    <a:pt x="31062" y="372"/>
                  </a:cubicBezTo>
                  <a:cubicBezTo>
                    <a:pt x="30283" y="520"/>
                    <a:pt x="29578" y="669"/>
                    <a:pt x="28836" y="854"/>
                  </a:cubicBezTo>
                  <a:cubicBezTo>
                    <a:pt x="25793" y="1596"/>
                    <a:pt x="22972" y="2413"/>
                    <a:pt x="20412" y="3229"/>
                  </a:cubicBezTo>
                  <a:cubicBezTo>
                    <a:pt x="15699" y="4751"/>
                    <a:pt x="11802" y="6347"/>
                    <a:pt x="8833" y="7979"/>
                  </a:cubicBezTo>
                  <a:cubicBezTo>
                    <a:pt x="5011" y="10095"/>
                    <a:pt x="2636" y="12321"/>
                    <a:pt x="1522" y="14734"/>
                  </a:cubicBezTo>
                  <a:cubicBezTo>
                    <a:pt x="706" y="16441"/>
                    <a:pt x="224" y="18667"/>
                    <a:pt x="112" y="20783"/>
                  </a:cubicBezTo>
                  <a:cubicBezTo>
                    <a:pt x="1" y="23380"/>
                    <a:pt x="520" y="25681"/>
                    <a:pt x="1634" y="27462"/>
                  </a:cubicBezTo>
                  <a:cubicBezTo>
                    <a:pt x="3081" y="29726"/>
                    <a:pt x="5456" y="31136"/>
                    <a:pt x="8573" y="31507"/>
                  </a:cubicBezTo>
                  <a:lnTo>
                    <a:pt x="8685" y="31507"/>
                  </a:lnTo>
                  <a:cubicBezTo>
                    <a:pt x="8759" y="31545"/>
                    <a:pt x="8870" y="31545"/>
                    <a:pt x="8982" y="31545"/>
                  </a:cubicBezTo>
                  <a:cubicBezTo>
                    <a:pt x="10169" y="31656"/>
                    <a:pt x="11134" y="32621"/>
                    <a:pt x="11208" y="33808"/>
                  </a:cubicBezTo>
                  <a:cubicBezTo>
                    <a:pt x="11394" y="36146"/>
                    <a:pt x="11431" y="38447"/>
                    <a:pt x="11431" y="38447"/>
                  </a:cubicBezTo>
                  <a:lnTo>
                    <a:pt x="11468" y="40451"/>
                  </a:lnTo>
                  <a:lnTo>
                    <a:pt x="13286" y="39746"/>
                  </a:lnTo>
                  <a:cubicBezTo>
                    <a:pt x="14363" y="39338"/>
                    <a:pt x="16144" y="38076"/>
                    <a:pt x="19744" y="31507"/>
                  </a:cubicBezTo>
                  <a:cubicBezTo>
                    <a:pt x="19966" y="31099"/>
                    <a:pt x="20189" y="30728"/>
                    <a:pt x="20375" y="30394"/>
                  </a:cubicBezTo>
                  <a:cubicBezTo>
                    <a:pt x="20671" y="29800"/>
                    <a:pt x="21191" y="29355"/>
                    <a:pt x="21859" y="29169"/>
                  </a:cubicBezTo>
                  <a:cubicBezTo>
                    <a:pt x="22861" y="28873"/>
                    <a:pt x="24457" y="28390"/>
                    <a:pt x="26349" y="27759"/>
                  </a:cubicBezTo>
                  <a:cubicBezTo>
                    <a:pt x="29912" y="26535"/>
                    <a:pt x="33103" y="25273"/>
                    <a:pt x="35812" y="23974"/>
                  </a:cubicBezTo>
                  <a:cubicBezTo>
                    <a:pt x="42492" y="20745"/>
                    <a:pt x="45869" y="17554"/>
                    <a:pt x="46203" y="14177"/>
                  </a:cubicBezTo>
                  <a:cubicBezTo>
                    <a:pt x="46315" y="12952"/>
                    <a:pt x="46315" y="11728"/>
                    <a:pt x="46240" y="10577"/>
                  </a:cubicBezTo>
                  <a:cubicBezTo>
                    <a:pt x="46055" y="8128"/>
                    <a:pt x="45387" y="6050"/>
                    <a:pt x="44274" y="4380"/>
                  </a:cubicBezTo>
                  <a:cubicBezTo>
                    <a:pt x="42826" y="2227"/>
                    <a:pt x="40711" y="854"/>
                    <a:pt x="37965" y="298"/>
                  </a:cubicBezTo>
                  <a:cubicBezTo>
                    <a:pt x="37037" y="112"/>
                    <a:pt x="35998" y="1"/>
                    <a:pt x="34959" y="1"/>
                  </a:cubicBezTo>
                  <a:close/>
                </a:path>
              </a:pathLst>
            </a:custGeom>
            <a:solidFill>
              <a:schemeClr val="lt1"/>
            </a:solidFill>
            <a:ln>
              <a:noFill/>
            </a:ln>
            <a:effectLst>
              <a:outerShdw dist="66675" dir="1800000" algn="bl" rotWithShape="0">
                <a:schemeClr val="lt2"/>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1" name="Google Shape;861;p50"/>
            <p:cNvSpPr/>
            <p:nvPr/>
          </p:nvSpPr>
          <p:spPr>
            <a:xfrm>
              <a:off x="5855300" y="415375"/>
              <a:ext cx="1087375" cy="926175"/>
            </a:xfrm>
            <a:custGeom>
              <a:avLst/>
              <a:gdLst/>
              <a:ahLst/>
              <a:cxnLst/>
              <a:rect l="l" t="t" r="r" b="b"/>
              <a:pathLst>
                <a:path w="43495" h="37047" extrusionOk="0">
                  <a:moveTo>
                    <a:pt x="33503" y="0"/>
                  </a:moveTo>
                  <a:cubicBezTo>
                    <a:pt x="32401" y="0"/>
                    <a:pt x="31194" y="111"/>
                    <a:pt x="29875" y="344"/>
                  </a:cubicBezTo>
                  <a:cubicBezTo>
                    <a:pt x="29207" y="455"/>
                    <a:pt x="28501" y="604"/>
                    <a:pt x="27759" y="789"/>
                  </a:cubicBezTo>
                  <a:cubicBezTo>
                    <a:pt x="24865" y="1531"/>
                    <a:pt x="22044" y="2311"/>
                    <a:pt x="19409" y="3164"/>
                  </a:cubicBezTo>
                  <a:cubicBezTo>
                    <a:pt x="15030" y="4537"/>
                    <a:pt x="11171" y="6096"/>
                    <a:pt x="8091" y="7803"/>
                  </a:cubicBezTo>
                  <a:cubicBezTo>
                    <a:pt x="4751" y="9659"/>
                    <a:pt x="2376" y="11663"/>
                    <a:pt x="1337" y="13926"/>
                  </a:cubicBezTo>
                  <a:cubicBezTo>
                    <a:pt x="706" y="15299"/>
                    <a:pt x="186" y="17340"/>
                    <a:pt x="75" y="19419"/>
                  </a:cubicBezTo>
                  <a:cubicBezTo>
                    <a:pt x="1" y="21497"/>
                    <a:pt x="335" y="23612"/>
                    <a:pt x="1411" y="25319"/>
                  </a:cubicBezTo>
                  <a:cubicBezTo>
                    <a:pt x="2487" y="27063"/>
                    <a:pt x="4343" y="28362"/>
                    <a:pt x="7311" y="28733"/>
                  </a:cubicBezTo>
                  <a:cubicBezTo>
                    <a:pt x="7423" y="28733"/>
                    <a:pt x="7534" y="28733"/>
                    <a:pt x="7683" y="28770"/>
                  </a:cubicBezTo>
                  <a:cubicBezTo>
                    <a:pt x="9538" y="28919"/>
                    <a:pt x="11022" y="30440"/>
                    <a:pt x="11171" y="32333"/>
                  </a:cubicBezTo>
                  <a:cubicBezTo>
                    <a:pt x="11356" y="34708"/>
                    <a:pt x="11394" y="37046"/>
                    <a:pt x="11394" y="37046"/>
                  </a:cubicBezTo>
                  <a:cubicBezTo>
                    <a:pt x="13026" y="36415"/>
                    <a:pt x="15439" y="32519"/>
                    <a:pt x="17109" y="29438"/>
                  </a:cubicBezTo>
                  <a:cubicBezTo>
                    <a:pt x="17331" y="29067"/>
                    <a:pt x="17517" y="28696"/>
                    <a:pt x="17702" y="28325"/>
                  </a:cubicBezTo>
                  <a:cubicBezTo>
                    <a:pt x="18185" y="27397"/>
                    <a:pt x="19038" y="26729"/>
                    <a:pt x="20040" y="26432"/>
                  </a:cubicBezTo>
                  <a:cubicBezTo>
                    <a:pt x="21116" y="26136"/>
                    <a:pt x="22675" y="25653"/>
                    <a:pt x="24494" y="25022"/>
                  </a:cubicBezTo>
                  <a:cubicBezTo>
                    <a:pt x="27277" y="24095"/>
                    <a:pt x="30654" y="22833"/>
                    <a:pt x="33771" y="21311"/>
                  </a:cubicBezTo>
                  <a:cubicBezTo>
                    <a:pt x="38744" y="18899"/>
                    <a:pt x="43086" y="15930"/>
                    <a:pt x="43383" y="12665"/>
                  </a:cubicBezTo>
                  <a:cubicBezTo>
                    <a:pt x="43494" y="11514"/>
                    <a:pt x="43494" y="10364"/>
                    <a:pt x="43420" y="9288"/>
                  </a:cubicBezTo>
                  <a:cubicBezTo>
                    <a:pt x="43271" y="7209"/>
                    <a:pt x="42715" y="5280"/>
                    <a:pt x="41676" y="3758"/>
                  </a:cubicBezTo>
                  <a:cubicBezTo>
                    <a:pt x="40525" y="2014"/>
                    <a:pt x="38781" y="752"/>
                    <a:pt x="36258" y="270"/>
                  </a:cubicBezTo>
                  <a:cubicBezTo>
                    <a:pt x="35425" y="93"/>
                    <a:pt x="34508" y="0"/>
                    <a:pt x="33503"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2" name="Google Shape;862;p50"/>
            <p:cNvSpPr/>
            <p:nvPr/>
          </p:nvSpPr>
          <p:spPr>
            <a:xfrm>
              <a:off x="6124350" y="749600"/>
              <a:ext cx="152175" cy="193925"/>
            </a:xfrm>
            <a:custGeom>
              <a:avLst/>
              <a:gdLst/>
              <a:ahLst/>
              <a:cxnLst/>
              <a:rect l="l" t="t" r="r" b="b"/>
              <a:pathLst>
                <a:path w="6087" h="7757" extrusionOk="0">
                  <a:moveTo>
                    <a:pt x="1930" y="1"/>
                  </a:moveTo>
                  <a:cubicBezTo>
                    <a:pt x="1634" y="38"/>
                    <a:pt x="1337" y="149"/>
                    <a:pt x="1077" y="223"/>
                  </a:cubicBezTo>
                  <a:cubicBezTo>
                    <a:pt x="706" y="298"/>
                    <a:pt x="372" y="409"/>
                    <a:pt x="1" y="520"/>
                  </a:cubicBezTo>
                  <a:cubicBezTo>
                    <a:pt x="38" y="632"/>
                    <a:pt x="38" y="743"/>
                    <a:pt x="75" y="854"/>
                  </a:cubicBezTo>
                  <a:cubicBezTo>
                    <a:pt x="409" y="2598"/>
                    <a:pt x="1782" y="7757"/>
                    <a:pt x="1782" y="7757"/>
                  </a:cubicBezTo>
                  <a:cubicBezTo>
                    <a:pt x="1782" y="7757"/>
                    <a:pt x="5196" y="6606"/>
                    <a:pt x="6087" y="6495"/>
                  </a:cubicBezTo>
                  <a:cubicBezTo>
                    <a:pt x="5901" y="5827"/>
                    <a:pt x="5790" y="5159"/>
                    <a:pt x="5716" y="4454"/>
                  </a:cubicBezTo>
                  <a:cubicBezTo>
                    <a:pt x="4788" y="4602"/>
                    <a:pt x="3860" y="4825"/>
                    <a:pt x="3007" y="5196"/>
                  </a:cubicBezTo>
                  <a:cubicBezTo>
                    <a:pt x="2673" y="4009"/>
                    <a:pt x="2413" y="1745"/>
                    <a:pt x="2116" y="520"/>
                  </a:cubicBezTo>
                  <a:cubicBezTo>
                    <a:pt x="2042" y="335"/>
                    <a:pt x="2005" y="149"/>
                    <a:pt x="1930"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3" name="Google Shape;863;p50"/>
            <p:cNvSpPr/>
            <p:nvPr/>
          </p:nvSpPr>
          <p:spPr>
            <a:xfrm>
              <a:off x="6274650" y="717125"/>
              <a:ext cx="91875" cy="182800"/>
            </a:xfrm>
            <a:custGeom>
              <a:avLst/>
              <a:gdLst/>
              <a:ahLst/>
              <a:cxnLst/>
              <a:rect l="l" t="t" r="r" b="b"/>
              <a:pathLst>
                <a:path w="3675" h="7312" extrusionOk="0">
                  <a:moveTo>
                    <a:pt x="1893" y="1"/>
                  </a:moveTo>
                  <a:cubicBezTo>
                    <a:pt x="1114" y="186"/>
                    <a:pt x="780" y="446"/>
                    <a:pt x="1" y="780"/>
                  </a:cubicBezTo>
                  <a:cubicBezTo>
                    <a:pt x="706" y="2932"/>
                    <a:pt x="1299" y="5122"/>
                    <a:pt x="1745" y="7312"/>
                  </a:cubicBezTo>
                  <a:cubicBezTo>
                    <a:pt x="2561" y="7274"/>
                    <a:pt x="2895" y="7126"/>
                    <a:pt x="3675" y="6829"/>
                  </a:cubicBezTo>
                  <a:cubicBezTo>
                    <a:pt x="3675" y="6755"/>
                    <a:pt x="3675" y="6681"/>
                    <a:pt x="3637" y="6569"/>
                  </a:cubicBezTo>
                  <a:cubicBezTo>
                    <a:pt x="3192" y="4343"/>
                    <a:pt x="2598" y="2153"/>
                    <a:pt x="1893"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4" name="Google Shape;864;p50"/>
            <p:cNvSpPr/>
            <p:nvPr/>
          </p:nvSpPr>
          <p:spPr>
            <a:xfrm>
              <a:off x="6359075" y="659600"/>
              <a:ext cx="170725" cy="199500"/>
            </a:xfrm>
            <a:custGeom>
              <a:avLst/>
              <a:gdLst/>
              <a:ahLst/>
              <a:cxnLst/>
              <a:rect l="l" t="t" r="r" b="b"/>
              <a:pathLst>
                <a:path w="6829" h="7980" extrusionOk="0">
                  <a:moveTo>
                    <a:pt x="4788" y="1"/>
                  </a:moveTo>
                  <a:cubicBezTo>
                    <a:pt x="4305" y="1300"/>
                    <a:pt x="3971" y="3267"/>
                    <a:pt x="3637" y="4603"/>
                  </a:cubicBezTo>
                  <a:cubicBezTo>
                    <a:pt x="3081" y="3601"/>
                    <a:pt x="2339" y="2005"/>
                    <a:pt x="1671" y="1114"/>
                  </a:cubicBezTo>
                  <a:cubicBezTo>
                    <a:pt x="1188" y="1337"/>
                    <a:pt x="743" y="1671"/>
                    <a:pt x="298" y="2005"/>
                  </a:cubicBezTo>
                  <a:cubicBezTo>
                    <a:pt x="223" y="2079"/>
                    <a:pt x="112" y="2190"/>
                    <a:pt x="1" y="2302"/>
                  </a:cubicBezTo>
                  <a:cubicBezTo>
                    <a:pt x="1040" y="3749"/>
                    <a:pt x="2821" y="7052"/>
                    <a:pt x="4194" y="7980"/>
                  </a:cubicBezTo>
                  <a:cubicBezTo>
                    <a:pt x="4714" y="7163"/>
                    <a:pt x="6235" y="2042"/>
                    <a:pt x="6829" y="446"/>
                  </a:cubicBezTo>
                  <a:cubicBezTo>
                    <a:pt x="6569" y="372"/>
                    <a:pt x="5196" y="1"/>
                    <a:pt x="4788"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5" name="Google Shape;865;p50"/>
            <p:cNvSpPr/>
            <p:nvPr/>
          </p:nvSpPr>
          <p:spPr>
            <a:xfrm>
              <a:off x="6552975" y="599300"/>
              <a:ext cx="140125" cy="211550"/>
            </a:xfrm>
            <a:custGeom>
              <a:avLst/>
              <a:gdLst/>
              <a:ahLst/>
              <a:cxnLst/>
              <a:rect l="l" t="t" r="r" b="b"/>
              <a:pathLst>
                <a:path w="5605" h="8462" extrusionOk="0">
                  <a:moveTo>
                    <a:pt x="3972" y="1"/>
                  </a:moveTo>
                  <a:cubicBezTo>
                    <a:pt x="2747" y="112"/>
                    <a:pt x="966" y="669"/>
                    <a:pt x="1" y="1225"/>
                  </a:cubicBezTo>
                  <a:cubicBezTo>
                    <a:pt x="1" y="2005"/>
                    <a:pt x="75" y="2636"/>
                    <a:pt x="149" y="3155"/>
                  </a:cubicBezTo>
                  <a:cubicBezTo>
                    <a:pt x="298" y="3972"/>
                    <a:pt x="446" y="4640"/>
                    <a:pt x="594" y="5270"/>
                  </a:cubicBezTo>
                  <a:cubicBezTo>
                    <a:pt x="780" y="6124"/>
                    <a:pt x="1522" y="8239"/>
                    <a:pt x="1745" y="8462"/>
                  </a:cubicBezTo>
                  <a:cubicBezTo>
                    <a:pt x="2710" y="8165"/>
                    <a:pt x="4565" y="7274"/>
                    <a:pt x="5604" y="6718"/>
                  </a:cubicBezTo>
                  <a:cubicBezTo>
                    <a:pt x="5419" y="6272"/>
                    <a:pt x="5196" y="5790"/>
                    <a:pt x="5048" y="5308"/>
                  </a:cubicBezTo>
                  <a:cubicBezTo>
                    <a:pt x="4194" y="5493"/>
                    <a:pt x="3304" y="5938"/>
                    <a:pt x="2487" y="6347"/>
                  </a:cubicBezTo>
                  <a:cubicBezTo>
                    <a:pt x="2376" y="5901"/>
                    <a:pt x="2264" y="5456"/>
                    <a:pt x="2190" y="4974"/>
                  </a:cubicBezTo>
                  <a:cubicBezTo>
                    <a:pt x="2561" y="4899"/>
                    <a:pt x="2895" y="4788"/>
                    <a:pt x="3229" y="4714"/>
                  </a:cubicBezTo>
                  <a:cubicBezTo>
                    <a:pt x="3489" y="4602"/>
                    <a:pt x="3786" y="4528"/>
                    <a:pt x="4083" y="4417"/>
                  </a:cubicBezTo>
                  <a:cubicBezTo>
                    <a:pt x="4009" y="3934"/>
                    <a:pt x="3897" y="3452"/>
                    <a:pt x="3786" y="3007"/>
                  </a:cubicBezTo>
                  <a:cubicBezTo>
                    <a:pt x="3081" y="3155"/>
                    <a:pt x="2561" y="3341"/>
                    <a:pt x="2005" y="3600"/>
                  </a:cubicBezTo>
                  <a:cubicBezTo>
                    <a:pt x="1930" y="3155"/>
                    <a:pt x="1819" y="2636"/>
                    <a:pt x="1782" y="2190"/>
                  </a:cubicBezTo>
                  <a:cubicBezTo>
                    <a:pt x="2153" y="2042"/>
                    <a:pt x="2598" y="1931"/>
                    <a:pt x="3007" y="1819"/>
                  </a:cubicBezTo>
                  <a:cubicBezTo>
                    <a:pt x="3378" y="1671"/>
                    <a:pt x="3749" y="1559"/>
                    <a:pt x="4120" y="1448"/>
                  </a:cubicBezTo>
                  <a:cubicBezTo>
                    <a:pt x="4083" y="1225"/>
                    <a:pt x="4046" y="1003"/>
                    <a:pt x="4046" y="743"/>
                  </a:cubicBezTo>
                  <a:cubicBezTo>
                    <a:pt x="4009" y="520"/>
                    <a:pt x="3972" y="261"/>
                    <a:pt x="3972"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866" name="Google Shape;866;p50"/>
          <p:cNvSpPr/>
          <p:nvPr/>
        </p:nvSpPr>
        <p:spPr>
          <a:xfrm rot="-891077">
            <a:off x="919592" y="864988"/>
            <a:ext cx="550051" cy="409232"/>
          </a:xfrm>
          <a:custGeom>
            <a:avLst/>
            <a:gdLst/>
            <a:ahLst/>
            <a:cxnLst/>
            <a:rect l="l" t="t" r="r" b="b"/>
            <a:pathLst>
              <a:path w="11023" h="8201" extrusionOk="0">
                <a:moveTo>
                  <a:pt x="2194" y="1"/>
                </a:moveTo>
                <a:cubicBezTo>
                  <a:pt x="1992" y="1"/>
                  <a:pt x="1780" y="45"/>
                  <a:pt x="1559" y="145"/>
                </a:cubicBezTo>
                <a:cubicBezTo>
                  <a:pt x="1" y="887"/>
                  <a:pt x="2005" y="5637"/>
                  <a:pt x="2970" y="7678"/>
                </a:cubicBezTo>
                <a:cubicBezTo>
                  <a:pt x="3116" y="8020"/>
                  <a:pt x="3454" y="8201"/>
                  <a:pt x="3796" y="8201"/>
                </a:cubicBezTo>
                <a:cubicBezTo>
                  <a:pt x="3974" y="8201"/>
                  <a:pt x="4153" y="8151"/>
                  <a:pt x="4306" y="8049"/>
                </a:cubicBezTo>
                <a:cubicBezTo>
                  <a:pt x="6310" y="6565"/>
                  <a:pt x="11023" y="2965"/>
                  <a:pt x="9612" y="1815"/>
                </a:cubicBezTo>
                <a:cubicBezTo>
                  <a:pt x="9210" y="1481"/>
                  <a:pt x="8736" y="1352"/>
                  <a:pt x="8246" y="1352"/>
                </a:cubicBezTo>
                <a:cubicBezTo>
                  <a:pt x="6611" y="1352"/>
                  <a:pt x="4788" y="2780"/>
                  <a:pt x="4788" y="2780"/>
                </a:cubicBezTo>
                <a:cubicBezTo>
                  <a:pt x="4788" y="2780"/>
                  <a:pt x="3793" y="1"/>
                  <a:pt x="2194" y="1"/>
                </a:cubicBezTo>
                <a:close/>
              </a:path>
            </a:pathLst>
          </a:custGeom>
          <a:solidFill>
            <a:schemeClr val="accent4"/>
          </a:solidFill>
          <a:ln w="38100" cap="flat" cmpd="sng">
            <a:solidFill>
              <a:schemeClr val="lt1"/>
            </a:solidFill>
            <a:prstDash val="solid"/>
            <a:round/>
            <a:headEnd type="none" w="sm" len="sm"/>
            <a:tailEnd type="none" w="sm" len="sm"/>
          </a:ln>
          <a:effectLst>
            <a:outerShdw dist="66675" dir="1800000" algn="bl" rotWithShape="0">
              <a:schemeClr val="lt2"/>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 name="TextBox 5">
            <a:extLst>
              <a:ext uri="{FF2B5EF4-FFF2-40B4-BE49-F238E27FC236}">
                <a16:creationId xmlns:a16="http://schemas.microsoft.com/office/drawing/2014/main" id="{F1E79713-AAA7-A1B8-2D1B-566D803641B8}"/>
              </a:ext>
            </a:extLst>
          </p:cNvPr>
          <p:cNvSpPr txBox="1"/>
          <p:nvPr/>
        </p:nvSpPr>
        <p:spPr>
          <a:xfrm>
            <a:off x="7859922" y="2378489"/>
            <a:ext cx="3253701" cy="3539430"/>
          </a:xfrm>
          <a:prstGeom prst="rect">
            <a:avLst/>
          </a:prstGeom>
          <a:noFill/>
        </p:spPr>
        <p:txBody>
          <a:bodyPr wrap="square" rtlCol="0">
            <a:spAutoFit/>
          </a:bodyPr>
          <a:lstStyle/>
          <a:p>
            <a:pPr algn="ctr" defTabSz="1219170">
              <a:buClr>
                <a:srgbClr val="2D3561"/>
              </a:buClr>
              <a:buSzPts val="1400"/>
              <a:defRPr/>
            </a:pPr>
            <a:r>
              <a:rPr lang="en-US" sz="1600" kern="0" dirty="0">
                <a:solidFill>
                  <a:srgbClr val="374151"/>
                </a:solidFill>
                <a:latin typeface="Open Sans" panose="020B0606030504020204" pitchFamily="34" charset="0"/>
                <a:ea typeface="Open Sans" panose="020B0606030504020204" pitchFamily="34" charset="0"/>
                <a:cs typeface="Open Sans" panose="020B0606030504020204" pitchFamily="34" charset="0"/>
                <a:sym typeface="Arial"/>
              </a:rPr>
              <a:t>Another crucial dataset obtained from the code is the cluster of the most searched words. Upon examination, it can be stated that the words are predominantly associated with academia. Both the words themselves and the names of YouTube channels within this cluster indicate this connection. The conclusions drawn from this observation </a:t>
            </a:r>
            <a:r>
              <a:rPr lang="en-US" sz="1600" i="1" kern="0" dirty="0">
                <a:solidFill>
                  <a:srgbClr val="374151"/>
                </a:solidFill>
                <a:latin typeface="Open Sans" panose="020B0606030504020204" pitchFamily="34" charset="0"/>
                <a:ea typeface="Open Sans" panose="020B0606030504020204" pitchFamily="34" charset="0"/>
                <a:cs typeface="Open Sans" panose="020B0606030504020204" pitchFamily="34" charset="0"/>
                <a:sym typeface="Arial"/>
              </a:rPr>
              <a:t>align</a:t>
            </a:r>
            <a:r>
              <a:rPr lang="en-US" sz="1600" kern="0" dirty="0">
                <a:solidFill>
                  <a:srgbClr val="374151"/>
                </a:solidFill>
                <a:latin typeface="Open Sans" panose="020B0606030504020204" pitchFamily="34" charset="0"/>
                <a:ea typeface="Open Sans" panose="020B0606030504020204" pitchFamily="34" charset="0"/>
                <a:cs typeface="Open Sans" panose="020B0606030504020204" pitchFamily="34" charset="0"/>
                <a:sym typeface="Arial"/>
              </a:rPr>
              <a:t> </a:t>
            </a:r>
            <a:r>
              <a:rPr lang="en-US" sz="1600" i="1" kern="0" dirty="0">
                <a:solidFill>
                  <a:srgbClr val="374151"/>
                </a:solidFill>
                <a:latin typeface="Open Sans" panose="020B0606030504020204" pitchFamily="34" charset="0"/>
                <a:ea typeface="Open Sans" panose="020B0606030504020204" pitchFamily="34" charset="0"/>
                <a:cs typeface="Open Sans" panose="020B0606030504020204" pitchFamily="34" charset="0"/>
                <a:sym typeface="Arial"/>
              </a:rPr>
              <a:t>with the hypothesis </a:t>
            </a:r>
            <a:r>
              <a:rPr lang="en-US" sz="1600" kern="0" dirty="0">
                <a:solidFill>
                  <a:srgbClr val="374151"/>
                </a:solidFill>
                <a:latin typeface="Open Sans" panose="020B0606030504020204" pitchFamily="34" charset="0"/>
                <a:ea typeface="Open Sans" panose="020B0606030504020204" pitchFamily="34" charset="0"/>
                <a:cs typeface="Open Sans" panose="020B0606030504020204" pitchFamily="34" charset="0"/>
                <a:sym typeface="Arial"/>
              </a:rPr>
              <a:t>regarding the searched terms</a:t>
            </a:r>
            <a:endParaRPr lang="tr-TR" sz="1600" kern="0" dirty="0">
              <a:solidFill>
                <a:srgbClr val="2D3561"/>
              </a:solidFill>
              <a:latin typeface="Open Sans" panose="020B0606030504020204" pitchFamily="34" charset="0"/>
              <a:ea typeface="Open Sans" panose="020B0606030504020204" pitchFamily="34" charset="0"/>
              <a:cs typeface="Open Sans" panose="020B0606030504020204" pitchFamily="34" charset="0"/>
              <a:sym typeface="Open Sans"/>
            </a:endParaRPr>
          </a:p>
        </p:txBody>
      </p:sp>
      <p:pic>
        <p:nvPicPr>
          <p:cNvPr id="4" name="Picture 3">
            <a:extLst>
              <a:ext uri="{FF2B5EF4-FFF2-40B4-BE49-F238E27FC236}">
                <a16:creationId xmlns:a16="http://schemas.microsoft.com/office/drawing/2014/main" id="{E151F48D-0A2E-CB5C-001D-044196575E78}"/>
              </a:ext>
            </a:extLst>
          </p:cNvPr>
          <p:cNvPicPr>
            <a:picLocks noChangeAspect="1"/>
          </p:cNvPicPr>
          <p:nvPr/>
        </p:nvPicPr>
        <p:blipFill>
          <a:blip r:embed="rId3"/>
          <a:stretch>
            <a:fillRect/>
          </a:stretch>
        </p:blipFill>
        <p:spPr>
          <a:xfrm>
            <a:off x="2301364" y="2567474"/>
            <a:ext cx="5434449" cy="3029308"/>
          </a:xfrm>
          <a:prstGeom prst="rect">
            <a:avLst/>
          </a:prstGeom>
        </p:spPr>
      </p:pic>
      <p:grpSp>
        <p:nvGrpSpPr>
          <p:cNvPr id="7" name="Google Shape;903;p51">
            <a:extLst>
              <a:ext uri="{FF2B5EF4-FFF2-40B4-BE49-F238E27FC236}">
                <a16:creationId xmlns:a16="http://schemas.microsoft.com/office/drawing/2014/main" id="{E21CF7C7-967B-61DF-0F60-7F909A0EA4D1}"/>
              </a:ext>
            </a:extLst>
          </p:cNvPr>
          <p:cNvGrpSpPr/>
          <p:nvPr/>
        </p:nvGrpSpPr>
        <p:grpSpPr>
          <a:xfrm>
            <a:off x="448559" y="4712496"/>
            <a:ext cx="1158360" cy="1344173"/>
            <a:chOff x="7432549" y="1156700"/>
            <a:chExt cx="868770" cy="1008130"/>
          </a:xfrm>
        </p:grpSpPr>
        <p:sp>
          <p:nvSpPr>
            <p:cNvPr id="8" name="Google Shape;904;p51">
              <a:extLst>
                <a:ext uri="{FF2B5EF4-FFF2-40B4-BE49-F238E27FC236}">
                  <a16:creationId xmlns:a16="http://schemas.microsoft.com/office/drawing/2014/main" id="{13506C55-0983-41ED-32D3-30BF857EB923}"/>
                </a:ext>
              </a:extLst>
            </p:cNvPr>
            <p:cNvSpPr/>
            <p:nvPr/>
          </p:nvSpPr>
          <p:spPr>
            <a:xfrm>
              <a:off x="7432549" y="1156700"/>
              <a:ext cx="868770" cy="1008130"/>
            </a:xfrm>
            <a:custGeom>
              <a:avLst/>
              <a:gdLst/>
              <a:ahLst/>
              <a:cxnLst/>
              <a:rect l="l" t="t" r="r" b="b"/>
              <a:pathLst>
                <a:path w="16969" h="19691" extrusionOk="0">
                  <a:moveTo>
                    <a:pt x="9137" y="3009"/>
                  </a:moveTo>
                  <a:cubicBezTo>
                    <a:pt x="9264" y="3009"/>
                    <a:pt x="9455" y="3136"/>
                    <a:pt x="9646" y="3280"/>
                  </a:cubicBezTo>
                  <a:cubicBezTo>
                    <a:pt x="9933" y="3487"/>
                    <a:pt x="10283" y="3757"/>
                    <a:pt x="10745" y="3789"/>
                  </a:cubicBezTo>
                  <a:cubicBezTo>
                    <a:pt x="10792" y="3805"/>
                    <a:pt x="10856" y="3805"/>
                    <a:pt x="10904" y="3805"/>
                  </a:cubicBezTo>
                  <a:cubicBezTo>
                    <a:pt x="10968" y="3805"/>
                    <a:pt x="11031" y="3805"/>
                    <a:pt x="11079" y="3789"/>
                  </a:cubicBezTo>
                  <a:lnTo>
                    <a:pt x="11190" y="3789"/>
                  </a:lnTo>
                  <a:lnTo>
                    <a:pt x="11190" y="3821"/>
                  </a:lnTo>
                  <a:cubicBezTo>
                    <a:pt x="11429" y="4442"/>
                    <a:pt x="11875" y="4967"/>
                    <a:pt x="12432" y="5317"/>
                  </a:cubicBezTo>
                  <a:cubicBezTo>
                    <a:pt x="12432" y="5317"/>
                    <a:pt x="12464" y="5349"/>
                    <a:pt x="12464" y="5349"/>
                  </a:cubicBezTo>
                  <a:cubicBezTo>
                    <a:pt x="12448" y="5381"/>
                    <a:pt x="12448" y="5413"/>
                    <a:pt x="12448" y="5444"/>
                  </a:cubicBezTo>
                  <a:cubicBezTo>
                    <a:pt x="12368" y="6017"/>
                    <a:pt x="12639" y="6511"/>
                    <a:pt x="12894" y="6877"/>
                  </a:cubicBezTo>
                  <a:cubicBezTo>
                    <a:pt x="12909" y="6893"/>
                    <a:pt x="12941" y="6941"/>
                    <a:pt x="12973" y="6972"/>
                  </a:cubicBezTo>
                  <a:cubicBezTo>
                    <a:pt x="12941" y="7036"/>
                    <a:pt x="12909" y="7084"/>
                    <a:pt x="12878" y="7132"/>
                  </a:cubicBezTo>
                  <a:cubicBezTo>
                    <a:pt x="12766" y="7386"/>
                    <a:pt x="12734" y="7689"/>
                    <a:pt x="12798" y="7991"/>
                  </a:cubicBezTo>
                  <a:cubicBezTo>
                    <a:pt x="12814" y="8087"/>
                    <a:pt x="12846" y="8182"/>
                    <a:pt x="12862" y="8278"/>
                  </a:cubicBezTo>
                  <a:cubicBezTo>
                    <a:pt x="12703" y="8564"/>
                    <a:pt x="12480" y="8962"/>
                    <a:pt x="12241" y="9360"/>
                  </a:cubicBezTo>
                  <a:cubicBezTo>
                    <a:pt x="11636" y="9105"/>
                    <a:pt x="10983" y="8962"/>
                    <a:pt x="10363" y="8962"/>
                  </a:cubicBezTo>
                  <a:cubicBezTo>
                    <a:pt x="9869" y="8962"/>
                    <a:pt x="9392" y="9058"/>
                    <a:pt x="8962" y="9217"/>
                  </a:cubicBezTo>
                  <a:cubicBezTo>
                    <a:pt x="8755" y="7641"/>
                    <a:pt x="7673" y="6590"/>
                    <a:pt x="5810" y="6192"/>
                  </a:cubicBezTo>
                  <a:cubicBezTo>
                    <a:pt x="5731" y="6177"/>
                    <a:pt x="5635" y="6161"/>
                    <a:pt x="5540" y="6145"/>
                  </a:cubicBezTo>
                  <a:cubicBezTo>
                    <a:pt x="5587" y="5763"/>
                    <a:pt x="5683" y="5174"/>
                    <a:pt x="5874" y="4426"/>
                  </a:cubicBezTo>
                  <a:cubicBezTo>
                    <a:pt x="5906" y="4410"/>
                    <a:pt x="5938" y="4378"/>
                    <a:pt x="5969" y="4362"/>
                  </a:cubicBezTo>
                  <a:cubicBezTo>
                    <a:pt x="6240" y="4187"/>
                    <a:pt x="6415" y="3948"/>
                    <a:pt x="6574" y="3757"/>
                  </a:cubicBezTo>
                  <a:lnTo>
                    <a:pt x="6654" y="3646"/>
                  </a:lnTo>
                  <a:cubicBezTo>
                    <a:pt x="6781" y="3471"/>
                    <a:pt x="6893" y="3375"/>
                    <a:pt x="6972" y="3359"/>
                  </a:cubicBezTo>
                  <a:cubicBezTo>
                    <a:pt x="6988" y="3359"/>
                    <a:pt x="7020" y="3343"/>
                    <a:pt x="7052" y="3343"/>
                  </a:cubicBezTo>
                  <a:cubicBezTo>
                    <a:pt x="7131" y="3343"/>
                    <a:pt x="7227" y="3359"/>
                    <a:pt x="7322" y="3375"/>
                  </a:cubicBezTo>
                  <a:cubicBezTo>
                    <a:pt x="7450" y="3407"/>
                    <a:pt x="7609" y="3423"/>
                    <a:pt x="7768" y="3423"/>
                  </a:cubicBezTo>
                  <a:cubicBezTo>
                    <a:pt x="7832" y="3423"/>
                    <a:pt x="7895" y="3423"/>
                    <a:pt x="7959" y="3407"/>
                  </a:cubicBezTo>
                  <a:cubicBezTo>
                    <a:pt x="8262" y="3375"/>
                    <a:pt x="8516" y="3264"/>
                    <a:pt x="8739" y="3152"/>
                  </a:cubicBezTo>
                  <a:cubicBezTo>
                    <a:pt x="8898" y="3073"/>
                    <a:pt x="9042" y="3009"/>
                    <a:pt x="9137" y="3009"/>
                  </a:cubicBezTo>
                  <a:close/>
                  <a:moveTo>
                    <a:pt x="8946" y="1"/>
                  </a:moveTo>
                  <a:cubicBezTo>
                    <a:pt x="8278" y="1"/>
                    <a:pt x="7609" y="96"/>
                    <a:pt x="6940" y="287"/>
                  </a:cubicBezTo>
                  <a:cubicBezTo>
                    <a:pt x="6224" y="510"/>
                    <a:pt x="5763" y="765"/>
                    <a:pt x="5587" y="860"/>
                  </a:cubicBezTo>
                  <a:cubicBezTo>
                    <a:pt x="5524" y="908"/>
                    <a:pt x="5444" y="940"/>
                    <a:pt x="5381" y="987"/>
                  </a:cubicBezTo>
                  <a:cubicBezTo>
                    <a:pt x="4983" y="1210"/>
                    <a:pt x="4521" y="1481"/>
                    <a:pt x="4187" y="1879"/>
                  </a:cubicBezTo>
                  <a:cubicBezTo>
                    <a:pt x="3868" y="2245"/>
                    <a:pt x="3677" y="2675"/>
                    <a:pt x="3646" y="3104"/>
                  </a:cubicBezTo>
                  <a:cubicBezTo>
                    <a:pt x="3630" y="3168"/>
                    <a:pt x="3630" y="3216"/>
                    <a:pt x="3630" y="3280"/>
                  </a:cubicBezTo>
                  <a:cubicBezTo>
                    <a:pt x="3630" y="3471"/>
                    <a:pt x="3677" y="3678"/>
                    <a:pt x="3757" y="3869"/>
                  </a:cubicBezTo>
                  <a:cubicBezTo>
                    <a:pt x="3534" y="4457"/>
                    <a:pt x="3423" y="5381"/>
                    <a:pt x="3455" y="6638"/>
                  </a:cubicBezTo>
                  <a:cubicBezTo>
                    <a:pt x="2070" y="7291"/>
                    <a:pt x="0" y="9105"/>
                    <a:pt x="717" y="12050"/>
                  </a:cubicBezTo>
                  <a:cubicBezTo>
                    <a:pt x="1146" y="13785"/>
                    <a:pt x="2515" y="14756"/>
                    <a:pt x="4569" y="14756"/>
                  </a:cubicBezTo>
                  <a:cubicBezTo>
                    <a:pt x="4903" y="14756"/>
                    <a:pt x="5253" y="14724"/>
                    <a:pt x="5619" y="14676"/>
                  </a:cubicBezTo>
                  <a:cubicBezTo>
                    <a:pt x="5747" y="14676"/>
                    <a:pt x="5874" y="14692"/>
                    <a:pt x="5985" y="14692"/>
                  </a:cubicBezTo>
                  <a:cubicBezTo>
                    <a:pt x="6081" y="14692"/>
                    <a:pt x="6160" y="14692"/>
                    <a:pt x="6256" y="14676"/>
                  </a:cubicBezTo>
                  <a:cubicBezTo>
                    <a:pt x="6399" y="15202"/>
                    <a:pt x="6638" y="15663"/>
                    <a:pt x="6972" y="16077"/>
                  </a:cubicBezTo>
                  <a:cubicBezTo>
                    <a:pt x="7227" y="16427"/>
                    <a:pt x="7545" y="16730"/>
                    <a:pt x="7911" y="16969"/>
                  </a:cubicBezTo>
                  <a:cubicBezTo>
                    <a:pt x="7498" y="17191"/>
                    <a:pt x="6988" y="17351"/>
                    <a:pt x="6383" y="17351"/>
                  </a:cubicBezTo>
                  <a:lnTo>
                    <a:pt x="6145" y="17351"/>
                  </a:lnTo>
                  <a:cubicBezTo>
                    <a:pt x="5858" y="17335"/>
                    <a:pt x="5572" y="17303"/>
                    <a:pt x="5285" y="17271"/>
                  </a:cubicBezTo>
                  <a:cubicBezTo>
                    <a:pt x="4951" y="17223"/>
                    <a:pt x="4632" y="17175"/>
                    <a:pt x="4362" y="17112"/>
                  </a:cubicBezTo>
                  <a:cubicBezTo>
                    <a:pt x="4282" y="17096"/>
                    <a:pt x="4203" y="17096"/>
                    <a:pt x="4123" y="17096"/>
                  </a:cubicBezTo>
                  <a:cubicBezTo>
                    <a:pt x="3502" y="17096"/>
                    <a:pt x="3009" y="17542"/>
                    <a:pt x="2945" y="18162"/>
                  </a:cubicBezTo>
                  <a:cubicBezTo>
                    <a:pt x="2897" y="18719"/>
                    <a:pt x="3248" y="19245"/>
                    <a:pt x="3789" y="19404"/>
                  </a:cubicBezTo>
                  <a:cubicBezTo>
                    <a:pt x="4123" y="19483"/>
                    <a:pt x="4648" y="19611"/>
                    <a:pt x="5237" y="19659"/>
                  </a:cubicBezTo>
                  <a:cubicBezTo>
                    <a:pt x="5444" y="19675"/>
                    <a:pt x="5635" y="19690"/>
                    <a:pt x="5826" y="19690"/>
                  </a:cubicBezTo>
                  <a:cubicBezTo>
                    <a:pt x="6097" y="19690"/>
                    <a:pt x="6351" y="19675"/>
                    <a:pt x="6606" y="19627"/>
                  </a:cubicBezTo>
                  <a:cubicBezTo>
                    <a:pt x="8293" y="19388"/>
                    <a:pt x="9790" y="18528"/>
                    <a:pt x="10554" y="18035"/>
                  </a:cubicBezTo>
                  <a:cubicBezTo>
                    <a:pt x="10808" y="18099"/>
                    <a:pt x="11063" y="18131"/>
                    <a:pt x="11334" y="18131"/>
                  </a:cubicBezTo>
                  <a:cubicBezTo>
                    <a:pt x="12798" y="18131"/>
                    <a:pt x="14215" y="17160"/>
                    <a:pt x="14931" y="15631"/>
                  </a:cubicBezTo>
                  <a:cubicBezTo>
                    <a:pt x="15727" y="13992"/>
                    <a:pt x="15520" y="12130"/>
                    <a:pt x="14453" y="11015"/>
                  </a:cubicBezTo>
                  <a:cubicBezTo>
                    <a:pt x="14979" y="10315"/>
                    <a:pt x="15520" y="9583"/>
                    <a:pt x="15679" y="9328"/>
                  </a:cubicBezTo>
                  <a:cubicBezTo>
                    <a:pt x="15822" y="9233"/>
                    <a:pt x="15966" y="9105"/>
                    <a:pt x="16061" y="8962"/>
                  </a:cubicBezTo>
                  <a:cubicBezTo>
                    <a:pt x="16443" y="8437"/>
                    <a:pt x="16714" y="7816"/>
                    <a:pt x="16825" y="7227"/>
                  </a:cubicBezTo>
                  <a:cubicBezTo>
                    <a:pt x="16968" y="6447"/>
                    <a:pt x="16937" y="5635"/>
                    <a:pt x="16730" y="4871"/>
                  </a:cubicBezTo>
                  <a:cubicBezTo>
                    <a:pt x="16364" y="3502"/>
                    <a:pt x="15424" y="2261"/>
                    <a:pt x="14087" y="1401"/>
                  </a:cubicBezTo>
                  <a:cubicBezTo>
                    <a:pt x="13976" y="1338"/>
                    <a:pt x="13865" y="1258"/>
                    <a:pt x="13769" y="1194"/>
                  </a:cubicBezTo>
                  <a:cubicBezTo>
                    <a:pt x="12543" y="510"/>
                    <a:pt x="11047" y="96"/>
                    <a:pt x="9328" y="1"/>
                  </a:cubicBezTo>
                  <a:close/>
                </a:path>
              </a:pathLst>
            </a:custGeom>
            <a:solidFill>
              <a:schemeClr val="lt1"/>
            </a:solidFill>
            <a:ln w="28575" cap="flat" cmpd="sng">
              <a:solidFill>
                <a:schemeClr val="lt1"/>
              </a:solidFill>
              <a:prstDash val="solid"/>
              <a:round/>
              <a:headEnd type="none" w="sm" len="sm"/>
              <a:tailEnd type="none" w="sm" len="sm"/>
            </a:ln>
            <a:effectLst>
              <a:outerShdw dist="66675" dir="1800000" algn="bl" rotWithShape="0">
                <a:schemeClr val="lt2"/>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 name="Google Shape;905;p51">
              <a:extLst>
                <a:ext uri="{FF2B5EF4-FFF2-40B4-BE49-F238E27FC236}">
                  <a16:creationId xmlns:a16="http://schemas.microsoft.com/office/drawing/2014/main" id="{949EAFCD-36A5-9DFE-67A9-79909498FCCD}"/>
                </a:ext>
              </a:extLst>
            </p:cNvPr>
            <p:cNvSpPr/>
            <p:nvPr/>
          </p:nvSpPr>
          <p:spPr>
            <a:xfrm>
              <a:off x="7638718" y="1336762"/>
              <a:ext cx="70960" cy="189994"/>
            </a:xfrm>
            <a:custGeom>
              <a:avLst/>
              <a:gdLst/>
              <a:ahLst/>
              <a:cxnLst/>
              <a:rect l="l" t="t" r="r" b="b"/>
              <a:pathLst>
                <a:path w="1386" h="3711" extrusionOk="0">
                  <a:moveTo>
                    <a:pt x="978" y="0"/>
                  </a:moveTo>
                  <a:cubicBezTo>
                    <a:pt x="857" y="0"/>
                    <a:pt x="702" y="60"/>
                    <a:pt x="510" y="224"/>
                  </a:cubicBezTo>
                  <a:cubicBezTo>
                    <a:pt x="1" y="638"/>
                    <a:pt x="1" y="2469"/>
                    <a:pt x="32" y="3280"/>
                  </a:cubicBezTo>
                  <a:cubicBezTo>
                    <a:pt x="32" y="3519"/>
                    <a:pt x="223" y="3694"/>
                    <a:pt x="446" y="3710"/>
                  </a:cubicBezTo>
                  <a:cubicBezTo>
                    <a:pt x="812" y="3710"/>
                    <a:pt x="1274" y="3678"/>
                    <a:pt x="1019" y="3424"/>
                  </a:cubicBezTo>
                  <a:cubicBezTo>
                    <a:pt x="685" y="3073"/>
                    <a:pt x="1178" y="1131"/>
                    <a:pt x="1338" y="527"/>
                  </a:cubicBezTo>
                  <a:cubicBezTo>
                    <a:pt x="1385" y="367"/>
                    <a:pt x="1338" y="176"/>
                    <a:pt x="1194" y="81"/>
                  </a:cubicBezTo>
                  <a:cubicBezTo>
                    <a:pt x="1140" y="33"/>
                    <a:pt x="1068" y="0"/>
                    <a:pt x="978"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 name="Google Shape;906;p51">
              <a:extLst>
                <a:ext uri="{FF2B5EF4-FFF2-40B4-BE49-F238E27FC236}">
                  <a16:creationId xmlns:a16="http://schemas.microsoft.com/office/drawing/2014/main" id="{3738E514-AB13-031C-DE1A-1AB2496294DF}"/>
                </a:ext>
              </a:extLst>
            </p:cNvPr>
            <p:cNvSpPr/>
            <p:nvPr/>
          </p:nvSpPr>
          <p:spPr>
            <a:xfrm>
              <a:off x="7456202" y="1516107"/>
              <a:ext cx="305649" cy="365397"/>
            </a:xfrm>
            <a:custGeom>
              <a:avLst/>
              <a:gdLst/>
              <a:ahLst/>
              <a:cxnLst/>
              <a:rect l="l" t="t" r="r" b="b"/>
              <a:pathLst>
                <a:path w="5970" h="7137" extrusionOk="0">
                  <a:moveTo>
                    <a:pt x="3566" y="0"/>
                  </a:moveTo>
                  <a:lnTo>
                    <a:pt x="3454" y="64"/>
                  </a:lnTo>
                  <a:cubicBezTo>
                    <a:pt x="3454" y="64"/>
                    <a:pt x="0" y="1449"/>
                    <a:pt x="828" y="4887"/>
                  </a:cubicBezTo>
                  <a:cubicBezTo>
                    <a:pt x="1279" y="6728"/>
                    <a:pt x="2819" y="7137"/>
                    <a:pt x="4096" y="7137"/>
                  </a:cubicBezTo>
                  <a:cubicBezTo>
                    <a:pt x="5116" y="7137"/>
                    <a:pt x="5969" y="6876"/>
                    <a:pt x="5969" y="6876"/>
                  </a:cubicBezTo>
                  <a:lnTo>
                    <a:pt x="3566"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 name="Google Shape;907;p51">
              <a:extLst>
                <a:ext uri="{FF2B5EF4-FFF2-40B4-BE49-F238E27FC236}">
                  <a16:creationId xmlns:a16="http://schemas.microsoft.com/office/drawing/2014/main" id="{70CC2FF6-99B9-4D48-A28E-91D35DA8175C}"/>
                </a:ext>
              </a:extLst>
            </p:cNvPr>
            <p:cNvSpPr/>
            <p:nvPr/>
          </p:nvSpPr>
          <p:spPr>
            <a:xfrm>
              <a:off x="7545950" y="1501157"/>
              <a:ext cx="445674" cy="377070"/>
            </a:xfrm>
            <a:custGeom>
              <a:avLst/>
              <a:gdLst/>
              <a:ahLst/>
              <a:cxnLst/>
              <a:rect l="l" t="t" r="r" b="b"/>
              <a:pathLst>
                <a:path w="8705" h="7365" extrusionOk="0">
                  <a:moveTo>
                    <a:pt x="2972" y="0"/>
                  </a:moveTo>
                  <a:cubicBezTo>
                    <a:pt x="1558" y="0"/>
                    <a:pt x="1" y="1202"/>
                    <a:pt x="412" y="4447"/>
                  </a:cubicBezTo>
                  <a:cubicBezTo>
                    <a:pt x="731" y="6967"/>
                    <a:pt x="2625" y="7364"/>
                    <a:pt x="3785" y="7364"/>
                  </a:cubicBezTo>
                  <a:cubicBezTo>
                    <a:pt x="4302" y="7364"/>
                    <a:pt x="4674" y="7285"/>
                    <a:pt x="4694" y="7280"/>
                  </a:cubicBezTo>
                  <a:cubicBezTo>
                    <a:pt x="4757" y="7264"/>
                    <a:pt x="8705" y="1152"/>
                    <a:pt x="3484" y="53"/>
                  </a:cubicBezTo>
                  <a:cubicBezTo>
                    <a:pt x="3318" y="18"/>
                    <a:pt x="3146" y="0"/>
                    <a:pt x="2972"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 name="Google Shape;908;p51">
              <a:extLst>
                <a:ext uri="{FF2B5EF4-FFF2-40B4-BE49-F238E27FC236}">
                  <a16:creationId xmlns:a16="http://schemas.microsoft.com/office/drawing/2014/main" id="{CAE35EE2-8B62-11EB-DBA0-C70BFB4BE5A9}"/>
                </a:ext>
              </a:extLst>
            </p:cNvPr>
            <p:cNvSpPr/>
            <p:nvPr/>
          </p:nvSpPr>
          <p:spPr>
            <a:xfrm>
              <a:off x="7604519" y="1548208"/>
              <a:ext cx="228187" cy="277849"/>
            </a:xfrm>
            <a:custGeom>
              <a:avLst/>
              <a:gdLst/>
              <a:ahLst/>
              <a:cxnLst/>
              <a:rect l="l" t="t" r="r" b="b"/>
              <a:pathLst>
                <a:path w="4457" h="5427" extrusionOk="0">
                  <a:moveTo>
                    <a:pt x="2515" y="2541"/>
                  </a:moveTo>
                  <a:cubicBezTo>
                    <a:pt x="2563" y="2557"/>
                    <a:pt x="2610" y="2557"/>
                    <a:pt x="2658" y="2557"/>
                  </a:cubicBezTo>
                  <a:cubicBezTo>
                    <a:pt x="2674" y="2748"/>
                    <a:pt x="2754" y="2891"/>
                    <a:pt x="2881" y="3002"/>
                  </a:cubicBezTo>
                  <a:cubicBezTo>
                    <a:pt x="2738" y="3034"/>
                    <a:pt x="2626" y="3082"/>
                    <a:pt x="2515" y="3162"/>
                  </a:cubicBezTo>
                  <a:cubicBezTo>
                    <a:pt x="2499" y="3066"/>
                    <a:pt x="2467" y="2971"/>
                    <a:pt x="2435" y="2875"/>
                  </a:cubicBezTo>
                  <a:cubicBezTo>
                    <a:pt x="2404" y="2795"/>
                    <a:pt x="2356" y="2732"/>
                    <a:pt x="2308" y="2668"/>
                  </a:cubicBezTo>
                  <a:cubicBezTo>
                    <a:pt x="2356" y="2652"/>
                    <a:pt x="2388" y="2620"/>
                    <a:pt x="2435" y="2588"/>
                  </a:cubicBezTo>
                  <a:cubicBezTo>
                    <a:pt x="2467" y="2573"/>
                    <a:pt x="2483" y="2557"/>
                    <a:pt x="2515" y="2541"/>
                  </a:cubicBezTo>
                  <a:close/>
                  <a:moveTo>
                    <a:pt x="2604" y="1"/>
                  </a:moveTo>
                  <a:cubicBezTo>
                    <a:pt x="2264" y="1"/>
                    <a:pt x="1941" y="383"/>
                    <a:pt x="1862" y="742"/>
                  </a:cubicBezTo>
                  <a:cubicBezTo>
                    <a:pt x="1799" y="1045"/>
                    <a:pt x="1799" y="1442"/>
                    <a:pt x="1878" y="1745"/>
                  </a:cubicBezTo>
                  <a:lnTo>
                    <a:pt x="1862" y="1745"/>
                  </a:lnTo>
                  <a:cubicBezTo>
                    <a:pt x="1751" y="1633"/>
                    <a:pt x="1417" y="1602"/>
                    <a:pt x="1273" y="1570"/>
                  </a:cubicBezTo>
                  <a:cubicBezTo>
                    <a:pt x="1131" y="1541"/>
                    <a:pt x="970" y="1519"/>
                    <a:pt x="812" y="1519"/>
                  </a:cubicBezTo>
                  <a:cubicBezTo>
                    <a:pt x="437" y="1519"/>
                    <a:pt x="81" y="1646"/>
                    <a:pt x="48" y="2127"/>
                  </a:cubicBezTo>
                  <a:cubicBezTo>
                    <a:pt x="0" y="2875"/>
                    <a:pt x="796" y="2939"/>
                    <a:pt x="1305" y="3098"/>
                  </a:cubicBezTo>
                  <a:cubicBezTo>
                    <a:pt x="1560" y="3177"/>
                    <a:pt x="1687" y="3209"/>
                    <a:pt x="1671" y="3496"/>
                  </a:cubicBezTo>
                  <a:cubicBezTo>
                    <a:pt x="1655" y="3655"/>
                    <a:pt x="1592" y="3798"/>
                    <a:pt x="1544" y="3941"/>
                  </a:cubicBezTo>
                  <a:cubicBezTo>
                    <a:pt x="1433" y="4260"/>
                    <a:pt x="1321" y="4610"/>
                    <a:pt x="1417" y="4944"/>
                  </a:cubicBezTo>
                  <a:cubicBezTo>
                    <a:pt x="1520" y="5261"/>
                    <a:pt x="1761" y="5426"/>
                    <a:pt x="2012" y="5426"/>
                  </a:cubicBezTo>
                  <a:cubicBezTo>
                    <a:pt x="2226" y="5426"/>
                    <a:pt x="2448" y="5305"/>
                    <a:pt x="2595" y="5056"/>
                  </a:cubicBezTo>
                  <a:cubicBezTo>
                    <a:pt x="2674" y="4928"/>
                    <a:pt x="2738" y="4753"/>
                    <a:pt x="2801" y="4610"/>
                  </a:cubicBezTo>
                  <a:cubicBezTo>
                    <a:pt x="2849" y="4435"/>
                    <a:pt x="2865" y="4132"/>
                    <a:pt x="2977" y="3989"/>
                  </a:cubicBezTo>
                  <a:cubicBezTo>
                    <a:pt x="3029" y="3907"/>
                    <a:pt x="3060" y="3877"/>
                    <a:pt x="3100" y="3877"/>
                  </a:cubicBezTo>
                  <a:cubicBezTo>
                    <a:pt x="3145" y="3877"/>
                    <a:pt x="3201" y="3915"/>
                    <a:pt x="3311" y="3957"/>
                  </a:cubicBezTo>
                  <a:cubicBezTo>
                    <a:pt x="3454" y="4037"/>
                    <a:pt x="3581" y="4117"/>
                    <a:pt x="3757" y="4117"/>
                  </a:cubicBezTo>
                  <a:cubicBezTo>
                    <a:pt x="3884" y="4117"/>
                    <a:pt x="4059" y="4069"/>
                    <a:pt x="4123" y="3941"/>
                  </a:cubicBezTo>
                  <a:cubicBezTo>
                    <a:pt x="4377" y="3496"/>
                    <a:pt x="4107" y="3082"/>
                    <a:pt x="3788" y="2764"/>
                  </a:cubicBezTo>
                  <a:cubicBezTo>
                    <a:pt x="3693" y="2668"/>
                    <a:pt x="3470" y="2573"/>
                    <a:pt x="3581" y="2445"/>
                  </a:cubicBezTo>
                  <a:cubicBezTo>
                    <a:pt x="3836" y="2175"/>
                    <a:pt x="4250" y="1809"/>
                    <a:pt x="4361" y="1538"/>
                  </a:cubicBezTo>
                  <a:cubicBezTo>
                    <a:pt x="4457" y="1315"/>
                    <a:pt x="4282" y="1013"/>
                    <a:pt x="4027" y="1013"/>
                  </a:cubicBezTo>
                  <a:cubicBezTo>
                    <a:pt x="3757" y="1013"/>
                    <a:pt x="3550" y="1076"/>
                    <a:pt x="3295" y="1156"/>
                  </a:cubicBezTo>
                  <a:cubicBezTo>
                    <a:pt x="3257" y="1169"/>
                    <a:pt x="3226" y="1175"/>
                    <a:pt x="3201" y="1175"/>
                  </a:cubicBezTo>
                  <a:cubicBezTo>
                    <a:pt x="3016" y="1175"/>
                    <a:pt x="3152" y="850"/>
                    <a:pt x="3152" y="710"/>
                  </a:cubicBezTo>
                  <a:cubicBezTo>
                    <a:pt x="3168" y="535"/>
                    <a:pt x="3136" y="360"/>
                    <a:pt x="3024" y="233"/>
                  </a:cubicBezTo>
                  <a:cubicBezTo>
                    <a:pt x="2893" y="68"/>
                    <a:pt x="2747" y="1"/>
                    <a:pt x="2604"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 name="Google Shape;909;p51">
              <a:extLst>
                <a:ext uri="{FF2B5EF4-FFF2-40B4-BE49-F238E27FC236}">
                  <a16:creationId xmlns:a16="http://schemas.microsoft.com/office/drawing/2014/main" id="{027CF18B-064B-FBBF-60B0-B432FE22CB26}"/>
                </a:ext>
              </a:extLst>
            </p:cNvPr>
            <p:cNvSpPr/>
            <p:nvPr/>
          </p:nvSpPr>
          <p:spPr>
            <a:xfrm>
              <a:off x="7681109" y="1622035"/>
              <a:ext cx="77462" cy="141868"/>
            </a:xfrm>
            <a:custGeom>
              <a:avLst/>
              <a:gdLst/>
              <a:ahLst/>
              <a:cxnLst/>
              <a:rect l="l" t="t" r="r" b="b"/>
              <a:pathLst>
                <a:path w="1513" h="2771" extrusionOk="0">
                  <a:moveTo>
                    <a:pt x="557" y="0"/>
                  </a:moveTo>
                  <a:cubicBezTo>
                    <a:pt x="223" y="223"/>
                    <a:pt x="0" y="749"/>
                    <a:pt x="0" y="1353"/>
                  </a:cubicBezTo>
                  <a:cubicBezTo>
                    <a:pt x="32" y="2140"/>
                    <a:pt x="436" y="2770"/>
                    <a:pt x="937" y="2770"/>
                  </a:cubicBezTo>
                  <a:cubicBezTo>
                    <a:pt x="943" y="2770"/>
                    <a:pt x="949" y="2770"/>
                    <a:pt x="955" y="2770"/>
                  </a:cubicBezTo>
                  <a:cubicBezTo>
                    <a:pt x="971" y="2770"/>
                    <a:pt x="971" y="2754"/>
                    <a:pt x="987" y="2754"/>
                  </a:cubicBezTo>
                  <a:cubicBezTo>
                    <a:pt x="1512" y="1879"/>
                    <a:pt x="1417" y="637"/>
                    <a:pt x="589" y="16"/>
                  </a:cubicBezTo>
                  <a:cubicBezTo>
                    <a:pt x="589" y="0"/>
                    <a:pt x="573" y="0"/>
                    <a:pt x="557"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 name="Google Shape;910;p51">
              <a:extLst>
                <a:ext uri="{FF2B5EF4-FFF2-40B4-BE49-F238E27FC236}">
                  <a16:creationId xmlns:a16="http://schemas.microsoft.com/office/drawing/2014/main" id="{BADE7A74-B8AF-5CF7-21C5-C46C5B7D18A8}"/>
                </a:ext>
              </a:extLst>
            </p:cNvPr>
            <p:cNvSpPr/>
            <p:nvPr/>
          </p:nvSpPr>
          <p:spPr>
            <a:xfrm>
              <a:off x="7709626" y="1615481"/>
              <a:ext cx="66864" cy="147602"/>
            </a:xfrm>
            <a:custGeom>
              <a:avLst/>
              <a:gdLst/>
              <a:ahLst/>
              <a:cxnLst/>
              <a:rect l="l" t="t" r="r" b="b"/>
              <a:pathLst>
                <a:path w="1306" h="2883" extrusionOk="0">
                  <a:moveTo>
                    <a:pt x="353" y="1"/>
                  </a:moveTo>
                  <a:cubicBezTo>
                    <a:pt x="347" y="1"/>
                    <a:pt x="341" y="1"/>
                    <a:pt x="335" y="1"/>
                  </a:cubicBezTo>
                  <a:cubicBezTo>
                    <a:pt x="223" y="17"/>
                    <a:pt x="96" y="49"/>
                    <a:pt x="0" y="128"/>
                  </a:cubicBezTo>
                  <a:cubicBezTo>
                    <a:pt x="16" y="128"/>
                    <a:pt x="32" y="128"/>
                    <a:pt x="32" y="144"/>
                  </a:cubicBezTo>
                  <a:cubicBezTo>
                    <a:pt x="860" y="765"/>
                    <a:pt x="955" y="2007"/>
                    <a:pt x="430" y="2882"/>
                  </a:cubicBezTo>
                  <a:cubicBezTo>
                    <a:pt x="924" y="2850"/>
                    <a:pt x="1306" y="2198"/>
                    <a:pt x="1290" y="1418"/>
                  </a:cubicBezTo>
                  <a:cubicBezTo>
                    <a:pt x="1274" y="632"/>
                    <a:pt x="854" y="1"/>
                    <a:pt x="353"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 name="Google Shape;911;p51">
              <a:extLst>
                <a:ext uri="{FF2B5EF4-FFF2-40B4-BE49-F238E27FC236}">
                  <a16:creationId xmlns:a16="http://schemas.microsoft.com/office/drawing/2014/main" id="{79E75055-A3ED-C0CD-38EB-0DBBED7B9503}"/>
                </a:ext>
              </a:extLst>
            </p:cNvPr>
            <p:cNvSpPr/>
            <p:nvPr/>
          </p:nvSpPr>
          <p:spPr>
            <a:xfrm>
              <a:off x="7767478" y="1646558"/>
              <a:ext cx="382241" cy="388435"/>
            </a:xfrm>
            <a:custGeom>
              <a:avLst/>
              <a:gdLst/>
              <a:ahLst/>
              <a:cxnLst/>
              <a:rect l="l" t="t" r="r" b="b"/>
              <a:pathLst>
                <a:path w="7466" h="7587" extrusionOk="0">
                  <a:moveTo>
                    <a:pt x="3816" y="1"/>
                  </a:moveTo>
                  <a:cubicBezTo>
                    <a:pt x="3276" y="1"/>
                    <a:pt x="2742" y="117"/>
                    <a:pt x="2261" y="381"/>
                  </a:cubicBezTo>
                  <a:cubicBezTo>
                    <a:pt x="1990" y="524"/>
                    <a:pt x="1736" y="715"/>
                    <a:pt x="1497" y="906"/>
                  </a:cubicBezTo>
                  <a:cubicBezTo>
                    <a:pt x="1162" y="1161"/>
                    <a:pt x="956" y="1400"/>
                    <a:pt x="765" y="1750"/>
                  </a:cubicBezTo>
                  <a:cubicBezTo>
                    <a:pt x="494" y="2227"/>
                    <a:pt x="271" y="2737"/>
                    <a:pt x="176" y="3278"/>
                  </a:cubicBezTo>
                  <a:cubicBezTo>
                    <a:pt x="0" y="4281"/>
                    <a:pt x="271" y="5347"/>
                    <a:pt x="892" y="6143"/>
                  </a:cubicBezTo>
                  <a:cubicBezTo>
                    <a:pt x="1513" y="6939"/>
                    <a:pt x="2468" y="7464"/>
                    <a:pt x="3471" y="7560"/>
                  </a:cubicBezTo>
                  <a:cubicBezTo>
                    <a:pt x="3622" y="7577"/>
                    <a:pt x="3793" y="7587"/>
                    <a:pt x="3973" y="7587"/>
                  </a:cubicBezTo>
                  <a:cubicBezTo>
                    <a:pt x="4648" y="7587"/>
                    <a:pt x="5456" y="7441"/>
                    <a:pt x="5858" y="6939"/>
                  </a:cubicBezTo>
                  <a:cubicBezTo>
                    <a:pt x="6415" y="6270"/>
                    <a:pt x="6972" y="5554"/>
                    <a:pt x="7227" y="4711"/>
                  </a:cubicBezTo>
                  <a:cubicBezTo>
                    <a:pt x="7466" y="3899"/>
                    <a:pt x="7466" y="3023"/>
                    <a:pt x="7275" y="2211"/>
                  </a:cubicBezTo>
                  <a:cubicBezTo>
                    <a:pt x="7275" y="2196"/>
                    <a:pt x="7275" y="2180"/>
                    <a:pt x="7275" y="2180"/>
                  </a:cubicBezTo>
                  <a:cubicBezTo>
                    <a:pt x="7243" y="2005"/>
                    <a:pt x="7195" y="1845"/>
                    <a:pt x="7116" y="1702"/>
                  </a:cubicBezTo>
                  <a:cubicBezTo>
                    <a:pt x="7036" y="1527"/>
                    <a:pt x="6909" y="1368"/>
                    <a:pt x="6781" y="1225"/>
                  </a:cubicBezTo>
                  <a:cubicBezTo>
                    <a:pt x="6431" y="827"/>
                    <a:pt x="5970" y="540"/>
                    <a:pt x="5476" y="349"/>
                  </a:cubicBezTo>
                  <a:cubicBezTo>
                    <a:pt x="4954" y="129"/>
                    <a:pt x="4382" y="1"/>
                    <a:pt x="3816"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 name="Google Shape;912;p51">
              <a:extLst>
                <a:ext uri="{FF2B5EF4-FFF2-40B4-BE49-F238E27FC236}">
                  <a16:creationId xmlns:a16="http://schemas.microsoft.com/office/drawing/2014/main" id="{6EABBADE-EDFE-39C2-BBC8-4BACF799CA17}"/>
                </a:ext>
              </a:extLst>
            </p:cNvPr>
            <p:cNvSpPr/>
            <p:nvPr/>
          </p:nvSpPr>
          <p:spPr>
            <a:xfrm>
              <a:off x="7831833" y="1674871"/>
              <a:ext cx="241294" cy="308772"/>
            </a:xfrm>
            <a:custGeom>
              <a:avLst/>
              <a:gdLst/>
              <a:ahLst/>
              <a:cxnLst/>
              <a:rect l="l" t="t" r="r" b="b"/>
              <a:pathLst>
                <a:path w="4713" h="6031" extrusionOk="0">
                  <a:moveTo>
                    <a:pt x="3442" y="0"/>
                  </a:moveTo>
                  <a:cubicBezTo>
                    <a:pt x="3141" y="0"/>
                    <a:pt x="2855" y="115"/>
                    <a:pt x="2675" y="385"/>
                  </a:cubicBezTo>
                  <a:cubicBezTo>
                    <a:pt x="2532" y="624"/>
                    <a:pt x="2516" y="879"/>
                    <a:pt x="2532" y="1133"/>
                  </a:cubicBezTo>
                  <a:cubicBezTo>
                    <a:pt x="2532" y="1391"/>
                    <a:pt x="2661" y="1404"/>
                    <a:pt x="2466" y="1404"/>
                  </a:cubicBezTo>
                  <a:cubicBezTo>
                    <a:pt x="2444" y="1404"/>
                    <a:pt x="2419" y="1404"/>
                    <a:pt x="2389" y="1404"/>
                  </a:cubicBezTo>
                  <a:cubicBezTo>
                    <a:pt x="2229" y="1404"/>
                    <a:pt x="2086" y="1356"/>
                    <a:pt x="1927" y="1356"/>
                  </a:cubicBezTo>
                  <a:cubicBezTo>
                    <a:pt x="1895" y="1354"/>
                    <a:pt x="1864" y="1353"/>
                    <a:pt x="1832" y="1353"/>
                  </a:cubicBezTo>
                  <a:cubicBezTo>
                    <a:pt x="1393" y="1353"/>
                    <a:pt x="1005" y="1561"/>
                    <a:pt x="797" y="1977"/>
                  </a:cubicBezTo>
                  <a:cubicBezTo>
                    <a:pt x="685" y="2168"/>
                    <a:pt x="638" y="2391"/>
                    <a:pt x="670" y="2614"/>
                  </a:cubicBezTo>
                  <a:cubicBezTo>
                    <a:pt x="685" y="2789"/>
                    <a:pt x="892" y="3091"/>
                    <a:pt x="861" y="3234"/>
                  </a:cubicBezTo>
                  <a:cubicBezTo>
                    <a:pt x="829" y="3393"/>
                    <a:pt x="463" y="3584"/>
                    <a:pt x="367" y="3696"/>
                  </a:cubicBezTo>
                  <a:cubicBezTo>
                    <a:pt x="208" y="3871"/>
                    <a:pt x="96" y="4062"/>
                    <a:pt x="65" y="4285"/>
                  </a:cubicBezTo>
                  <a:cubicBezTo>
                    <a:pt x="1" y="4746"/>
                    <a:pt x="224" y="5304"/>
                    <a:pt x="526" y="5638"/>
                  </a:cubicBezTo>
                  <a:cubicBezTo>
                    <a:pt x="690" y="5832"/>
                    <a:pt x="910" y="5942"/>
                    <a:pt x="1160" y="5942"/>
                  </a:cubicBezTo>
                  <a:cubicBezTo>
                    <a:pt x="1177" y="5942"/>
                    <a:pt x="1194" y="5941"/>
                    <a:pt x="1211" y="5940"/>
                  </a:cubicBezTo>
                  <a:cubicBezTo>
                    <a:pt x="1457" y="5927"/>
                    <a:pt x="1621" y="5889"/>
                    <a:pt x="1814" y="5889"/>
                  </a:cubicBezTo>
                  <a:cubicBezTo>
                    <a:pt x="1846" y="5889"/>
                    <a:pt x="1878" y="5890"/>
                    <a:pt x="1911" y="5893"/>
                  </a:cubicBezTo>
                  <a:cubicBezTo>
                    <a:pt x="1978" y="5978"/>
                    <a:pt x="2085" y="6030"/>
                    <a:pt x="2198" y="6030"/>
                  </a:cubicBezTo>
                  <a:cubicBezTo>
                    <a:pt x="2273" y="6030"/>
                    <a:pt x="2350" y="6007"/>
                    <a:pt x="2420" y="5956"/>
                  </a:cubicBezTo>
                  <a:cubicBezTo>
                    <a:pt x="2452" y="5924"/>
                    <a:pt x="2500" y="5893"/>
                    <a:pt x="2532" y="5861"/>
                  </a:cubicBezTo>
                  <a:cubicBezTo>
                    <a:pt x="2580" y="5829"/>
                    <a:pt x="2611" y="5797"/>
                    <a:pt x="2627" y="5765"/>
                  </a:cubicBezTo>
                  <a:cubicBezTo>
                    <a:pt x="2739" y="5733"/>
                    <a:pt x="2818" y="5654"/>
                    <a:pt x="2866" y="5510"/>
                  </a:cubicBezTo>
                  <a:cubicBezTo>
                    <a:pt x="3121" y="4715"/>
                    <a:pt x="3312" y="3903"/>
                    <a:pt x="3630" y="3123"/>
                  </a:cubicBezTo>
                  <a:cubicBezTo>
                    <a:pt x="3853" y="2534"/>
                    <a:pt x="4267" y="1993"/>
                    <a:pt x="4490" y="1388"/>
                  </a:cubicBezTo>
                  <a:cubicBezTo>
                    <a:pt x="4617" y="1356"/>
                    <a:pt x="4713" y="1245"/>
                    <a:pt x="4713" y="1070"/>
                  </a:cubicBezTo>
                  <a:cubicBezTo>
                    <a:pt x="4713" y="464"/>
                    <a:pt x="4046" y="0"/>
                    <a:pt x="3442"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 name="Google Shape;913;p51">
              <a:extLst>
                <a:ext uri="{FF2B5EF4-FFF2-40B4-BE49-F238E27FC236}">
                  <a16:creationId xmlns:a16="http://schemas.microsoft.com/office/drawing/2014/main" id="{E84F4616-0F76-9369-E7E5-AC3B59DB7F93}"/>
                </a:ext>
              </a:extLst>
            </p:cNvPr>
            <p:cNvSpPr/>
            <p:nvPr/>
          </p:nvSpPr>
          <p:spPr>
            <a:xfrm>
              <a:off x="8022541" y="1575599"/>
              <a:ext cx="197264" cy="165470"/>
            </a:xfrm>
            <a:custGeom>
              <a:avLst/>
              <a:gdLst/>
              <a:ahLst/>
              <a:cxnLst/>
              <a:rect l="l" t="t" r="r" b="b"/>
              <a:pathLst>
                <a:path w="3853" h="3232" extrusionOk="0">
                  <a:moveTo>
                    <a:pt x="2070" y="0"/>
                  </a:moveTo>
                  <a:cubicBezTo>
                    <a:pt x="2070" y="0"/>
                    <a:pt x="590" y="2690"/>
                    <a:pt x="303" y="2929"/>
                  </a:cubicBezTo>
                  <a:cubicBezTo>
                    <a:pt x="1" y="3168"/>
                    <a:pt x="1879" y="3231"/>
                    <a:pt x="1879" y="3231"/>
                  </a:cubicBezTo>
                  <a:cubicBezTo>
                    <a:pt x="1879" y="3231"/>
                    <a:pt x="3423" y="1194"/>
                    <a:pt x="3646" y="828"/>
                  </a:cubicBezTo>
                  <a:cubicBezTo>
                    <a:pt x="3853" y="462"/>
                    <a:pt x="2404" y="223"/>
                    <a:pt x="2070"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 name="Google Shape;914;p51">
              <a:extLst>
                <a:ext uri="{FF2B5EF4-FFF2-40B4-BE49-F238E27FC236}">
                  <a16:creationId xmlns:a16="http://schemas.microsoft.com/office/drawing/2014/main" id="{829B3B75-F985-15FB-04EF-32D8CB95A158}"/>
                </a:ext>
              </a:extLst>
            </p:cNvPr>
            <p:cNvSpPr/>
            <p:nvPr/>
          </p:nvSpPr>
          <p:spPr>
            <a:xfrm>
              <a:off x="7612659" y="2062129"/>
              <a:ext cx="91285" cy="70909"/>
            </a:xfrm>
            <a:custGeom>
              <a:avLst/>
              <a:gdLst/>
              <a:ahLst/>
              <a:cxnLst/>
              <a:rect l="l" t="t" r="r" b="b"/>
              <a:pathLst>
                <a:path w="1783" h="1385" extrusionOk="0">
                  <a:moveTo>
                    <a:pt x="587" y="0"/>
                  </a:moveTo>
                  <a:cubicBezTo>
                    <a:pt x="304" y="0"/>
                    <a:pt x="60" y="221"/>
                    <a:pt x="32" y="525"/>
                  </a:cubicBezTo>
                  <a:cubicBezTo>
                    <a:pt x="0" y="812"/>
                    <a:pt x="175" y="1066"/>
                    <a:pt x="430" y="1130"/>
                  </a:cubicBezTo>
                  <a:cubicBezTo>
                    <a:pt x="764" y="1225"/>
                    <a:pt x="1242" y="1337"/>
                    <a:pt x="1783" y="1385"/>
                  </a:cubicBezTo>
                  <a:cubicBezTo>
                    <a:pt x="1656" y="1003"/>
                    <a:pt x="1640" y="573"/>
                    <a:pt x="1687" y="175"/>
                  </a:cubicBezTo>
                  <a:cubicBezTo>
                    <a:pt x="1289" y="127"/>
                    <a:pt x="971" y="64"/>
                    <a:pt x="716" y="16"/>
                  </a:cubicBezTo>
                  <a:cubicBezTo>
                    <a:pt x="673" y="5"/>
                    <a:pt x="629" y="0"/>
                    <a:pt x="587"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 name="Google Shape;915;p51">
              <a:extLst>
                <a:ext uri="{FF2B5EF4-FFF2-40B4-BE49-F238E27FC236}">
                  <a16:creationId xmlns:a16="http://schemas.microsoft.com/office/drawing/2014/main" id="{C48C5C63-E605-4200-41A9-9FA8646C0F5A}"/>
                </a:ext>
              </a:extLst>
            </p:cNvPr>
            <p:cNvSpPr/>
            <p:nvPr/>
          </p:nvSpPr>
          <p:spPr>
            <a:xfrm>
              <a:off x="7697390" y="1989582"/>
              <a:ext cx="281228" cy="144531"/>
            </a:xfrm>
            <a:custGeom>
              <a:avLst/>
              <a:gdLst/>
              <a:ahLst/>
              <a:cxnLst/>
              <a:rect l="l" t="t" r="r" b="b"/>
              <a:pathLst>
                <a:path w="5493" h="2823" extrusionOk="0">
                  <a:moveTo>
                    <a:pt x="4426" y="0"/>
                  </a:moveTo>
                  <a:cubicBezTo>
                    <a:pt x="4410" y="61"/>
                    <a:pt x="3278" y="1680"/>
                    <a:pt x="1199" y="1680"/>
                  </a:cubicBezTo>
                  <a:cubicBezTo>
                    <a:pt x="1114" y="1680"/>
                    <a:pt x="1028" y="1677"/>
                    <a:pt x="940" y="1672"/>
                  </a:cubicBezTo>
                  <a:cubicBezTo>
                    <a:pt x="605" y="1656"/>
                    <a:pt x="303" y="1624"/>
                    <a:pt x="32" y="1592"/>
                  </a:cubicBezTo>
                  <a:cubicBezTo>
                    <a:pt x="1" y="1831"/>
                    <a:pt x="1" y="2069"/>
                    <a:pt x="32" y="2308"/>
                  </a:cubicBezTo>
                  <a:cubicBezTo>
                    <a:pt x="48" y="2483"/>
                    <a:pt x="80" y="2642"/>
                    <a:pt x="128" y="2802"/>
                  </a:cubicBezTo>
                  <a:cubicBezTo>
                    <a:pt x="286" y="2815"/>
                    <a:pt x="453" y="2823"/>
                    <a:pt x="623" y="2823"/>
                  </a:cubicBezTo>
                  <a:cubicBezTo>
                    <a:pt x="863" y="2823"/>
                    <a:pt x="1111" y="2807"/>
                    <a:pt x="1354" y="2770"/>
                  </a:cubicBezTo>
                  <a:cubicBezTo>
                    <a:pt x="3550" y="2451"/>
                    <a:pt x="5492" y="971"/>
                    <a:pt x="5492" y="971"/>
                  </a:cubicBezTo>
                  <a:lnTo>
                    <a:pt x="5110" y="621"/>
                  </a:lnTo>
                  <a:lnTo>
                    <a:pt x="4426"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 name="Google Shape;916;p51">
              <a:extLst>
                <a:ext uri="{FF2B5EF4-FFF2-40B4-BE49-F238E27FC236}">
                  <a16:creationId xmlns:a16="http://schemas.microsoft.com/office/drawing/2014/main" id="{AE9D4527-0657-3E07-0491-E9DBD808A638}"/>
                </a:ext>
              </a:extLst>
            </p:cNvPr>
            <p:cNvSpPr/>
            <p:nvPr/>
          </p:nvSpPr>
          <p:spPr>
            <a:xfrm>
              <a:off x="7900334" y="1733697"/>
              <a:ext cx="307236" cy="320957"/>
            </a:xfrm>
            <a:custGeom>
              <a:avLst/>
              <a:gdLst/>
              <a:ahLst/>
              <a:cxnLst/>
              <a:rect l="l" t="t" r="r" b="b"/>
              <a:pathLst>
                <a:path w="6001" h="6269" extrusionOk="0">
                  <a:moveTo>
                    <a:pt x="4712" y="0"/>
                  </a:moveTo>
                  <a:cubicBezTo>
                    <a:pt x="4441" y="223"/>
                    <a:pt x="4202" y="478"/>
                    <a:pt x="4011" y="748"/>
                  </a:cubicBezTo>
                  <a:cubicBezTo>
                    <a:pt x="3900" y="891"/>
                    <a:pt x="3804" y="1051"/>
                    <a:pt x="3757" y="1226"/>
                  </a:cubicBezTo>
                  <a:cubicBezTo>
                    <a:pt x="3725" y="1401"/>
                    <a:pt x="3741" y="1592"/>
                    <a:pt x="3852" y="1735"/>
                  </a:cubicBezTo>
                  <a:cubicBezTo>
                    <a:pt x="3963" y="1878"/>
                    <a:pt x="4170" y="1942"/>
                    <a:pt x="4234" y="2117"/>
                  </a:cubicBezTo>
                  <a:cubicBezTo>
                    <a:pt x="4330" y="2340"/>
                    <a:pt x="4123" y="2563"/>
                    <a:pt x="3932" y="2706"/>
                  </a:cubicBezTo>
                  <a:cubicBezTo>
                    <a:pt x="3486" y="3040"/>
                    <a:pt x="2977" y="3247"/>
                    <a:pt x="2483" y="3486"/>
                  </a:cubicBezTo>
                  <a:cubicBezTo>
                    <a:pt x="1624" y="3884"/>
                    <a:pt x="764" y="4361"/>
                    <a:pt x="0" y="4935"/>
                  </a:cubicBezTo>
                  <a:cubicBezTo>
                    <a:pt x="255" y="5412"/>
                    <a:pt x="637" y="5794"/>
                    <a:pt x="1114" y="6033"/>
                  </a:cubicBezTo>
                  <a:cubicBezTo>
                    <a:pt x="1452" y="6192"/>
                    <a:pt x="1812" y="6268"/>
                    <a:pt x="2177" y="6268"/>
                  </a:cubicBezTo>
                  <a:cubicBezTo>
                    <a:pt x="3376" y="6268"/>
                    <a:pt x="4622" y="5450"/>
                    <a:pt x="5269" y="4107"/>
                  </a:cubicBezTo>
                  <a:cubicBezTo>
                    <a:pt x="6001" y="2579"/>
                    <a:pt x="5730" y="891"/>
                    <a:pt x="4712"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 name="Google Shape;917;p51">
              <a:extLst>
                <a:ext uri="{FF2B5EF4-FFF2-40B4-BE49-F238E27FC236}">
                  <a16:creationId xmlns:a16="http://schemas.microsoft.com/office/drawing/2014/main" id="{7E109A61-EA5C-5021-492D-FA7C683C486C}"/>
                </a:ext>
              </a:extLst>
            </p:cNvPr>
            <p:cNvSpPr/>
            <p:nvPr/>
          </p:nvSpPr>
          <p:spPr>
            <a:xfrm>
              <a:off x="7873405" y="1703593"/>
              <a:ext cx="268173" cy="282764"/>
            </a:xfrm>
            <a:custGeom>
              <a:avLst/>
              <a:gdLst/>
              <a:ahLst/>
              <a:cxnLst/>
              <a:rect l="l" t="t" r="r" b="b"/>
              <a:pathLst>
                <a:path w="5238" h="5523" extrusionOk="0">
                  <a:moveTo>
                    <a:pt x="3644" y="1"/>
                  </a:moveTo>
                  <a:cubicBezTo>
                    <a:pt x="2452" y="1"/>
                    <a:pt x="1219" y="812"/>
                    <a:pt x="574" y="2164"/>
                  </a:cubicBezTo>
                  <a:cubicBezTo>
                    <a:pt x="1" y="3326"/>
                    <a:pt x="33" y="4599"/>
                    <a:pt x="526" y="5523"/>
                  </a:cubicBezTo>
                  <a:cubicBezTo>
                    <a:pt x="1019" y="5156"/>
                    <a:pt x="1529" y="4838"/>
                    <a:pt x="2070" y="4552"/>
                  </a:cubicBezTo>
                  <a:cubicBezTo>
                    <a:pt x="2213" y="4965"/>
                    <a:pt x="2452" y="5236"/>
                    <a:pt x="2739" y="5236"/>
                  </a:cubicBezTo>
                  <a:cubicBezTo>
                    <a:pt x="3168" y="5236"/>
                    <a:pt x="3519" y="4599"/>
                    <a:pt x="3550" y="3819"/>
                  </a:cubicBezTo>
                  <a:cubicBezTo>
                    <a:pt x="3869" y="3676"/>
                    <a:pt x="4171" y="3517"/>
                    <a:pt x="4458" y="3294"/>
                  </a:cubicBezTo>
                  <a:cubicBezTo>
                    <a:pt x="4649" y="3151"/>
                    <a:pt x="4856" y="2928"/>
                    <a:pt x="4760" y="2705"/>
                  </a:cubicBezTo>
                  <a:cubicBezTo>
                    <a:pt x="4696" y="2530"/>
                    <a:pt x="4489" y="2466"/>
                    <a:pt x="4378" y="2323"/>
                  </a:cubicBezTo>
                  <a:cubicBezTo>
                    <a:pt x="4267" y="2180"/>
                    <a:pt x="4251" y="1989"/>
                    <a:pt x="4283" y="1814"/>
                  </a:cubicBezTo>
                  <a:cubicBezTo>
                    <a:pt x="4330" y="1639"/>
                    <a:pt x="4426" y="1479"/>
                    <a:pt x="4537" y="1336"/>
                  </a:cubicBezTo>
                  <a:cubicBezTo>
                    <a:pt x="4728" y="1066"/>
                    <a:pt x="4967" y="811"/>
                    <a:pt x="5238" y="588"/>
                  </a:cubicBezTo>
                  <a:cubicBezTo>
                    <a:pt x="5078" y="461"/>
                    <a:pt x="4903" y="333"/>
                    <a:pt x="4712" y="238"/>
                  </a:cubicBezTo>
                  <a:cubicBezTo>
                    <a:pt x="4372" y="77"/>
                    <a:pt x="4010" y="1"/>
                    <a:pt x="3644"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 name="Google Shape;918;p51">
              <a:extLst>
                <a:ext uri="{FF2B5EF4-FFF2-40B4-BE49-F238E27FC236}">
                  <a16:creationId xmlns:a16="http://schemas.microsoft.com/office/drawing/2014/main" id="{C19D864A-408F-9768-0627-10142638CBA2}"/>
                </a:ext>
              </a:extLst>
            </p:cNvPr>
            <p:cNvSpPr/>
            <p:nvPr/>
          </p:nvSpPr>
          <p:spPr>
            <a:xfrm>
              <a:off x="7648497" y="1224076"/>
              <a:ext cx="508596" cy="383316"/>
            </a:xfrm>
            <a:custGeom>
              <a:avLst/>
              <a:gdLst/>
              <a:ahLst/>
              <a:cxnLst/>
              <a:rect l="l" t="t" r="r" b="b"/>
              <a:pathLst>
                <a:path w="9934" h="7487" extrusionOk="0">
                  <a:moveTo>
                    <a:pt x="4828" y="0"/>
                  </a:moveTo>
                  <a:cubicBezTo>
                    <a:pt x="4466" y="0"/>
                    <a:pt x="4107" y="26"/>
                    <a:pt x="3757" y="101"/>
                  </a:cubicBezTo>
                  <a:cubicBezTo>
                    <a:pt x="2707" y="340"/>
                    <a:pt x="1815" y="993"/>
                    <a:pt x="908" y="1550"/>
                  </a:cubicBezTo>
                  <a:cubicBezTo>
                    <a:pt x="653" y="1709"/>
                    <a:pt x="398" y="1852"/>
                    <a:pt x="112" y="1852"/>
                  </a:cubicBezTo>
                  <a:lnTo>
                    <a:pt x="16" y="1852"/>
                  </a:lnTo>
                  <a:cubicBezTo>
                    <a:pt x="16" y="1884"/>
                    <a:pt x="16" y="1916"/>
                    <a:pt x="16" y="1964"/>
                  </a:cubicBezTo>
                  <a:cubicBezTo>
                    <a:pt x="1" y="2234"/>
                    <a:pt x="176" y="2600"/>
                    <a:pt x="462" y="2664"/>
                  </a:cubicBezTo>
                  <a:cubicBezTo>
                    <a:pt x="510" y="2680"/>
                    <a:pt x="558" y="2680"/>
                    <a:pt x="605" y="2680"/>
                  </a:cubicBezTo>
                  <a:cubicBezTo>
                    <a:pt x="701" y="2696"/>
                    <a:pt x="781" y="2696"/>
                    <a:pt x="876" y="2696"/>
                  </a:cubicBezTo>
                  <a:cubicBezTo>
                    <a:pt x="1083" y="2680"/>
                    <a:pt x="1242" y="2680"/>
                    <a:pt x="1417" y="2553"/>
                  </a:cubicBezTo>
                  <a:cubicBezTo>
                    <a:pt x="1640" y="2393"/>
                    <a:pt x="1799" y="2171"/>
                    <a:pt x="1974" y="1948"/>
                  </a:cubicBezTo>
                  <a:cubicBezTo>
                    <a:pt x="2133" y="1741"/>
                    <a:pt x="2340" y="1534"/>
                    <a:pt x="2595" y="1470"/>
                  </a:cubicBezTo>
                  <a:cubicBezTo>
                    <a:pt x="2672" y="1449"/>
                    <a:pt x="2751" y="1441"/>
                    <a:pt x="2829" y="1441"/>
                  </a:cubicBezTo>
                  <a:cubicBezTo>
                    <a:pt x="3063" y="1441"/>
                    <a:pt x="3302" y="1510"/>
                    <a:pt x="3541" y="1510"/>
                  </a:cubicBezTo>
                  <a:cubicBezTo>
                    <a:pt x="3587" y="1510"/>
                    <a:pt x="3632" y="1508"/>
                    <a:pt x="3677" y="1502"/>
                  </a:cubicBezTo>
                  <a:cubicBezTo>
                    <a:pt x="4123" y="1454"/>
                    <a:pt x="4489" y="1088"/>
                    <a:pt x="4935" y="1088"/>
                  </a:cubicBezTo>
                  <a:cubicBezTo>
                    <a:pt x="5556" y="1104"/>
                    <a:pt x="5970" y="1820"/>
                    <a:pt x="6574" y="1884"/>
                  </a:cubicBezTo>
                  <a:cubicBezTo>
                    <a:pt x="6616" y="1889"/>
                    <a:pt x="6659" y="1890"/>
                    <a:pt x="6701" y="1890"/>
                  </a:cubicBezTo>
                  <a:cubicBezTo>
                    <a:pt x="6800" y="1890"/>
                    <a:pt x="6900" y="1882"/>
                    <a:pt x="6995" y="1882"/>
                  </a:cubicBezTo>
                  <a:cubicBezTo>
                    <a:pt x="7147" y="1882"/>
                    <a:pt x="7286" y="1903"/>
                    <a:pt x="7386" y="2011"/>
                  </a:cubicBezTo>
                  <a:cubicBezTo>
                    <a:pt x="7466" y="2091"/>
                    <a:pt x="7498" y="2186"/>
                    <a:pt x="7530" y="2282"/>
                  </a:cubicBezTo>
                  <a:cubicBezTo>
                    <a:pt x="7721" y="2791"/>
                    <a:pt x="8071" y="3221"/>
                    <a:pt x="8532" y="3508"/>
                  </a:cubicBezTo>
                  <a:cubicBezTo>
                    <a:pt x="8644" y="3587"/>
                    <a:pt x="8787" y="3667"/>
                    <a:pt x="8835" y="3810"/>
                  </a:cubicBezTo>
                  <a:cubicBezTo>
                    <a:pt x="8882" y="3937"/>
                    <a:pt x="8835" y="4065"/>
                    <a:pt x="8819" y="4208"/>
                  </a:cubicBezTo>
                  <a:cubicBezTo>
                    <a:pt x="8771" y="4574"/>
                    <a:pt x="8962" y="4908"/>
                    <a:pt x="9169" y="5211"/>
                  </a:cubicBezTo>
                  <a:cubicBezTo>
                    <a:pt x="9280" y="5370"/>
                    <a:pt x="9408" y="5561"/>
                    <a:pt x="9360" y="5752"/>
                  </a:cubicBezTo>
                  <a:cubicBezTo>
                    <a:pt x="9344" y="5863"/>
                    <a:pt x="9265" y="5959"/>
                    <a:pt x="9217" y="6070"/>
                  </a:cubicBezTo>
                  <a:cubicBezTo>
                    <a:pt x="9137" y="6229"/>
                    <a:pt x="9137" y="6405"/>
                    <a:pt x="9169" y="6580"/>
                  </a:cubicBezTo>
                  <a:cubicBezTo>
                    <a:pt x="9233" y="6962"/>
                    <a:pt x="9471" y="7296"/>
                    <a:pt x="9806" y="7487"/>
                  </a:cubicBezTo>
                  <a:cubicBezTo>
                    <a:pt x="9758" y="7169"/>
                    <a:pt x="9774" y="6818"/>
                    <a:pt x="9806" y="6484"/>
                  </a:cubicBezTo>
                  <a:cubicBezTo>
                    <a:pt x="9885" y="5641"/>
                    <a:pt x="9933" y="4781"/>
                    <a:pt x="9838" y="3937"/>
                  </a:cubicBezTo>
                  <a:cubicBezTo>
                    <a:pt x="9726" y="3094"/>
                    <a:pt x="9392" y="2473"/>
                    <a:pt x="8867" y="1820"/>
                  </a:cubicBezTo>
                  <a:cubicBezTo>
                    <a:pt x="7975" y="722"/>
                    <a:pt x="6543" y="69"/>
                    <a:pt x="5126" y="6"/>
                  </a:cubicBezTo>
                  <a:cubicBezTo>
                    <a:pt x="5027" y="2"/>
                    <a:pt x="4927" y="0"/>
                    <a:pt x="4828"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 name="Google Shape;919;p51">
              <a:extLst>
                <a:ext uri="{FF2B5EF4-FFF2-40B4-BE49-F238E27FC236}">
                  <a16:creationId xmlns:a16="http://schemas.microsoft.com/office/drawing/2014/main" id="{F3D11980-D21B-85B1-99E2-FD37C36A96F4}"/>
                </a:ext>
              </a:extLst>
            </p:cNvPr>
            <p:cNvSpPr/>
            <p:nvPr/>
          </p:nvSpPr>
          <p:spPr>
            <a:xfrm>
              <a:off x="7649316" y="1187163"/>
              <a:ext cx="621026" cy="430059"/>
            </a:xfrm>
            <a:custGeom>
              <a:avLst/>
              <a:gdLst/>
              <a:ahLst/>
              <a:cxnLst/>
              <a:rect l="l" t="t" r="r" b="b"/>
              <a:pathLst>
                <a:path w="12130" h="8400" extrusionOk="0">
                  <a:moveTo>
                    <a:pt x="4694" y="0"/>
                  </a:moveTo>
                  <a:cubicBezTo>
                    <a:pt x="4007" y="0"/>
                    <a:pt x="3386" y="115"/>
                    <a:pt x="2882" y="265"/>
                  </a:cubicBezTo>
                  <a:cubicBezTo>
                    <a:pt x="2308" y="440"/>
                    <a:pt x="1879" y="647"/>
                    <a:pt x="1656" y="790"/>
                  </a:cubicBezTo>
                  <a:cubicBezTo>
                    <a:pt x="1242" y="1029"/>
                    <a:pt x="733" y="1284"/>
                    <a:pt x="414" y="1666"/>
                  </a:cubicBezTo>
                  <a:cubicBezTo>
                    <a:pt x="191" y="1921"/>
                    <a:pt x="32" y="2239"/>
                    <a:pt x="0" y="2573"/>
                  </a:cubicBezTo>
                  <a:lnTo>
                    <a:pt x="96" y="2573"/>
                  </a:lnTo>
                  <a:cubicBezTo>
                    <a:pt x="382" y="2573"/>
                    <a:pt x="637" y="2430"/>
                    <a:pt x="892" y="2271"/>
                  </a:cubicBezTo>
                  <a:cubicBezTo>
                    <a:pt x="1720" y="1761"/>
                    <a:pt x="2547" y="1172"/>
                    <a:pt x="3486" y="902"/>
                  </a:cubicBezTo>
                  <a:cubicBezTo>
                    <a:pt x="3582" y="870"/>
                    <a:pt x="3661" y="854"/>
                    <a:pt x="3741" y="838"/>
                  </a:cubicBezTo>
                  <a:cubicBezTo>
                    <a:pt x="4094" y="750"/>
                    <a:pt x="4458" y="722"/>
                    <a:pt x="4823" y="722"/>
                  </a:cubicBezTo>
                  <a:cubicBezTo>
                    <a:pt x="4919" y="722"/>
                    <a:pt x="5014" y="723"/>
                    <a:pt x="5110" y="727"/>
                  </a:cubicBezTo>
                  <a:cubicBezTo>
                    <a:pt x="6049" y="774"/>
                    <a:pt x="6972" y="1061"/>
                    <a:pt x="7768" y="1570"/>
                  </a:cubicBezTo>
                  <a:cubicBezTo>
                    <a:pt x="8166" y="1841"/>
                    <a:pt x="8548" y="2159"/>
                    <a:pt x="8851" y="2541"/>
                  </a:cubicBezTo>
                  <a:cubicBezTo>
                    <a:pt x="9376" y="3194"/>
                    <a:pt x="9710" y="3815"/>
                    <a:pt x="9822" y="4658"/>
                  </a:cubicBezTo>
                  <a:cubicBezTo>
                    <a:pt x="9917" y="5502"/>
                    <a:pt x="9869" y="6362"/>
                    <a:pt x="9790" y="7205"/>
                  </a:cubicBezTo>
                  <a:cubicBezTo>
                    <a:pt x="9758" y="7539"/>
                    <a:pt x="9742" y="7890"/>
                    <a:pt x="9790" y="8208"/>
                  </a:cubicBezTo>
                  <a:cubicBezTo>
                    <a:pt x="9837" y="8240"/>
                    <a:pt x="9901" y="8272"/>
                    <a:pt x="9949" y="8303"/>
                  </a:cubicBezTo>
                  <a:cubicBezTo>
                    <a:pt x="10102" y="8366"/>
                    <a:pt x="10286" y="8400"/>
                    <a:pt x="10472" y="8400"/>
                  </a:cubicBezTo>
                  <a:cubicBezTo>
                    <a:pt x="10809" y="8400"/>
                    <a:pt x="11155" y="8289"/>
                    <a:pt x="11350" y="8033"/>
                  </a:cubicBezTo>
                  <a:cubicBezTo>
                    <a:pt x="11652" y="7603"/>
                    <a:pt x="11907" y="7046"/>
                    <a:pt x="12002" y="6537"/>
                  </a:cubicBezTo>
                  <a:cubicBezTo>
                    <a:pt x="12130" y="5836"/>
                    <a:pt x="12098" y="5120"/>
                    <a:pt x="11923" y="4436"/>
                  </a:cubicBezTo>
                  <a:cubicBezTo>
                    <a:pt x="11572" y="3130"/>
                    <a:pt x="10649" y="2032"/>
                    <a:pt x="9535" y="1316"/>
                  </a:cubicBezTo>
                  <a:cubicBezTo>
                    <a:pt x="9424" y="1252"/>
                    <a:pt x="9328" y="1188"/>
                    <a:pt x="9233" y="1125"/>
                  </a:cubicBezTo>
                  <a:cubicBezTo>
                    <a:pt x="7975" y="408"/>
                    <a:pt x="6511" y="90"/>
                    <a:pt x="5046" y="10"/>
                  </a:cubicBezTo>
                  <a:cubicBezTo>
                    <a:pt x="4927" y="4"/>
                    <a:pt x="4810" y="0"/>
                    <a:pt x="4694"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Tree>
    <p:extLst>
      <p:ext uri="{BB962C8B-B14F-4D97-AF65-F5344CB8AC3E}">
        <p14:creationId xmlns:p14="http://schemas.microsoft.com/office/powerpoint/2010/main" val="397888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Google Shape;1024;p54"/>
          <p:cNvSpPr txBox="1">
            <a:spLocks noGrp="1"/>
          </p:cNvSpPr>
          <p:nvPr>
            <p:ph type="title"/>
          </p:nvPr>
        </p:nvSpPr>
        <p:spPr>
          <a:xfrm>
            <a:off x="1779725" y="1148784"/>
            <a:ext cx="7001700" cy="1641600"/>
          </a:xfrm>
          <a:prstGeom prst="rect">
            <a:avLst/>
          </a:prstGeom>
        </p:spPr>
        <p:txBody>
          <a:bodyPr spcFirstLastPara="1" wrap="square" lIns="121900" tIns="121900" rIns="121900" bIns="121900" anchor="ctr" anchorCtr="0">
            <a:noAutofit/>
          </a:bodyPr>
          <a:lstStyle/>
          <a:p>
            <a:r>
              <a:rPr lang="tr-TR" sz="13333" dirty="0" err="1"/>
              <a:t>Summary</a:t>
            </a:r>
            <a:r>
              <a:rPr lang="en" sz="13333" dirty="0"/>
              <a:t>!</a:t>
            </a:r>
            <a:endParaRPr sz="13333" dirty="0"/>
          </a:p>
        </p:txBody>
      </p:sp>
      <p:sp>
        <p:nvSpPr>
          <p:cNvPr id="1025" name="Google Shape;1025;p54"/>
          <p:cNvSpPr txBox="1">
            <a:spLocks noGrp="1"/>
          </p:cNvSpPr>
          <p:nvPr>
            <p:ph type="subTitle" idx="1"/>
          </p:nvPr>
        </p:nvSpPr>
        <p:spPr>
          <a:xfrm>
            <a:off x="2702180" y="3728519"/>
            <a:ext cx="6482653" cy="815200"/>
          </a:xfrm>
          <a:prstGeom prst="rect">
            <a:avLst/>
          </a:prstGeom>
        </p:spPr>
        <p:txBody>
          <a:bodyPr spcFirstLastPara="1" wrap="square" lIns="121900" tIns="121900" rIns="121900" bIns="121900" anchor="ctr" anchorCtr="0">
            <a:noAutofit/>
          </a:bodyPr>
          <a:lstStyle/>
          <a:p>
            <a:pPr marL="0" indent="0"/>
            <a:r>
              <a:rPr lang="en-US" sz="2133" dirty="0">
                <a:solidFill>
                  <a:srgbClr val="374151"/>
                </a:solidFill>
                <a:latin typeface="Open Sans" panose="020B0606030504020204" pitchFamily="34" charset="0"/>
                <a:ea typeface="Open Sans" panose="020B0606030504020204" pitchFamily="34" charset="0"/>
                <a:cs typeface="Open Sans" panose="020B0606030504020204" pitchFamily="34" charset="0"/>
              </a:rPr>
              <a:t>In summary, both the analysis of graphs and the examination of the obtained data lead to the conclusion that video lengths tend to be short, and both the searched and watched video content predominantly relates to academic life. This supports the hypothesis initially stated.</a:t>
            </a:r>
            <a:endParaRPr sz="2133" dirty="0">
              <a:latin typeface="Open Sans" panose="020B0606030504020204" pitchFamily="34" charset="0"/>
              <a:ea typeface="Open Sans" panose="020B0606030504020204" pitchFamily="34" charset="0"/>
              <a:cs typeface="Open Sans" panose="020B0606030504020204" pitchFamily="34" charset="0"/>
            </a:endParaRPr>
          </a:p>
        </p:txBody>
      </p:sp>
      <p:sp>
        <p:nvSpPr>
          <p:cNvPr id="1026" name="Google Shape;1026;p54"/>
          <p:cNvSpPr/>
          <p:nvPr/>
        </p:nvSpPr>
        <p:spPr>
          <a:xfrm rot="-891077">
            <a:off x="10052192" y="4796121"/>
            <a:ext cx="550051" cy="409232"/>
          </a:xfrm>
          <a:custGeom>
            <a:avLst/>
            <a:gdLst/>
            <a:ahLst/>
            <a:cxnLst/>
            <a:rect l="l" t="t" r="r" b="b"/>
            <a:pathLst>
              <a:path w="11023" h="8201" extrusionOk="0">
                <a:moveTo>
                  <a:pt x="2194" y="1"/>
                </a:moveTo>
                <a:cubicBezTo>
                  <a:pt x="1992" y="1"/>
                  <a:pt x="1780" y="45"/>
                  <a:pt x="1559" y="145"/>
                </a:cubicBezTo>
                <a:cubicBezTo>
                  <a:pt x="1" y="887"/>
                  <a:pt x="2005" y="5637"/>
                  <a:pt x="2970" y="7678"/>
                </a:cubicBezTo>
                <a:cubicBezTo>
                  <a:pt x="3116" y="8020"/>
                  <a:pt x="3454" y="8201"/>
                  <a:pt x="3796" y="8201"/>
                </a:cubicBezTo>
                <a:cubicBezTo>
                  <a:pt x="3974" y="8201"/>
                  <a:pt x="4153" y="8151"/>
                  <a:pt x="4306" y="8049"/>
                </a:cubicBezTo>
                <a:cubicBezTo>
                  <a:pt x="6310" y="6565"/>
                  <a:pt x="11023" y="2965"/>
                  <a:pt x="9612" y="1815"/>
                </a:cubicBezTo>
                <a:cubicBezTo>
                  <a:pt x="9210" y="1481"/>
                  <a:pt x="8736" y="1352"/>
                  <a:pt x="8246" y="1352"/>
                </a:cubicBezTo>
                <a:cubicBezTo>
                  <a:pt x="6611" y="1352"/>
                  <a:pt x="4788" y="2780"/>
                  <a:pt x="4788" y="2780"/>
                </a:cubicBezTo>
                <a:cubicBezTo>
                  <a:pt x="4788" y="2780"/>
                  <a:pt x="3793" y="1"/>
                  <a:pt x="2194" y="1"/>
                </a:cubicBezTo>
                <a:close/>
              </a:path>
            </a:pathLst>
          </a:custGeom>
          <a:solidFill>
            <a:schemeClr val="accent4"/>
          </a:solidFill>
          <a:ln w="38100" cap="flat" cmpd="sng">
            <a:solidFill>
              <a:schemeClr val="lt1"/>
            </a:solidFill>
            <a:prstDash val="solid"/>
            <a:round/>
            <a:headEnd type="none" w="sm" len="sm"/>
            <a:tailEnd type="none" w="sm" len="sm"/>
          </a:ln>
          <a:effectLst>
            <a:outerShdw dist="66675" dir="1800000" algn="bl" rotWithShape="0">
              <a:schemeClr val="lt2"/>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1027" name="Google Shape;1027;p54"/>
          <p:cNvGrpSpPr/>
          <p:nvPr/>
        </p:nvGrpSpPr>
        <p:grpSpPr>
          <a:xfrm>
            <a:off x="1313385" y="3731380"/>
            <a:ext cx="1036096" cy="1628035"/>
            <a:chOff x="507439" y="3432285"/>
            <a:chExt cx="777072" cy="1221026"/>
          </a:xfrm>
        </p:grpSpPr>
        <p:sp>
          <p:nvSpPr>
            <p:cNvPr id="1028" name="Google Shape;1028;p54"/>
            <p:cNvSpPr/>
            <p:nvPr/>
          </p:nvSpPr>
          <p:spPr>
            <a:xfrm>
              <a:off x="507439" y="3432285"/>
              <a:ext cx="777072" cy="1221026"/>
            </a:xfrm>
            <a:custGeom>
              <a:avLst/>
              <a:gdLst/>
              <a:ahLst/>
              <a:cxnLst/>
              <a:rect l="l" t="t" r="r" b="b"/>
              <a:pathLst>
                <a:path w="22675" h="35627" extrusionOk="0">
                  <a:moveTo>
                    <a:pt x="8944" y="1"/>
                  </a:moveTo>
                  <a:cubicBezTo>
                    <a:pt x="8832" y="1"/>
                    <a:pt x="8684" y="38"/>
                    <a:pt x="8535" y="38"/>
                  </a:cubicBezTo>
                  <a:cubicBezTo>
                    <a:pt x="8053" y="149"/>
                    <a:pt x="7608" y="446"/>
                    <a:pt x="7311" y="891"/>
                  </a:cubicBezTo>
                  <a:cubicBezTo>
                    <a:pt x="7088" y="1262"/>
                    <a:pt x="6977" y="1670"/>
                    <a:pt x="7014" y="2079"/>
                  </a:cubicBezTo>
                  <a:cubicBezTo>
                    <a:pt x="6940" y="2116"/>
                    <a:pt x="6903" y="2116"/>
                    <a:pt x="6828" y="2153"/>
                  </a:cubicBezTo>
                  <a:lnTo>
                    <a:pt x="6457" y="1819"/>
                  </a:lnTo>
                  <a:cubicBezTo>
                    <a:pt x="6086" y="1559"/>
                    <a:pt x="5678" y="1411"/>
                    <a:pt x="5233" y="1411"/>
                  </a:cubicBezTo>
                  <a:cubicBezTo>
                    <a:pt x="4639" y="1411"/>
                    <a:pt x="4082" y="1670"/>
                    <a:pt x="3711" y="2153"/>
                  </a:cubicBezTo>
                  <a:cubicBezTo>
                    <a:pt x="3043" y="2969"/>
                    <a:pt x="3192" y="4194"/>
                    <a:pt x="4008" y="4899"/>
                  </a:cubicBezTo>
                  <a:lnTo>
                    <a:pt x="4082" y="4936"/>
                  </a:lnTo>
                  <a:cubicBezTo>
                    <a:pt x="3934" y="5159"/>
                    <a:pt x="3822" y="5382"/>
                    <a:pt x="3711" y="5567"/>
                  </a:cubicBezTo>
                  <a:cubicBezTo>
                    <a:pt x="3563" y="5530"/>
                    <a:pt x="3414" y="5493"/>
                    <a:pt x="3229" y="5493"/>
                  </a:cubicBezTo>
                  <a:cubicBezTo>
                    <a:pt x="2449" y="5493"/>
                    <a:pt x="1781" y="5975"/>
                    <a:pt x="1447" y="6680"/>
                  </a:cubicBezTo>
                  <a:cubicBezTo>
                    <a:pt x="1039" y="7645"/>
                    <a:pt x="1484" y="8796"/>
                    <a:pt x="2449" y="9241"/>
                  </a:cubicBezTo>
                  <a:lnTo>
                    <a:pt x="2672" y="9352"/>
                  </a:lnTo>
                  <a:cubicBezTo>
                    <a:pt x="2672" y="9464"/>
                    <a:pt x="2672" y="9575"/>
                    <a:pt x="2672" y="9686"/>
                  </a:cubicBezTo>
                  <a:cubicBezTo>
                    <a:pt x="2672" y="9983"/>
                    <a:pt x="2672" y="10243"/>
                    <a:pt x="2672" y="10540"/>
                  </a:cubicBezTo>
                  <a:cubicBezTo>
                    <a:pt x="1856" y="10725"/>
                    <a:pt x="1225" y="11430"/>
                    <a:pt x="1150" y="12284"/>
                  </a:cubicBezTo>
                  <a:cubicBezTo>
                    <a:pt x="1076" y="13360"/>
                    <a:pt x="1856" y="14288"/>
                    <a:pt x="2932" y="14399"/>
                  </a:cubicBezTo>
                  <a:lnTo>
                    <a:pt x="2969" y="14399"/>
                  </a:lnTo>
                  <a:cubicBezTo>
                    <a:pt x="2969" y="14511"/>
                    <a:pt x="3006" y="14622"/>
                    <a:pt x="3006" y="14770"/>
                  </a:cubicBezTo>
                  <a:cubicBezTo>
                    <a:pt x="2635" y="14845"/>
                    <a:pt x="2338" y="15067"/>
                    <a:pt x="2078" y="15327"/>
                  </a:cubicBezTo>
                  <a:cubicBezTo>
                    <a:pt x="1707" y="15735"/>
                    <a:pt x="1559" y="16218"/>
                    <a:pt x="1596" y="16737"/>
                  </a:cubicBezTo>
                  <a:cubicBezTo>
                    <a:pt x="1633" y="17479"/>
                    <a:pt x="2078" y="18110"/>
                    <a:pt x="2672" y="18407"/>
                  </a:cubicBezTo>
                  <a:cubicBezTo>
                    <a:pt x="2190" y="18556"/>
                    <a:pt x="1670" y="18704"/>
                    <a:pt x="1188" y="18853"/>
                  </a:cubicBezTo>
                  <a:lnTo>
                    <a:pt x="0" y="19261"/>
                  </a:lnTo>
                  <a:lnTo>
                    <a:pt x="260" y="20485"/>
                  </a:lnTo>
                  <a:lnTo>
                    <a:pt x="334" y="20745"/>
                  </a:lnTo>
                  <a:cubicBezTo>
                    <a:pt x="631" y="22044"/>
                    <a:pt x="1002" y="23343"/>
                    <a:pt x="1410" y="24530"/>
                  </a:cubicBezTo>
                  <a:cubicBezTo>
                    <a:pt x="2190" y="26794"/>
                    <a:pt x="3192" y="28798"/>
                    <a:pt x="4305" y="30542"/>
                  </a:cubicBezTo>
                  <a:cubicBezTo>
                    <a:pt x="4899" y="31433"/>
                    <a:pt x="5492" y="32212"/>
                    <a:pt x="6123" y="32917"/>
                  </a:cubicBezTo>
                  <a:cubicBezTo>
                    <a:pt x="6940" y="33808"/>
                    <a:pt x="7905" y="34513"/>
                    <a:pt x="9055" y="34958"/>
                  </a:cubicBezTo>
                  <a:cubicBezTo>
                    <a:pt x="10094" y="35404"/>
                    <a:pt x="11170" y="35626"/>
                    <a:pt x="12246" y="35626"/>
                  </a:cubicBezTo>
                  <a:cubicBezTo>
                    <a:pt x="12914" y="35626"/>
                    <a:pt x="13545" y="35552"/>
                    <a:pt x="14139" y="35404"/>
                  </a:cubicBezTo>
                  <a:lnTo>
                    <a:pt x="15698" y="35033"/>
                  </a:lnTo>
                  <a:cubicBezTo>
                    <a:pt x="18741" y="34328"/>
                    <a:pt x="21079" y="32064"/>
                    <a:pt x="21858" y="29132"/>
                  </a:cubicBezTo>
                  <a:cubicBezTo>
                    <a:pt x="22489" y="26720"/>
                    <a:pt x="22675" y="23900"/>
                    <a:pt x="22378" y="20745"/>
                  </a:cubicBezTo>
                  <a:cubicBezTo>
                    <a:pt x="22229" y="19149"/>
                    <a:pt x="21932" y="17517"/>
                    <a:pt x="21561" y="15810"/>
                  </a:cubicBezTo>
                  <a:lnTo>
                    <a:pt x="21190" y="14325"/>
                  </a:lnTo>
                  <a:lnTo>
                    <a:pt x="19965" y="14511"/>
                  </a:lnTo>
                  <a:cubicBezTo>
                    <a:pt x="19557" y="14585"/>
                    <a:pt x="19149" y="14622"/>
                    <a:pt x="18741" y="14696"/>
                  </a:cubicBezTo>
                  <a:cubicBezTo>
                    <a:pt x="19001" y="14214"/>
                    <a:pt x="19075" y="13583"/>
                    <a:pt x="18815" y="13026"/>
                  </a:cubicBezTo>
                  <a:cubicBezTo>
                    <a:pt x="18518" y="12284"/>
                    <a:pt x="17813" y="11839"/>
                    <a:pt x="17034" y="11839"/>
                  </a:cubicBezTo>
                  <a:lnTo>
                    <a:pt x="16885" y="11839"/>
                  </a:lnTo>
                  <a:cubicBezTo>
                    <a:pt x="16848" y="11690"/>
                    <a:pt x="16774" y="11542"/>
                    <a:pt x="16737" y="11393"/>
                  </a:cubicBezTo>
                  <a:cubicBezTo>
                    <a:pt x="17108" y="11096"/>
                    <a:pt x="17368" y="10725"/>
                    <a:pt x="17479" y="10280"/>
                  </a:cubicBezTo>
                  <a:cubicBezTo>
                    <a:pt x="17553" y="10020"/>
                    <a:pt x="17553" y="9723"/>
                    <a:pt x="17516" y="9464"/>
                  </a:cubicBezTo>
                  <a:cubicBezTo>
                    <a:pt x="17553" y="9427"/>
                    <a:pt x="17590" y="9427"/>
                    <a:pt x="17628" y="9389"/>
                  </a:cubicBezTo>
                  <a:cubicBezTo>
                    <a:pt x="18333" y="8981"/>
                    <a:pt x="18778" y="8425"/>
                    <a:pt x="18889" y="7757"/>
                  </a:cubicBezTo>
                  <a:cubicBezTo>
                    <a:pt x="19001" y="7200"/>
                    <a:pt x="18815" y="6643"/>
                    <a:pt x="18481" y="6161"/>
                  </a:cubicBezTo>
                  <a:cubicBezTo>
                    <a:pt x="18518" y="6124"/>
                    <a:pt x="18555" y="6049"/>
                    <a:pt x="18592" y="5975"/>
                  </a:cubicBezTo>
                  <a:cubicBezTo>
                    <a:pt x="18741" y="5641"/>
                    <a:pt x="18815" y="5344"/>
                    <a:pt x="18815" y="5010"/>
                  </a:cubicBezTo>
                  <a:cubicBezTo>
                    <a:pt x="18778" y="4120"/>
                    <a:pt x="18110" y="3303"/>
                    <a:pt x="17219" y="3081"/>
                  </a:cubicBezTo>
                  <a:cubicBezTo>
                    <a:pt x="17182" y="2895"/>
                    <a:pt x="17145" y="2710"/>
                    <a:pt x="17108" y="2561"/>
                  </a:cubicBezTo>
                  <a:cubicBezTo>
                    <a:pt x="17071" y="2413"/>
                    <a:pt x="16922" y="1930"/>
                    <a:pt x="16514" y="1559"/>
                  </a:cubicBezTo>
                  <a:cubicBezTo>
                    <a:pt x="16180" y="1262"/>
                    <a:pt x="15735" y="1077"/>
                    <a:pt x="15252" y="1077"/>
                  </a:cubicBezTo>
                  <a:cubicBezTo>
                    <a:pt x="15030" y="1077"/>
                    <a:pt x="14807" y="1114"/>
                    <a:pt x="14547" y="1188"/>
                  </a:cubicBezTo>
                  <a:cubicBezTo>
                    <a:pt x="14288" y="1262"/>
                    <a:pt x="14028" y="1374"/>
                    <a:pt x="13805" y="1485"/>
                  </a:cubicBezTo>
                  <a:cubicBezTo>
                    <a:pt x="13694" y="1299"/>
                    <a:pt x="13471" y="928"/>
                    <a:pt x="12952" y="743"/>
                  </a:cubicBezTo>
                  <a:cubicBezTo>
                    <a:pt x="12766" y="668"/>
                    <a:pt x="12580" y="631"/>
                    <a:pt x="12395" y="631"/>
                  </a:cubicBezTo>
                  <a:cubicBezTo>
                    <a:pt x="12172" y="631"/>
                    <a:pt x="11950" y="706"/>
                    <a:pt x="11727" y="780"/>
                  </a:cubicBezTo>
                  <a:cubicBezTo>
                    <a:pt x="11393" y="928"/>
                    <a:pt x="11059" y="1114"/>
                    <a:pt x="10799" y="1374"/>
                  </a:cubicBezTo>
                  <a:cubicBezTo>
                    <a:pt x="10539" y="557"/>
                    <a:pt x="9797" y="1"/>
                    <a:pt x="8944" y="1"/>
                  </a:cubicBezTo>
                  <a:close/>
                </a:path>
              </a:pathLst>
            </a:custGeom>
            <a:solidFill>
              <a:schemeClr val="lt1"/>
            </a:solidFill>
            <a:ln>
              <a:noFill/>
            </a:ln>
            <a:effectLst>
              <a:outerShdw dist="66675" dir="1800000" algn="bl" rotWithShape="0">
                <a:schemeClr val="lt2"/>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9" name="Google Shape;1029;p54"/>
            <p:cNvSpPr/>
            <p:nvPr/>
          </p:nvSpPr>
          <p:spPr>
            <a:xfrm>
              <a:off x="644756" y="3532665"/>
              <a:ext cx="447703" cy="632362"/>
            </a:xfrm>
            <a:custGeom>
              <a:avLst/>
              <a:gdLst/>
              <a:ahLst/>
              <a:cxnLst/>
              <a:rect l="l" t="t" r="r" b="b"/>
              <a:pathLst>
                <a:path w="13064" h="18451" extrusionOk="0">
                  <a:moveTo>
                    <a:pt x="5141" y="0"/>
                  </a:moveTo>
                  <a:cubicBezTo>
                    <a:pt x="4335" y="0"/>
                    <a:pt x="3567" y="326"/>
                    <a:pt x="2933" y="820"/>
                  </a:cubicBezTo>
                  <a:cubicBezTo>
                    <a:pt x="2265" y="1339"/>
                    <a:pt x="1708" y="2044"/>
                    <a:pt x="1263" y="2749"/>
                  </a:cubicBezTo>
                  <a:cubicBezTo>
                    <a:pt x="892" y="3306"/>
                    <a:pt x="558" y="3900"/>
                    <a:pt x="372" y="4531"/>
                  </a:cubicBezTo>
                  <a:cubicBezTo>
                    <a:pt x="149" y="5273"/>
                    <a:pt x="75" y="6052"/>
                    <a:pt x="75" y="6794"/>
                  </a:cubicBezTo>
                  <a:cubicBezTo>
                    <a:pt x="1" y="8984"/>
                    <a:pt x="261" y="11136"/>
                    <a:pt x="632" y="13289"/>
                  </a:cubicBezTo>
                  <a:cubicBezTo>
                    <a:pt x="632" y="13289"/>
                    <a:pt x="632" y="13326"/>
                    <a:pt x="632" y="13326"/>
                  </a:cubicBezTo>
                  <a:cubicBezTo>
                    <a:pt x="817" y="14402"/>
                    <a:pt x="1040" y="15441"/>
                    <a:pt x="1263" y="16517"/>
                  </a:cubicBezTo>
                  <a:cubicBezTo>
                    <a:pt x="1448" y="17297"/>
                    <a:pt x="1894" y="17965"/>
                    <a:pt x="2710" y="18224"/>
                  </a:cubicBezTo>
                  <a:cubicBezTo>
                    <a:pt x="3007" y="18336"/>
                    <a:pt x="3304" y="18373"/>
                    <a:pt x="3638" y="18373"/>
                  </a:cubicBezTo>
                  <a:cubicBezTo>
                    <a:pt x="3936" y="18419"/>
                    <a:pt x="4248" y="18450"/>
                    <a:pt x="4557" y="18450"/>
                  </a:cubicBezTo>
                  <a:cubicBezTo>
                    <a:pt x="4748" y="18450"/>
                    <a:pt x="4938" y="18438"/>
                    <a:pt x="5122" y="18410"/>
                  </a:cubicBezTo>
                  <a:cubicBezTo>
                    <a:pt x="5753" y="18336"/>
                    <a:pt x="6310" y="18076"/>
                    <a:pt x="6904" y="17853"/>
                  </a:cubicBezTo>
                  <a:cubicBezTo>
                    <a:pt x="8870" y="17000"/>
                    <a:pt x="10874" y="16146"/>
                    <a:pt x="12878" y="15330"/>
                  </a:cubicBezTo>
                  <a:cubicBezTo>
                    <a:pt x="12915" y="15293"/>
                    <a:pt x="12990" y="15256"/>
                    <a:pt x="13027" y="15181"/>
                  </a:cubicBezTo>
                  <a:cubicBezTo>
                    <a:pt x="13064" y="15144"/>
                    <a:pt x="13027" y="15070"/>
                    <a:pt x="13027" y="14996"/>
                  </a:cubicBezTo>
                  <a:cubicBezTo>
                    <a:pt x="12136" y="11285"/>
                    <a:pt x="11208" y="7537"/>
                    <a:pt x="9613" y="4085"/>
                  </a:cubicBezTo>
                  <a:cubicBezTo>
                    <a:pt x="9538" y="3937"/>
                    <a:pt x="9501" y="3788"/>
                    <a:pt x="9427" y="3677"/>
                  </a:cubicBezTo>
                  <a:cubicBezTo>
                    <a:pt x="9019" y="2786"/>
                    <a:pt x="8536" y="1933"/>
                    <a:pt x="7831" y="1228"/>
                  </a:cubicBezTo>
                  <a:cubicBezTo>
                    <a:pt x="7163" y="523"/>
                    <a:pt x="6236" y="3"/>
                    <a:pt x="5271" y="3"/>
                  </a:cubicBezTo>
                  <a:cubicBezTo>
                    <a:pt x="5227" y="1"/>
                    <a:pt x="5184" y="0"/>
                    <a:pt x="5141"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0" name="Google Shape;1030;p54"/>
            <p:cNvSpPr/>
            <p:nvPr/>
          </p:nvSpPr>
          <p:spPr>
            <a:xfrm>
              <a:off x="832997" y="3597369"/>
              <a:ext cx="100514" cy="84482"/>
            </a:xfrm>
            <a:custGeom>
              <a:avLst/>
              <a:gdLst/>
              <a:ahLst/>
              <a:cxnLst/>
              <a:rect l="l" t="t" r="r" b="b"/>
              <a:pathLst>
                <a:path w="2933" h="2465" extrusionOk="0">
                  <a:moveTo>
                    <a:pt x="2291" y="0"/>
                  </a:moveTo>
                  <a:cubicBezTo>
                    <a:pt x="2169" y="0"/>
                    <a:pt x="2042" y="39"/>
                    <a:pt x="1930" y="119"/>
                  </a:cubicBezTo>
                  <a:lnTo>
                    <a:pt x="260" y="1492"/>
                  </a:lnTo>
                  <a:cubicBezTo>
                    <a:pt x="0" y="1678"/>
                    <a:pt x="0" y="2049"/>
                    <a:pt x="186" y="2272"/>
                  </a:cubicBezTo>
                  <a:cubicBezTo>
                    <a:pt x="291" y="2398"/>
                    <a:pt x="444" y="2465"/>
                    <a:pt x="605" y="2465"/>
                  </a:cubicBezTo>
                  <a:cubicBezTo>
                    <a:pt x="727" y="2465"/>
                    <a:pt x="853" y="2426"/>
                    <a:pt x="965" y="2346"/>
                  </a:cubicBezTo>
                  <a:lnTo>
                    <a:pt x="2635" y="973"/>
                  </a:lnTo>
                  <a:cubicBezTo>
                    <a:pt x="2895" y="787"/>
                    <a:pt x="2932" y="416"/>
                    <a:pt x="2709" y="193"/>
                  </a:cubicBezTo>
                  <a:cubicBezTo>
                    <a:pt x="2604" y="67"/>
                    <a:pt x="2451" y="0"/>
                    <a:pt x="2291"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1" name="Google Shape;1031;p54"/>
            <p:cNvSpPr/>
            <p:nvPr/>
          </p:nvSpPr>
          <p:spPr>
            <a:xfrm>
              <a:off x="909280" y="3971474"/>
              <a:ext cx="105620" cy="78655"/>
            </a:xfrm>
            <a:custGeom>
              <a:avLst/>
              <a:gdLst/>
              <a:ahLst/>
              <a:cxnLst/>
              <a:rect l="l" t="t" r="r" b="b"/>
              <a:pathLst>
                <a:path w="3082" h="2295" extrusionOk="0">
                  <a:moveTo>
                    <a:pt x="2438" y="1"/>
                  </a:moveTo>
                  <a:cubicBezTo>
                    <a:pt x="2340" y="1"/>
                    <a:pt x="2242" y="26"/>
                    <a:pt x="2153" y="77"/>
                  </a:cubicBezTo>
                  <a:lnTo>
                    <a:pt x="335" y="1264"/>
                  </a:lnTo>
                  <a:cubicBezTo>
                    <a:pt x="75" y="1412"/>
                    <a:pt x="1" y="1784"/>
                    <a:pt x="149" y="2043"/>
                  </a:cubicBezTo>
                  <a:cubicBezTo>
                    <a:pt x="242" y="2205"/>
                    <a:pt x="420" y="2295"/>
                    <a:pt x="605" y="2295"/>
                  </a:cubicBezTo>
                  <a:cubicBezTo>
                    <a:pt x="717" y="2295"/>
                    <a:pt x="831" y="2262"/>
                    <a:pt x="929" y="2192"/>
                  </a:cubicBezTo>
                  <a:lnTo>
                    <a:pt x="2747" y="1004"/>
                  </a:lnTo>
                  <a:cubicBezTo>
                    <a:pt x="3007" y="856"/>
                    <a:pt x="3081" y="522"/>
                    <a:pt x="2933" y="262"/>
                  </a:cubicBezTo>
                  <a:cubicBezTo>
                    <a:pt x="2811" y="91"/>
                    <a:pt x="2625" y="1"/>
                    <a:pt x="2438"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2" name="Google Shape;1032;p54"/>
            <p:cNvSpPr/>
            <p:nvPr/>
          </p:nvSpPr>
          <p:spPr>
            <a:xfrm>
              <a:off x="742697" y="4025726"/>
              <a:ext cx="114496" cy="53225"/>
            </a:xfrm>
            <a:custGeom>
              <a:avLst/>
              <a:gdLst/>
              <a:ahLst/>
              <a:cxnLst/>
              <a:rect l="l" t="t" r="r" b="b"/>
              <a:pathLst>
                <a:path w="3341" h="1553" extrusionOk="0">
                  <a:moveTo>
                    <a:pt x="615" y="1"/>
                  </a:moveTo>
                  <a:cubicBezTo>
                    <a:pt x="344" y="1"/>
                    <a:pt x="139" y="203"/>
                    <a:pt x="75" y="460"/>
                  </a:cubicBezTo>
                  <a:cubicBezTo>
                    <a:pt x="0" y="757"/>
                    <a:pt x="223" y="1054"/>
                    <a:pt x="520" y="1091"/>
                  </a:cubicBezTo>
                  <a:lnTo>
                    <a:pt x="2635" y="1537"/>
                  </a:lnTo>
                  <a:cubicBezTo>
                    <a:pt x="2679" y="1548"/>
                    <a:pt x="2723" y="1553"/>
                    <a:pt x="2766" y="1553"/>
                  </a:cubicBezTo>
                  <a:cubicBezTo>
                    <a:pt x="3015" y="1553"/>
                    <a:pt x="3240" y="1376"/>
                    <a:pt x="3303" y="1091"/>
                  </a:cubicBezTo>
                  <a:cubicBezTo>
                    <a:pt x="3340" y="794"/>
                    <a:pt x="3155" y="497"/>
                    <a:pt x="2858" y="460"/>
                  </a:cubicBezTo>
                  <a:lnTo>
                    <a:pt x="743" y="15"/>
                  </a:lnTo>
                  <a:cubicBezTo>
                    <a:pt x="699" y="5"/>
                    <a:pt x="656" y="1"/>
                    <a:pt x="615"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3" name="Google Shape;1033;p54"/>
            <p:cNvSpPr/>
            <p:nvPr/>
          </p:nvSpPr>
          <p:spPr>
            <a:xfrm>
              <a:off x="563366" y="3976615"/>
              <a:ext cx="672823" cy="628078"/>
            </a:xfrm>
            <a:custGeom>
              <a:avLst/>
              <a:gdLst/>
              <a:ahLst/>
              <a:cxnLst/>
              <a:rect l="l" t="t" r="r" b="b"/>
              <a:pathLst>
                <a:path w="19633" h="18326" extrusionOk="0">
                  <a:moveTo>
                    <a:pt x="18519" y="1"/>
                  </a:moveTo>
                  <a:cubicBezTo>
                    <a:pt x="17480" y="149"/>
                    <a:pt x="16404" y="335"/>
                    <a:pt x="15365" y="520"/>
                  </a:cubicBezTo>
                  <a:cubicBezTo>
                    <a:pt x="13324" y="854"/>
                    <a:pt x="11282" y="1262"/>
                    <a:pt x="9167" y="1782"/>
                  </a:cubicBezTo>
                  <a:cubicBezTo>
                    <a:pt x="8128" y="2005"/>
                    <a:pt x="7126" y="2264"/>
                    <a:pt x="6161" y="2524"/>
                  </a:cubicBezTo>
                  <a:cubicBezTo>
                    <a:pt x="4009" y="3081"/>
                    <a:pt x="1968" y="3675"/>
                    <a:pt x="1" y="4306"/>
                  </a:cubicBezTo>
                  <a:cubicBezTo>
                    <a:pt x="38" y="4380"/>
                    <a:pt x="38" y="4454"/>
                    <a:pt x="38" y="4528"/>
                  </a:cubicBezTo>
                  <a:cubicBezTo>
                    <a:pt x="372" y="5827"/>
                    <a:pt x="706" y="7052"/>
                    <a:pt x="1114" y="8202"/>
                  </a:cubicBezTo>
                  <a:cubicBezTo>
                    <a:pt x="1856" y="10392"/>
                    <a:pt x="2821" y="12321"/>
                    <a:pt x="3860" y="13917"/>
                  </a:cubicBezTo>
                  <a:cubicBezTo>
                    <a:pt x="4380" y="14696"/>
                    <a:pt x="4937" y="15439"/>
                    <a:pt x="5530" y="16069"/>
                  </a:cubicBezTo>
                  <a:cubicBezTo>
                    <a:pt x="6198" y="16849"/>
                    <a:pt x="7052" y="17405"/>
                    <a:pt x="7943" y="17814"/>
                  </a:cubicBezTo>
                  <a:cubicBezTo>
                    <a:pt x="8796" y="18146"/>
                    <a:pt x="9710" y="18326"/>
                    <a:pt x="10636" y="18326"/>
                  </a:cubicBezTo>
                  <a:cubicBezTo>
                    <a:pt x="11160" y="18326"/>
                    <a:pt x="11687" y="18268"/>
                    <a:pt x="12210" y="18148"/>
                  </a:cubicBezTo>
                  <a:lnTo>
                    <a:pt x="13769" y="17777"/>
                  </a:lnTo>
                  <a:cubicBezTo>
                    <a:pt x="16255" y="17220"/>
                    <a:pt x="18259" y="15364"/>
                    <a:pt x="18890" y="12878"/>
                  </a:cubicBezTo>
                  <a:cubicBezTo>
                    <a:pt x="19484" y="10689"/>
                    <a:pt x="19632" y="8054"/>
                    <a:pt x="19373" y="5011"/>
                  </a:cubicBezTo>
                  <a:cubicBezTo>
                    <a:pt x="19224" y="3526"/>
                    <a:pt x="18964" y="1930"/>
                    <a:pt x="18556" y="260"/>
                  </a:cubicBezTo>
                  <a:cubicBezTo>
                    <a:pt x="18556" y="149"/>
                    <a:pt x="18519" y="75"/>
                    <a:pt x="18519"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4" name="Google Shape;1034;p54"/>
            <p:cNvSpPr/>
            <p:nvPr/>
          </p:nvSpPr>
          <p:spPr>
            <a:xfrm>
              <a:off x="877512" y="3501718"/>
              <a:ext cx="231494" cy="230620"/>
            </a:xfrm>
            <a:custGeom>
              <a:avLst/>
              <a:gdLst/>
              <a:ahLst/>
              <a:cxnLst/>
              <a:rect l="l" t="t" r="r" b="b"/>
              <a:pathLst>
                <a:path w="6755" h="6729" extrusionOk="0">
                  <a:moveTo>
                    <a:pt x="1597" y="0"/>
                  </a:moveTo>
                  <a:cubicBezTo>
                    <a:pt x="1534" y="0"/>
                    <a:pt x="1463" y="26"/>
                    <a:pt x="1410" y="53"/>
                  </a:cubicBezTo>
                  <a:cubicBezTo>
                    <a:pt x="817" y="275"/>
                    <a:pt x="483" y="906"/>
                    <a:pt x="297" y="1500"/>
                  </a:cubicBezTo>
                  <a:cubicBezTo>
                    <a:pt x="74" y="2168"/>
                    <a:pt x="0" y="3059"/>
                    <a:pt x="149" y="3912"/>
                  </a:cubicBezTo>
                  <a:cubicBezTo>
                    <a:pt x="260" y="4803"/>
                    <a:pt x="631" y="5619"/>
                    <a:pt x="1336" y="6065"/>
                  </a:cubicBezTo>
                  <a:cubicBezTo>
                    <a:pt x="2065" y="6506"/>
                    <a:pt x="2932" y="6729"/>
                    <a:pt x="3800" y="6729"/>
                  </a:cubicBezTo>
                  <a:cubicBezTo>
                    <a:pt x="4612" y="6729"/>
                    <a:pt x="5424" y="6533"/>
                    <a:pt x="6123" y="6139"/>
                  </a:cubicBezTo>
                  <a:cubicBezTo>
                    <a:pt x="6420" y="5990"/>
                    <a:pt x="6680" y="5805"/>
                    <a:pt x="6717" y="5508"/>
                  </a:cubicBezTo>
                  <a:cubicBezTo>
                    <a:pt x="6754" y="5248"/>
                    <a:pt x="6606" y="4951"/>
                    <a:pt x="6383" y="4803"/>
                  </a:cubicBezTo>
                  <a:cubicBezTo>
                    <a:pt x="6161" y="4654"/>
                    <a:pt x="5901" y="4580"/>
                    <a:pt x="5604" y="4543"/>
                  </a:cubicBezTo>
                  <a:cubicBezTo>
                    <a:pt x="5901" y="4246"/>
                    <a:pt x="6123" y="3949"/>
                    <a:pt x="6346" y="3615"/>
                  </a:cubicBezTo>
                  <a:cubicBezTo>
                    <a:pt x="6420" y="3541"/>
                    <a:pt x="6495" y="3430"/>
                    <a:pt x="6532" y="3356"/>
                  </a:cubicBezTo>
                  <a:cubicBezTo>
                    <a:pt x="6569" y="3244"/>
                    <a:pt x="6606" y="3133"/>
                    <a:pt x="6606" y="3022"/>
                  </a:cubicBezTo>
                  <a:cubicBezTo>
                    <a:pt x="6606" y="2650"/>
                    <a:pt x="6235" y="2391"/>
                    <a:pt x="5864" y="2354"/>
                  </a:cubicBezTo>
                  <a:cubicBezTo>
                    <a:pt x="5824" y="2350"/>
                    <a:pt x="5786" y="2348"/>
                    <a:pt x="5747" y="2348"/>
                  </a:cubicBezTo>
                  <a:cubicBezTo>
                    <a:pt x="5422" y="2348"/>
                    <a:pt x="5123" y="2481"/>
                    <a:pt x="4825" y="2613"/>
                  </a:cubicBezTo>
                  <a:cubicBezTo>
                    <a:pt x="5084" y="2094"/>
                    <a:pt x="5121" y="1463"/>
                    <a:pt x="4973" y="906"/>
                  </a:cubicBezTo>
                  <a:cubicBezTo>
                    <a:pt x="4936" y="795"/>
                    <a:pt x="4899" y="646"/>
                    <a:pt x="4787" y="572"/>
                  </a:cubicBezTo>
                  <a:cubicBezTo>
                    <a:pt x="4685" y="490"/>
                    <a:pt x="4560" y="465"/>
                    <a:pt x="4430" y="465"/>
                  </a:cubicBezTo>
                  <a:cubicBezTo>
                    <a:pt x="4326" y="465"/>
                    <a:pt x="4219" y="481"/>
                    <a:pt x="4119" y="498"/>
                  </a:cubicBezTo>
                  <a:cubicBezTo>
                    <a:pt x="3340" y="721"/>
                    <a:pt x="2672" y="1240"/>
                    <a:pt x="2227" y="1871"/>
                  </a:cubicBezTo>
                  <a:cubicBezTo>
                    <a:pt x="2264" y="1314"/>
                    <a:pt x="2153" y="684"/>
                    <a:pt x="1856" y="201"/>
                  </a:cubicBezTo>
                  <a:cubicBezTo>
                    <a:pt x="1781" y="127"/>
                    <a:pt x="1744" y="53"/>
                    <a:pt x="1670" y="16"/>
                  </a:cubicBezTo>
                  <a:cubicBezTo>
                    <a:pt x="1648" y="5"/>
                    <a:pt x="1623" y="0"/>
                    <a:pt x="1597"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5" name="Google Shape;1035;p54"/>
            <p:cNvSpPr/>
            <p:nvPr/>
          </p:nvSpPr>
          <p:spPr>
            <a:xfrm>
              <a:off x="593900" y="3839256"/>
              <a:ext cx="113228" cy="44691"/>
            </a:xfrm>
            <a:custGeom>
              <a:avLst/>
              <a:gdLst/>
              <a:ahLst/>
              <a:cxnLst/>
              <a:rect l="l" t="t" r="r" b="b"/>
              <a:pathLst>
                <a:path w="3304" h="1304" extrusionOk="0">
                  <a:moveTo>
                    <a:pt x="594" y="1"/>
                  </a:moveTo>
                  <a:cubicBezTo>
                    <a:pt x="297" y="1"/>
                    <a:pt x="38" y="223"/>
                    <a:pt x="1" y="520"/>
                  </a:cubicBezTo>
                  <a:cubicBezTo>
                    <a:pt x="1" y="817"/>
                    <a:pt x="223" y="1114"/>
                    <a:pt x="520" y="1114"/>
                  </a:cubicBezTo>
                  <a:lnTo>
                    <a:pt x="2673" y="1300"/>
                  </a:lnTo>
                  <a:cubicBezTo>
                    <a:pt x="2694" y="1302"/>
                    <a:pt x="2715" y="1303"/>
                    <a:pt x="2736" y="1303"/>
                  </a:cubicBezTo>
                  <a:cubicBezTo>
                    <a:pt x="3039" y="1303"/>
                    <a:pt x="3266" y="1058"/>
                    <a:pt x="3266" y="780"/>
                  </a:cubicBezTo>
                  <a:cubicBezTo>
                    <a:pt x="3303" y="483"/>
                    <a:pt x="3081" y="223"/>
                    <a:pt x="2784" y="186"/>
                  </a:cubicBezTo>
                  <a:lnTo>
                    <a:pt x="594"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6" name="Google Shape;1036;p54"/>
            <p:cNvSpPr/>
            <p:nvPr/>
          </p:nvSpPr>
          <p:spPr>
            <a:xfrm>
              <a:off x="596436" y="3668654"/>
              <a:ext cx="111960" cy="68339"/>
            </a:xfrm>
            <a:custGeom>
              <a:avLst/>
              <a:gdLst/>
              <a:ahLst/>
              <a:cxnLst/>
              <a:rect l="l" t="t" r="r" b="b"/>
              <a:pathLst>
                <a:path w="3267" h="1994" extrusionOk="0">
                  <a:moveTo>
                    <a:pt x="646" y="1"/>
                  </a:moveTo>
                  <a:cubicBezTo>
                    <a:pt x="438" y="1"/>
                    <a:pt x="232" y="119"/>
                    <a:pt x="149" y="340"/>
                  </a:cubicBezTo>
                  <a:cubicBezTo>
                    <a:pt x="1" y="637"/>
                    <a:pt x="149" y="934"/>
                    <a:pt x="409" y="1082"/>
                  </a:cubicBezTo>
                  <a:lnTo>
                    <a:pt x="2413" y="1936"/>
                  </a:lnTo>
                  <a:cubicBezTo>
                    <a:pt x="2493" y="1976"/>
                    <a:pt x="2572" y="1994"/>
                    <a:pt x="2649" y="1994"/>
                  </a:cubicBezTo>
                  <a:cubicBezTo>
                    <a:pt x="2858" y="1994"/>
                    <a:pt x="3047" y="1856"/>
                    <a:pt x="3155" y="1639"/>
                  </a:cubicBezTo>
                  <a:cubicBezTo>
                    <a:pt x="3267" y="1379"/>
                    <a:pt x="3155" y="1045"/>
                    <a:pt x="2858" y="934"/>
                  </a:cubicBezTo>
                  <a:lnTo>
                    <a:pt x="854" y="43"/>
                  </a:lnTo>
                  <a:cubicBezTo>
                    <a:pt x="788" y="15"/>
                    <a:pt x="717" y="1"/>
                    <a:pt x="646"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7" name="Google Shape;1037;p54"/>
            <p:cNvSpPr/>
            <p:nvPr/>
          </p:nvSpPr>
          <p:spPr>
            <a:xfrm>
              <a:off x="714734" y="3644629"/>
              <a:ext cx="106854" cy="78655"/>
            </a:xfrm>
            <a:custGeom>
              <a:avLst/>
              <a:gdLst/>
              <a:ahLst/>
              <a:cxnLst/>
              <a:rect l="l" t="t" r="r" b="b"/>
              <a:pathLst>
                <a:path w="3118" h="2295" extrusionOk="0">
                  <a:moveTo>
                    <a:pt x="645" y="0"/>
                  </a:moveTo>
                  <a:cubicBezTo>
                    <a:pt x="461" y="0"/>
                    <a:pt x="283" y="91"/>
                    <a:pt x="186" y="262"/>
                  </a:cubicBezTo>
                  <a:cubicBezTo>
                    <a:pt x="0" y="521"/>
                    <a:pt x="74" y="855"/>
                    <a:pt x="334" y="1041"/>
                  </a:cubicBezTo>
                  <a:lnTo>
                    <a:pt x="2190" y="2191"/>
                  </a:lnTo>
                  <a:cubicBezTo>
                    <a:pt x="2288" y="2261"/>
                    <a:pt x="2396" y="2295"/>
                    <a:pt x="2502" y="2295"/>
                  </a:cubicBezTo>
                  <a:cubicBezTo>
                    <a:pt x="2675" y="2295"/>
                    <a:pt x="2839" y="2205"/>
                    <a:pt x="2932" y="2043"/>
                  </a:cubicBezTo>
                  <a:cubicBezTo>
                    <a:pt x="3117" y="1783"/>
                    <a:pt x="3043" y="1412"/>
                    <a:pt x="2783" y="1264"/>
                  </a:cubicBezTo>
                  <a:lnTo>
                    <a:pt x="928" y="76"/>
                  </a:lnTo>
                  <a:cubicBezTo>
                    <a:pt x="839" y="25"/>
                    <a:pt x="741" y="0"/>
                    <a:pt x="645"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8" name="Google Shape;1038;p54"/>
            <p:cNvSpPr/>
            <p:nvPr/>
          </p:nvSpPr>
          <p:spPr>
            <a:xfrm>
              <a:off x="793553" y="3480059"/>
              <a:ext cx="57265" cy="111386"/>
            </a:xfrm>
            <a:custGeom>
              <a:avLst/>
              <a:gdLst/>
              <a:ahLst/>
              <a:cxnLst/>
              <a:rect l="l" t="t" r="r" b="b"/>
              <a:pathLst>
                <a:path w="1671" h="3250" extrusionOk="0">
                  <a:moveTo>
                    <a:pt x="616" y="0"/>
                  </a:moveTo>
                  <a:cubicBezTo>
                    <a:pt x="572" y="0"/>
                    <a:pt x="528" y="6"/>
                    <a:pt x="483" y="17"/>
                  </a:cubicBezTo>
                  <a:cubicBezTo>
                    <a:pt x="186" y="91"/>
                    <a:pt x="1" y="388"/>
                    <a:pt x="75" y="685"/>
                  </a:cubicBezTo>
                  <a:lnTo>
                    <a:pt x="520" y="2800"/>
                  </a:lnTo>
                  <a:cubicBezTo>
                    <a:pt x="588" y="3072"/>
                    <a:pt x="843" y="3250"/>
                    <a:pt x="1113" y="3250"/>
                  </a:cubicBezTo>
                  <a:cubicBezTo>
                    <a:pt x="1138" y="3250"/>
                    <a:pt x="1163" y="3248"/>
                    <a:pt x="1188" y="3245"/>
                  </a:cubicBezTo>
                  <a:cubicBezTo>
                    <a:pt x="1485" y="3171"/>
                    <a:pt x="1671" y="2874"/>
                    <a:pt x="1597" y="2577"/>
                  </a:cubicBezTo>
                  <a:lnTo>
                    <a:pt x="1151" y="425"/>
                  </a:lnTo>
                  <a:cubicBezTo>
                    <a:pt x="1088" y="172"/>
                    <a:pt x="864" y="0"/>
                    <a:pt x="616"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9" name="Google Shape;1039;p54"/>
            <p:cNvSpPr/>
            <p:nvPr/>
          </p:nvSpPr>
          <p:spPr>
            <a:xfrm>
              <a:off x="684200" y="3770439"/>
              <a:ext cx="114496" cy="55419"/>
            </a:xfrm>
            <a:custGeom>
              <a:avLst/>
              <a:gdLst/>
              <a:ahLst/>
              <a:cxnLst/>
              <a:rect l="l" t="t" r="r" b="b"/>
              <a:pathLst>
                <a:path w="3341" h="1617" extrusionOk="0">
                  <a:moveTo>
                    <a:pt x="667" y="0"/>
                  </a:moveTo>
                  <a:cubicBezTo>
                    <a:pt x="397" y="0"/>
                    <a:pt x="143" y="179"/>
                    <a:pt x="75" y="450"/>
                  </a:cubicBezTo>
                  <a:cubicBezTo>
                    <a:pt x="0" y="747"/>
                    <a:pt x="186" y="1044"/>
                    <a:pt x="483" y="1118"/>
                  </a:cubicBezTo>
                  <a:lnTo>
                    <a:pt x="2598" y="1601"/>
                  </a:lnTo>
                  <a:cubicBezTo>
                    <a:pt x="2642" y="1612"/>
                    <a:pt x="2687" y="1617"/>
                    <a:pt x="2730" y="1617"/>
                  </a:cubicBezTo>
                  <a:cubicBezTo>
                    <a:pt x="2979" y="1617"/>
                    <a:pt x="3203" y="1445"/>
                    <a:pt x="3266" y="1192"/>
                  </a:cubicBezTo>
                  <a:cubicBezTo>
                    <a:pt x="3340" y="896"/>
                    <a:pt x="3155" y="599"/>
                    <a:pt x="2858" y="524"/>
                  </a:cubicBezTo>
                  <a:lnTo>
                    <a:pt x="743" y="5"/>
                  </a:lnTo>
                  <a:cubicBezTo>
                    <a:pt x="717" y="2"/>
                    <a:pt x="692" y="0"/>
                    <a:pt x="667"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40" name="Google Shape;1040;p54"/>
            <p:cNvSpPr/>
            <p:nvPr/>
          </p:nvSpPr>
          <p:spPr>
            <a:xfrm>
              <a:off x="665112" y="3528690"/>
              <a:ext cx="101782" cy="84379"/>
            </a:xfrm>
            <a:custGeom>
              <a:avLst/>
              <a:gdLst/>
              <a:ahLst/>
              <a:cxnLst/>
              <a:rect l="l" t="t" r="r" b="b"/>
              <a:pathLst>
                <a:path w="2970" h="2462" extrusionOk="0">
                  <a:moveTo>
                    <a:pt x="621" y="0"/>
                  </a:moveTo>
                  <a:cubicBezTo>
                    <a:pt x="457" y="0"/>
                    <a:pt x="292" y="67"/>
                    <a:pt x="186" y="193"/>
                  </a:cubicBezTo>
                  <a:cubicBezTo>
                    <a:pt x="1" y="453"/>
                    <a:pt x="38" y="787"/>
                    <a:pt x="298" y="973"/>
                  </a:cubicBezTo>
                  <a:lnTo>
                    <a:pt x="1968" y="2346"/>
                  </a:lnTo>
                  <a:cubicBezTo>
                    <a:pt x="2076" y="2423"/>
                    <a:pt x="2197" y="2462"/>
                    <a:pt x="2315" y="2462"/>
                  </a:cubicBezTo>
                  <a:cubicBezTo>
                    <a:pt x="2480" y="2462"/>
                    <a:pt x="2639" y="2386"/>
                    <a:pt x="2747" y="2235"/>
                  </a:cubicBezTo>
                  <a:cubicBezTo>
                    <a:pt x="2970" y="2012"/>
                    <a:pt x="2932" y="1641"/>
                    <a:pt x="2673" y="1455"/>
                  </a:cubicBezTo>
                  <a:lnTo>
                    <a:pt x="966" y="119"/>
                  </a:lnTo>
                  <a:cubicBezTo>
                    <a:pt x="869" y="39"/>
                    <a:pt x="745" y="0"/>
                    <a:pt x="621"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41" name="Google Shape;1041;p54"/>
            <p:cNvSpPr/>
            <p:nvPr/>
          </p:nvSpPr>
          <p:spPr>
            <a:xfrm>
              <a:off x="609150" y="3979048"/>
              <a:ext cx="113228" cy="42258"/>
            </a:xfrm>
            <a:custGeom>
              <a:avLst/>
              <a:gdLst/>
              <a:ahLst/>
              <a:cxnLst/>
              <a:rect l="l" t="t" r="r" b="b"/>
              <a:pathLst>
                <a:path w="3304" h="1233" extrusionOk="0">
                  <a:moveTo>
                    <a:pt x="2767" y="0"/>
                  </a:moveTo>
                  <a:cubicBezTo>
                    <a:pt x="2748" y="0"/>
                    <a:pt x="2729" y="2"/>
                    <a:pt x="2710" y="4"/>
                  </a:cubicBezTo>
                  <a:lnTo>
                    <a:pt x="520" y="115"/>
                  </a:lnTo>
                  <a:cubicBezTo>
                    <a:pt x="224" y="152"/>
                    <a:pt x="1" y="412"/>
                    <a:pt x="1" y="709"/>
                  </a:cubicBezTo>
                  <a:cubicBezTo>
                    <a:pt x="36" y="987"/>
                    <a:pt x="265" y="1232"/>
                    <a:pt x="538" y="1232"/>
                  </a:cubicBezTo>
                  <a:cubicBezTo>
                    <a:pt x="557" y="1232"/>
                    <a:pt x="576" y="1231"/>
                    <a:pt x="595" y="1229"/>
                  </a:cubicBezTo>
                  <a:lnTo>
                    <a:pt x="2747" y="1117"/>
                  </a:lnTo>
                  <a:cubicBezTo>
                    <a:pt x="3081" y="1080"/>
                    <a:pt x="3304" y="820"/>
                    <a:pt x="3267" y="523"/>
                  </a:cubicBezTo>
                  <a:cubicBezTo>
                    <a:pt x="3267" y="246"/>
                    <a:pt x="3039" y="0"/>
                    <a:pt x="2767"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42" name="Google Shape;1042;p54"/>
            <p:cNvSpPr/>
            <p:nvPr/>
          </p:nvSpPr>
          <p:spPr>
            <a:xfrm>
              <a:off x="955064" y="3749637"/>
              <a:ext cx="108156" cy="75742"/>
            </a:xfrm>
            <a:custGeom>
              <a:avLst/>
              <a:gdLst/>
              <a:ahLst/>
              <a:cxnLst/>
              <a:rect l="l" t="t" r="r" b="b"/>
              <a:pathLst>
                <a:path w="3156" h="2210" extrusionOk="0">
                  <a:moveTo>
                    <a:pt x="2520" y="0"/>
                  </a:moveTo>
                  <a:cubicBezTo>
                    <a:pt x="2418" y="0"/>
                    <a:pt x="2316" y="29"/>
                    <a:pt x="2228" y="92"/>
                  </a:cubicBezTo>
                  <a:lnTo>
                    <a:pt x="372" y="1169"/>
                  </a:lnTo>
                  <a:cubicBezTo>
                    <a:pt x="112" y="1354"/>
                    <a:pt x="1" y="1688"/>
                    <a:pt x="186" y="1948"/>
                  </a:cubicBezTo>
                  <a:cubicBezTo>
                    <a:pt x="284" y="2118"/>
                    <a:pt x="462" y="2209"/>
                    <a:pt x="646" y="2209"/>
                  </a:cubicBezTo>
                  <a:cubicBezTo>
                    <a:pt x="742" y="2209"/>
                    <a:pt x="840" y="2184"/>
                    <a:pt x="929" y="2133"/>
                  </a:cubicBezTo>
                  <a:lnTo>
                    <a:pt x="2821" y="1020"/>
                  </a:lnTo>
                  <a:cubicBezTo>
                    <a:pt x="3081" y="872"/>
                    <a:pt x="3155" y="538"/>
                    <a:pt x="3007" y="278"/>
                  </a:cubicBezTo>
                  <a:cubicBezTo>
                    <a:pt x="2909" y="107"/>
                    <a:pt x="2715" y="0"/>
                    <a:pt x="2520"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43" name="Google Shape;1043;p54"/>
            <p:cNvSpPr/>
            <p:nvPr/>
          </p:nvSpPr>
          <p:spPr>
            <a:xfrm>
              <a:off x="1000847" y="3885042"/>
              <a:ext cx="111960" cy="67448"/>
            </a:xfrm>
            <a:custGeom>
              <a:avLst/>
              <a:gdLst/>
              <a:ahLst/>
              <a:cxnLst/>
              <a:rect l="l" t="t" r="r" b="b"/>
              <a:pathLst>
                <a:path w="3267" h="1968" extrusionOk="0">
                  <a:moveTo>
                    <a:pt x="2620" y="0"/>
                  </a:moveTo>
                  <a:cubicBezTo>
                    <a:pt x="2551" y="0"/>
                    <a:pt x="2481" y="12"/>
                    <a:pt x="2413" y="38"/>
                  </a:cubicBezTo>
                  <a:lnTo>
                    <a:pt x="409" y="891"/>
                  </a:lnTo>
                  <a:cubicBezTo>
                    <a:pt x="112" y="1003"/>
                    <a:pt x="1" y="1337"/>
                    <a:pt x="112" y="1634"/>
                  </a:cubicBezTo>
                  <a:cubicBezTo>
                    <a:pt x="198" y="1834"/>
                    <a:pt x="416" y="1968"/>
                    <a:pt x="647" y="1968"/>
                  </a:cubicBezTo>
                  <a:cubicBezTo>
                    <a:pt x="716" y="1968"/>
                    <a:pt x="786" y="1956"/>
                    <a:pt x="854" y="1931"/>
                  </a:cubicBezTo>
                  <a:lnTo>
                    <a:pt x="2858" y="1077"/>
                  </a:lnTo>
                  <a:cubicBezTo>
                    <a:pt x="3118" y="966"/>
                    <a:pt x="3267" y="632"/>
                    <a:pt x="3155" y="335"/>
                  </a:cubicBezTo>
                  <a:cubicBezTo>
                    <a:pt x="3069" y="135"/>
                    <a:pt x="2851" y="0"/>
                    <a:pt x="2620"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44" name="Google Shape;1044;p54"/>
            <p:cNvSpPr/>
            <p:nvPr/>
          </p:nvSpPr>
          <p:spPr>
            <a:xfrm>
              <a:off x="705824" y="3909066"/>
              <a:ext cx="114496" cy="47365"/>
            </a:xfrm>
            <a:custGeom>
              <a:avLst/>
              <a:gdLst/>
              <a:ahLst/>
              <a:cxnLst/>
              <a:rect l="l" t="t" r="r" b="b"/>
              <a:pathLst>
                <a:path w="3341" h="1382" extrusionOk="0">
                  <a:moveTo>
                    <a:pt x="596" y="1"/>
                  </a:moveTo>
                  <a:cubicBezTo>
                    <a:pt x="297" y="1"/>
                    <a:pt x="72" y="212"/>
                    <a:pt x="37" y="487"/>
                  </a:cubicBezTo>
                  <a:cubicBezTo>
                    <a:pt x="0" y="821"/>
                    <a:pt x="223" y="1081"/>
                    <a:pt x="520" y="1118"/>
                  </a:cubicBezTo>
                  <a:lnTo>
                    <a:pt x="2672" y="1378"/>
                  </a:lnTo>
                  <a:cubicBezTo>
                    <a:pt x="2697" y="1381"/>
                    <a:pt x="2721" y="1382"/>
                    <a:pt x="2744" y="1382"/>
                  </a:cubicBezTo>
                  <a:cubicBezTo>
                    <a:pt x="3043" y="1382"/>
                    <a:pt x="3269" y="1168"/>
                    <a:pt x="3303" y="858"/>
                  </a:cubicBezTo>
                  <a:cubicBezTo>
                    <a:pt x="3340" y="562"/>
                    <a:pt x="3118" y="302"/>
                    <a:pt x="2821" y="265"/>
                  </a:cubicBezTo>
                  <a:lnTo>
                    <a:pt x="668" y="5"/>
                  </a:lnTo>
                  <a:cubicBezTo>
                    <a:pt x="644" y="2"/>
                    <a:pt x="620" y="1"/>
                    <a:pt x="596"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45" name="Google Shape;1045;p54"/>
            <p:cNvSpPr/>
            <p:nvPr/>
          </p:nvSpPr>
          <p:spPr>
            <a:xfrm>
              <a:off x="846979" y="3729622"/>
              <a:ext cx="100514" cy="85441"/>
            </a:xfrm>
            <a:custGeom>
              <a:avLst/>
              <a:gdLst/>
              <a:ahLst/>
              <a:cxnLst/>
              <a:rect l="l" t="t" r="r" b="b"/>
              <a:pathLst>
                <a:path w="2933" h="2493" extrusionOk="0">
                  <a:moveTo>
                    <a:pt x="2301" y="1"/>
                  </a:moveTo>
                  <a:cubicBezTo>
                    <a:pt x="2181" y="1"/>
                    <a:pt x="2064" y="39"/>
                    <a:pt x="1967" y="120"/>
                  </a:cubicBezTo>
                  <a:lnTo>
                    <a:pt x="260" y="1493"/>
                  </a:lnTo>
                  <a:cubicBezTo>
                    <a:pt x="38" y="1715"/>
                    <a:pt x="1" y="2049"/>
                    <a:pt x="186" y="2272"/>
                  </a:cubicBezTo>
                  <a:cubicBezTo>
                    <a:pt x="290" y="2417"/>
                    <a:pt x="451" y="2492"/>
                    <a:pt x="612" y="2492"/>
                  </a:cubicBezTo>
                  <a:cubicBezTo>
                    <a:pt x="739" y="2492"/>
                    <a:pt x="867" y="2445"/>
                    <a:pt x="965" y="2346"/>
                  </a:cubicBezTo>
                  <a:lnTo>
                    <a:pt x="2672" y="973"/>
                  </a:lnTo>
                  <a:cubicBezTo>
                    <a:pt x="2895" y="788"/>
                    <a:pt x="2932" y="454"/>
                    <a:pt x="2747" y="194"/>
                  </a:cubicBezTo>
                  <a:cubicBezTo>
                    <a:pt x="2620" y="67"/>
                    <a:pt x="2458" y="1"/>
                    <a:pt x="2301"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46" name="Google Shape;1046;p54"/>
            <p:cNvSpPr/>
            <p:nvPr/>
          </p:nvSpPr>
          <p:spPr>
            <a:xfrm>
              <a:off x="883852" y="3863383"/>
              <a:ext cx="105586" cy="78655"/>
            </a:xfrm>
            <a:custGeom>
              <a:avLst/>
              <a:gdLst/>
              <a:ahLst/>
              <a:cxnLst/>
              <a:rect l="l" t="t" r="r" b="b"/>
              <a:pathLst>
                <a:path w="3081" h="2295" extrusionOk="0">
                  <a:moveTo>
                    <a:pt x="2438" y="0"/>
                  </a:moveTo>
                  <a:cubicBezTo>
                    <a:pt x="2340" y="0"/>
                    <a:pt x="2242" y="25"/>
                    <a:pt x="2153" y="76"/>
                  </a:cubicBezTo>
                  <a:lnTo>
                    <a:pt x="335" y="1264"/>
                  </a:lnTo>
                  <a:cubicBezTo>
                    <a:pt x="75" y="1412"/>
                    <a:pt x="1" y="1783"/>
                    <a:pt x="149" y="2043"/>
                  </a:cubicBezTo>
                  <a:cubicBezTo>
                    <a:pt x="265" y="2205"/>
                    <a:pt x="438" y="2294"/>
                    <a:pt x="615" y="2294"/>
                  </a:cubicBezTo>
                  <a:cubicBezTo>
                    <a:pt x="722" y="2294"/>
                    <a:pt x="830" y="2261"/>
                    <a:pt x="929" y="2191"/>
                  </a:cubicBezTo>
                  <a:lnTo>
                    <a:pt x="2747" y="1041"/>
                  </a:lnTo>
                  <a:cubicBezTo>
                    <a:pt x="3007" y="855"/>
                    <a:pt x="3081" y="521"/>
                    <a:pt x="2932" y="262"/>
                  </a:cubicBezTo>
                  <a:cubicBezTo>
                    <a:pt x="2811" y="91"/>
                    <a:pt x="2625" y="0"/>
                    <a:pt x="2438"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047" name="Google Shape;1047;p54"/>
          <p:cNvGrpSpPr/>
          <p:nvPr/>
        </p:nvGrpSpPr>
        <p:grpSpPr>
          <a:xfrm rot="1132016">
            <a:off x="8582425" y="976642"/>
            <a:ext cx="2356908" cy="982969"/>
            <a:chOff x="6518605" y="902700"/>
            <a:chExt cx="1560944" cy="651005"/>
          </a:xfrm>
        </p:grpSpPr>
        <p:sp>
          <p:nvSpPr>
            <p:cNvPr id="1048" name="Google Shape;1048;p54"/>
            <p:cNvSpPr/>
            <p:nvPr/>
          </p:nvSpPr>
          <p:spPr>
            <a:xfrm>
              <a:off x="6518605" y="902700"/>
              <a:ext cx="1560944" cy="651005"/>
            </a:xfrm>
            <a:custGeom>
              <a:avLst/>
              <a:gdLst/>
              <a:ahLst/>
              <a:cxnLst/>
              <a:rect l="l" t="t" r="r" b="b"/>
              <a:pathLst>
                <a:path w="26567" h="11080" extrusionOk="0">
                  <a:moveTo>
                    <a:pt x="2659" y="1"/>
                  </a:moveTo>
                  <a:cubicBezTo>
                    <a:pt x="1226" y="1"/>
                    <a:pt x="48" y="1179"/>
                    <a:pt x="32" y="2611"/>
                  </a:cubicBezTo>
                  <a:lnTo>
                    <a:pt x="16" y="5604"/>
                  </a:lnTo>
                  <a:cubicBezTo>
                    <a:pt x="0" y="6304"/>
                    <a:pt x="271" y="6957"/>
                    <a:pt x="764" y="7466"/>
                  </a:cubicBezTo>
                  <a:cubicBezTo>
                    <a:pt x="1258" y="7960"/>
                    <a:pt x="1910" y="8230"/>
                    <a:pt x="2611" y="8246"/>
                  </a:cubicBezTo>
                  <a:lnTo>
                    <a:pt x="20852" y="8373"/>
                  </a:lnTo>
                  <a:lnTo>
                    <a:pt x="22476" y="10634"/>
                  </a:lnTo>
                  <a:cubicBezTo>
                    <a:pt x="22683" y="10920"/>
                    <a:pt x="23017" y="11079"/>
                    <a:pt x="23367" y="11079"/>
                  </a:cubicBezTo>
                  <a:cubicBezTo>
                    <a:pt x="23988" y="11079"/>
                    <a:pt x="24481" y="10602"/>
                    <a:pt x="24481" y="9997"/>
                  </a:cubicBezTo>
                  <a:lnTo>
                    <a:pt x="24497" y="8326"/>
                  </a:lnTo>
                  <a:cubicBezTo>
                    <a:pt x="25643" y="8055"/>
                    <a:pt x="26519" y="7020"/>
                    <a:pt x="26535" y="5779"/>
                  </a:cubicBezTo>
                  <a:lnTo>
                    <a:pt x="26551" y="2786"/>
                  </a:lnTo>
                  <a:cubicBezTo>
                    <a:pt x="26567" y="1338"/>
                    <a:pt x="25389" y="160"/>
                    <a:pt x="23956" y="144"/>
                  </a:cubicBezTo>
                  <a:lnTo>
                    <a:pt x="2659" y="1"/>
                  </a:lnTo>
                  <a:close/>
                </a:path>
              </a:pathLst>
            </a:custGeom>
            <a:solidFill>
              <a:schemeClr val="lt1"/>
            </a:solidFill>
            <a:ln w="19050" cap="flat" cmpd="sng">
              <a:solidFill>
                <a:schemeClr val="lt1"/>
              </a:solidFill>
              <a:prstDash val="solid"/>
              <a:round/>
              <a:headEnd type="none" w="sm" len="sm"/>
              <a:tailEnd type="none" w="sm" len="sm"/>
            </a:ln>
            <a:effectLst>
              <a:outerShdw dist="66675" dir="1800000" algn="bl" rotWithShape="0">
                <a:schemeClr val="lt2"/>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49" name="Google Shape;1049;p54"/>
            <p:cNvSpPr/>
            <p:nvPr/>
          </p:nvSpPr>
          <p:spPr>
            <a:xfrm>
              <a:off x="6554152" y="938247"/>
              <a:ext cx="1489851" cy="580969"/>
            </a:xfrm>
            <a:custGeom>
              <a:avLst/>
              <a:gdLst/>
              <a:ahLst/>
              <a:cxnLst/>
              <a:rect l="l" t="t" r="r" b="b"/>
              <a:pathLst>
                <a:path w="25357" h="9888" extrusionOk="0">
                  <a:moveTo>
                    <a:pt x="2040" y="0"/>
                  </a:moveTo>
                  <a:cubicBezTo>
                    <a:pt x="924" y="0"/>
                    <a:pt x="32" y="902"/>
                    <a:pt x="16" y="2006"/>
                  </a:cubicBezTo>
                  <a:lnTo>
                    <a:pt x="0" y="4999"/>
                  </a:lnTo>
                  <a:cubicBezTo>
                    <a:pt x="0" y="6113"/>
                    <a:pt x="892" y="7036"/>
                    <a:pt x="2022" y="7036"/>
                  </a:cubicBezTo>
                  <a:lnTo>
                    <a:pt x="20550" y="7164"/>
                  </a:lnTo>
                  <a:lnTo>
                    <a:pt x="22364" y="9678"/>
                  </a:lnTo>
                  <a:cubicBezTo>
                    <a:pt x="22468" y="9823"/>
                    <a:pt x="22617" y="9888"/>
                    <a:pt x="22764" y="9888"/>
                  </a:cubicBezTo>
                  <a:cubicBezTo>
                    <a:pt x="23020" y="9888"/>
                    <a:pt x="23272" y="9690"/>
                    <a:pt x="23272" y="9376"/>
                  </a:cubicBezTo>
                  <a:lnTo>
                    <a:pt x="23287" y="7179"/>
                  </a:lnTo>
                  <a:cubicBezTo>
                    <a:pt x="23297" y="7180"/>
                    <a:pt x="23307" y="7180"/>
                    <a:pt x="23317" y="7180"/>
                  </a:cubicBezTo>
                  <a:cubicBezTo>
                    <a:pt x="24433" y="7180"/>
                    <a:pt x="25325" y="6278"/>
                    <a:pt x="25325" y="5174"/>
                  </a:cubicBezTo>
                  <a:lnTo>
                    <a:pt x="25357" y="2181"/>
                  </a:lnTo>
                  <a:cubicBezTo>
                    <a:pt x="25357" y="1067"/>
                    <a:pt x="24465" y="144"/>
                    <a:pt x="23335" y="144"/>
                  </a:cubicBezTo>
                  <a:lnTo>
                    <a:pt x="2069" y="1"/>
                  </a:lnTo>
                  <a:cubicBezTo>
                    <a:pt x="2060" y="1"/>
                    <a:pt x="2050" y="0"/>
                    <a:pt x="2040"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50" name="Google Shape;1050;p54"/>
            <p:cNvSpPr/>
            <p:nvPr/>
          </p:nvSpPr>
          <p:spPr>
            <a:xfrm>
              <a:off x="6685997" y="1047709"/>
              <a:ext cx="206759" cy="196418"/>
            </a:xfrm>
            <a:custGeom>
              <a:avLst/>
              <a:gdLst/>
              <a:ahLst/>
              <a:cxnLst/>
              <a:rect l="l" t="t" r="r" b="b"/>
              <a:pathLst>
                <a:path w="3519" h="3343" extrusionOk="0">
                  <a:moveTo>
                    <a:pt x="1767" y="0"/>
                  </a:moveTo>
                  <a:lnTo>
                    <a:pt x="1210" y="1098"/>
                  </a:lnTo>
                  <a:lnTo>
                    <a:pt x="1" y="1257"/>
                  </a:lnTo>
                  <a:lnTo>
                    <a:pt x="876" y="2117"/>
                  </a:lnTo>
                  <a:lnTo>
                    <a:pt x="653" y="3327"/>
                  </a:lnTo>
                  <a:lnTo>
                    <a:pt x="653" y="3327"/>
                  </a:lnTo>
                  <a:lnTo>
                    <a:pt x="1751" y="2770"/>
                  </a:lnTo>
                  <a:lnTo>
                    <a:pt x="2834" y="3343"/>
                  </a:lnTo>
                  <a:lnTo>
                    <a:pt x="2627" y="2133"/>
                  </a:lnTo>
                  <a:lnTo>
                    <a:pt x="3518" y="1289"/>
                  </a:lnTo>
                  <a:lnTo>
                    <a:pt x="2309" y="1098"/>
                  </a:lnTo>
                  <a:lnTo>
                    <a:pt x="1767"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51" name="Google Shape;1051;p54"/>
            <p:cNvSpPr/>
            <p:nvPr/>
          </p:nvSpPr>
          <p:spPr>
            <a:xfrm>
              <a:off x="6941345" y="1049531"/>
              <a:ext cx="205760" cy="196477"/>
            </a:xfrm>
            <a:custGeom>
              <a:avLst/>
              <a:gdLst/>
              <a:ahLst/>
              <a:cxnLst/>
              <a:rect l="l" t="t" r="r" b="b"/>
              <a:pathLst>
                <a:path w="3502" h="3344" extrusionOk="0">
                  <a:moveTo>
                    <a:pt x="1767" y="1"/>
                  </a:moveTo>
                  <a:lnTo>
                    <a:pt x="1210" y="1099"/>
                  </a:lnTo>
                  <a:lnTo>
                    <a:pt x="0" y="1258"/>
                  </a:lnTo>
                  <a:lnTo>
                    <a:pt x="860" y="2118"/>
                  </a:lnTo>
                  <a:lnTo>
                    <a:pt x="653" y="3328"/>
                  </a:lnTo>
                  <a:lnTo>
                    <a:pt x="1735" y="2770"/>
                  </a:lnTo>
                  <a:lnTo>
                    <a:pt x="2817" y="3344"/>
                  </a:lnTo>
                  <a:lnTo>
                    <a:pt x="2817" y="3344"/>
                  </a:lnTo>
                  <a:lnTo>
                    <a:pt x="2626" y="2134"/>
                  </a:lnTo>
                  <a:lnTo>
                    <a:pt x="3502" y="1290"/>
                  </a:lnTo>
                  <a:lnTo>
                    <a:pt x="2292" y="1099"/>
                  </a:lnTo>
                  <a:lnTo>
                    <a:pt x="1767"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52" name="Google Shape;1052;p54"/>
            <p:cNvSpPr/>
            <p:nvPr/>
          </p:nvSpPr>
          <p:spPr>
            <a:xfrm>
              <a:off x="7195694" y="1050471"/>
              <a:ext cx="206759" cy="197417"/>
            </a:xfrm>
            <a:custGeom>
              <a:avLst/>
              <a:gdLst/>
              <a:ahLst/>
              <a:cxnLst/>
              <a:rect l="l" t="t" r="r" b="b"/>
              <a:pathLst>
                <a:path w="3519" h="3360" extrusionOk="0">
                  <a:moveTo>
                    <a:pt x="1767" y="1"/>
                  </a:moveTo>
                  <a:lnTo>
                    <a:pt x="1226" y="1099"/>
                  </a:lnTo>
                  <a:lnTo>
                    <a:pt x="1" y="1274"/>
                  </a:lnTo>
                  <a:lnTo>
                    <a:pt x="876" y="2134"/>
                  </a:lnTo>
                  <a:lnTo>
                    <a:pt x="653" y="3343"/>
                  </a:lnTo>
                  <a:lnTo>
                    <a:pt x="1751" y="2786"/>
                  </a:lnTo>
                  <a:lnTo>
                    <a:pt x="2834" y="3359"/>
                  </a:lnTo>
                  <a:lnTo>
                    <a:pt x="2834" y="3359"/>
                  </a:lnTo>
                  <a:lnTo>
                    <a:pt x="2627" y="2150"/>
                  </a:lnTo>
                  <a:lnTo>
                    <a:pt x="3518" y="1290"/>
                  </a:lnTo>
                  <a:lnTo>
                    <a:pt x="2309" y="1115"/>
                  </a:lnTo>
                  <a:lnTo>
                    <a:pt x="1767"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53" name="Google Shape;1053;p54"/>
            <p:cNvSpPr/>
            <p:nvPr/>
          </p:nvSpPr>
          <p:spPr>
            <a:xfrm>
              <a:off x="7451042" y="1052351"/>
              <a:ext cx="206700" cy="197417"/>
            </a:xfrm>
            <a:custGeom>
              <a:avLst/>
              <a:gdLst/>
              <a:ahLst/>
              <a:cxnLst/>
              <a:rect l="l" t="t" r="r" b="b"/>
              <a:pathLst>
                <a:path w="3518" h="3360" extrusionOk="0">
                  <a:moveTo>
                    <a:pt x="1767" y="1"/>
                  </a:moveTo>
                  <a:lnTo>
                    <a:pt x="1210" y="1099"/>
                  </a:lnTo>
                  <a:lnTo>
                    <a:pt x="0" y="1274"/>
                  </a:lnTo>
                  <a:lnTo>
                    <a:pt x="875" y="2134"/>
                  </a:lnTo>
                  <a:lnTo>
                    <a:pt x="653" y="3343"/>
                  </a:lnTo>
                  <a:lnTo>
                    <a:pt x="1751" y="2786"/>
                  </a:lnTo>
                  <a:lnTo>
                    <a:pt x="2833" y="3359"/>
                  </a:lnTo>
                  <a:lnTo>
                    <a:pt x="2626" y="2149"/>
                  </a:lnTo>
                  <a:lnTo>
                    <a:pt x="3518" y="1290"/>
                  </a:lnTo>
                  <a:lnTo>
                    <a:pt x="2292" y="1115"/>
                  </a:lnTo>
                  <a:lnTo>
                    <a:pt x="1767"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54" name="Google Shape;1054;p54"/>
            <p:cNvSpPr/>
            <p:nvPr/>
          </p:nvSpPr>
          <p:spPr>
            <a:xfrm>
              <a:off x="7705391" y="1054231"/>
              <a:ext cx="206759" cy="197417"/>
            </a:xfrm>
            <a:custGeom>
              <a:avLst/>
              <a:gdLst/>
              <a:ahLst/>
              <a:cxnLst/>
              <a:rect l="l" t="t" r="r" b="b"/>
              <a:pathLst>
                <a:path w="3519" h="3360" extrusionOk="0">
                  <a:moveTo>
                    <a:pt x="1767" y="0"/>
                  </a:moveTo>
                  <a:lnTo>
                    <a:pt x="1226" y="1099"/>
                  </a:lnTo>
                  <a:lnTo>
                    <a:pt x="1" y="1274"/>
                  </a:lnTo>
                  <a:lnTo>
                    <a:pt x="876" y="2133"/>
                  </a:lnTo>
                  <a:lnTo>
                    <a:pt x="669" y="3343"/>
                  </a:lnTo>
                  <a:lnTo>
                    <a:pt x="1751" y="2770"/>
                  </a:lnTo>
                  <a:lnTo>
                    <a:pt x="2834" y="3359"/>
                  </a:lnTo>
                  <a:lnTo>
                    <a:pt x="2643" y="2149"/>
                  </a:lnTo>
                  <a:lnTo>
                    <a:pt x="3518" y="1290"/>
                  </a:lnTo>
                  <a:lnTo>
                    <a:pt x="2309" y="1115"/>
                  </a:lnTo>
                  <a:lnTo>
                    <a:pt x="1767"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2" name="TextBox 1">
            <a:extLst>
              <a:ext uri="{FF2B5EF4-FFF2-40B4-BE49-F238E27FC236}">
                <a16:creationId xmlns:a16="http://schemas.microsoft.com/office/drawing/2014/main" id="{3D7AAC9C-B597-5DB8-CE1F-95DD38ACBCD6}"/>
              </a:ext>
            </a:extLst>
          </p:cNvPr>
          <p:cNvSpPr txBox="1"/>
          <p:nvPr/>
        </p:nvSpPr>
        <p:spPr>
          <a:xfrm>
            <a:off x="7075716" y="6150429"/>
            <a:ext cx="4495801" cy="420564"/>
          </a:xfrm>
          <a:prstGeom prst="rect">
            <a:avLst/>
          </a:prstGeom>
          <a:noFill/>
        </p:spPr>
        <p:txBody>
          <a:bodyPr wrap="square" rtlCol="0">
            <a:spAutoFit/>
          </a:bodyPr>
          <a:lstStyle/>
          <a:p>
            <a:pPr defTabSz="1219170">
              <a:buClr>
                <a:srgbClr val="000000"/>
              </a:buClr>
            </a:pPr>
            <a:r>
              <a:rPr lang="tr-TR" sz="2133" i="1" kern="0" dirty="0" err="1">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Thanks</a:t>
            </a:r>
            <a:r>
              <a:rPr lang="tr-TR" sz="2133" i="1" kern="0"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 Hüseyin Beytullah Dizman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Video Streaming Services Market Analysis by Slidesgo">
  <a:themeElements>
    <a:clrScheme name="Simple Light">
      <a:dk1>
        <a:srgbClr val="FBFF87"/>
      </a:dk1>
      <a:lt1>
        <a:srgbClr val="FFFFFF"/>
      </a:lt1>
      <a:dk2>
        <a:srgbClr val="64CFB0"/>
      </a:dk2>
      <a:lt2>
        <a:srgbClr val="2D3561"/>
      </a:lt2>
      <a:accent1>
        <a:srgbClr val="D7EBFB"/>
      </a:accent1>
      <a:accent2>
        <a:srgbClr val="FF9797"/>
      </a:accent2>
      <a:accent3>
        <a:srgbClr val="C9FF87"/>
      </a:accent3>
      <a:accent4>
        <a:srgbClr val="FC4443"/>
      </a:accent4>
      <a:accent5>
        <a:srgbClr val="FFFFFF"/>
      </a:accent5>
      <a:accent6>
        <a:srgbClr val="FFFFFF"/>
      </a:accent6>
      <a:hlink>
        <a:srgbClr val="64CFB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TotalTime>
  <Words>372</Words>
  <Application>Microsoft Office PowerPoint</Application>
  <PresentationFormat>Widescreen</PresentationFormat>
  <Paragraphs>30</Paragraphs>
  <Slides>9</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Aptos</vt:lpstr>
      <vt:lpstr>Aptos Display</vt:lpstr>
      <vt:lpstr>Archivo Black</vt:lpstr>
      <vt:lpstr>Arial</vt:lpstr>
      <vt:lpstr>Open Sans</vt:lpstr>
      <vt:lpstr>Söhne</vt:lpstr>
      <vt:lpstr>Staatliches</vt:lpstr>
      <vt:lpstr>Office Theme</vt:lpstr>
      <vt:lpstr>Video Streaming Services Market Analysis by Slidesgo</vt:lpstr>
      <vt:lpstr>My youtube data  Analysis</vt:lpstr>
      <vt:lpstr>01</vt:lpstr>
      <vt:lpstr>Hypothesis</vt:lpstr>
      <vt:lpstr>About the Project</vt:lpstr>
      <vt:lpstr>Search Hıstory</vt:lpstr>
      <vt:lpstr>Watch Hıstory</vt:lpstr>
      <vt:lpstr>Number of vıdeos-Video duration correlation</vt:lpstr>
      <vt:lpstr>Most searched Word graph</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youtube data  Analysis</dc:title>
  <dc:creator>Beytullah Dizman</dc:creator>
  <cp:lastModifiedBy>Beytullah Dizman</cp:lastModifiedBy>
  <cp:revision>1</cp:revision>
  <dcterms:created xsi:type="dcterms:W3CDTF">2024-01-19T11:58:30Z</dcterms:created>
  <dcterms:modified xsi:type="dcterms:W3CDTF">2024-01-19T12:00:43Z</dcterms:modified>
</cp:coreProperties>
</file>