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0392-CED9-4DA0-BE19-96B8E503D06B}" type="datetimeFigureOut">
              <a:rPr lang="tr-TR" smtClean="0"/>
              <a:t>22.07.2022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0B2CB-2FBF-48B9-9850-AC8E65CF499D}" type="slidenum">
              <a:rPr lang="tr-TR" smtClean="0"/>
              <a:t>‹#›</a:t>
            </a:fld>
            <a:endParaRPr lang="tr-T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926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0392-CED9-4DA0-BE19-96B8E503D06B}" type="datetimeFigureOut">
              <a:rPr lang="tr-TR" smtClean="0"/>
              <a:t>22.07.2022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0B2CB-2FBF-48B9-9850-AC8E65CF499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7754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0392-CED9-4DA0-BE19-96B8E503D06B}" type="datetimeFigureOut">
              <a:rPr lang="tr-TR" smtClean="0"/>
              <a:t>22.07.2022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0B2CB-2FBF-48B9-9850-AC8E65CF499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7510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0392-CED9-4DA0-BE19-96B8E503D06B}" type="datetimeFigureOut">
              <a:rPr lang="tr-TR" smtClean="0"/>
              <a:t>22.07.2022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0B2CB-2FBF-48B9-9850-AC8E65CF499D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7581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0392-CED9-4DA0-BE19-96B8E503D06B}" type="datetimeFigureOut">
              <a:rPr lang="tr-TR" smtClean="0"/>
              <a:t>22.07.2022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0B2CB-2FBF-48B9-9850-AC8E65CF499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27280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0392-CED9-4DA0-BE19-96B8E503D06B}" type="datetimeFigureOut">
              <a:rPr lang="tr-TR" smtClean="0"/>
              <a:t>22.07.2022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0B2CB-2FBF-48B9-9850-AC8E65CF499D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40990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0392-CED9-4DA0-BE19-96B8E503D06B}" type="datetimeFigureOut">
              <a:rPr lang="tr-TR" smtClean="0"/>
              <a:t>22.07.2022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0B2CB-2FBF-48B9-9850-AC8E65CF499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510332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0392-CED9-4DA0-BE19-96B8E503D06B}" type="datetimeFigureOut">
              <a:rPr lang="tr-TR" smtClean="0"/>
              <a:t>22.07.2022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0B2CB-2FBF-48B9-9850-AC8E65CF499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18629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0392-CED9-4DA0-BE19-96B8E503D06B}" type="datetimeFigureOut">
              <a:rPr lang="tr-TR" smtClean="0"/>
              <a:t>22.07.2022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0B2CB-2FBF-48B9-9850-AC8E65CF499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9960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0392-CED9-4DA0-BE19-96B8E503D06B}" type="datetimeFigureOut">
              <a:rPr lang="tr-TR" smtClean="0"/>
              <a:t>22.07.2022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0B2CB-2FBF-48B9-9850-AC8E65CF499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40954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0392-CED9-4DA0-BE19-96B8E503D06B}" type="datetimeFigureOut">
              <a:rPr lang="tr-TR" smtClean="0"/>
              <a:t>22.07.2022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0B2CB-2FBF-48B9-9850-AC8E65CF499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762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0392-CED9-4DA0-BE19-96B8E503D06B}" type="datetimeFigureOut">
              <a:rPr lang="tr-TR" smtClean="0"/>
              <a:t>22.07.2022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0B2CB-2FBF-48B9-9850-AC8E65CF499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5062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0392-CED9-4DA0-BE19-96B8E503D06B}" type="datetimeFigureOut">
              <a:rPr lang="tr-TR" smtClean="0"/>
              <a:t>22.07.2022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0B2CB-2FBF-48B9-9850-AC8E65CF499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773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0392-CED9-4DA0-BE19-96B8E503D06B}" type="datetimeFigureOut">
              <a:rPr lang="tr-TR" smtClean="0"/>
              <a:t>22.07.2022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0B2CB-2FBF-48B9-9850-AC8E65CF499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579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0392-CED9-4DA0-BE19-96B8E503D06B}" type="datetimeFigureOut">
              <a:rPr lang="tr-TR" smtClean="0"/>
              <a:t>22.07.2022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0B2CB-2FBF-48B9-9850-AC8E65CF499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430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0392-CED9-4DA0-BE19-96B8E503D06B}" type="datetimeFigureOut">
              <a:rPr lang="tr-TR" smtClean="0"/>
              <a:t>22.07.2022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0B2CB-2FBF-48B9-9850-AC8E65CF499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9464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0392-CED9-4DA0-BE19-96B8E503D06B}" type="datetimeFigureOut">
              <a:rPr lang="tr-TR" smtClean="0"/>
              <a:t>22.07.2022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0B2CB-2FBF-48B9-9850-AC8E65CF499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476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DD30392-CED9-4DA0-BE19-96B8E503D06B}" type="datetimeFigureOut">
              <a:rPr lang="tr-TR" smtClean="0"/>
              <a:t>22.07.2022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AE0B2CB-2FBF-48B9-9850-AC8E65CF499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994168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b="1" dirty="0" smtClean="0"/>
              <a:t>CSS, Media Genişlik Kod Mimarisi</a:t>
            </a:r>
            <a:endParaRPr lang="tr-TR" b="1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Teorik Bilgilendirme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75873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4211" y="960120"/>
            <a:ext cx="9116493" cy="5083233"/>
          </a:xfrm>
        </p:spPr>
        <p:txBody>
          <a:bodyPr>
            <a:noAutofit/>
          </a:bodyPr>
          <a:lstStyle/>
          <a:p>
            <a:r>
              <a:rPr lang="tr-TR" sz="2800" b="1" dirty="0" smtClean="0">
                <a:solidFill>
                  <a:srgbClr val="002060"/>
                </a:solidFill>
              </a:rPr>
              <a:t>Dilediğiniz genişlik aralığında ölçekler tanımlayıp, nesnelere stil ölçeklemesi yapabilirsiniz.</a:t>
            </a:r>
          </a:p>
          <a:p>
            <a:endParaRPr lang="tr-TR" sz="2800" b="1" dirty="0">
              <a:solidFill>
                <a:schemeClr val="tx1"/>
              </a:solidFill>
            </a:endParaRPr>
          </a:p>
          <a:p>
            <a:r>
              <a:rPr lang="tr-TR" sz="2800" b="1" dirty="0" smtClean="0">
                <a:solidFill>
                  <a:schemeClr val="tx1"/>
                </a:solidFill>
              </a:rPr>
              <a:t>Örneğin;</a:t>
            </a:r>
          </a:p>
          <a:p>
            <a:r>
              <a:rPr lang="tr-TR" sz="2800" b="1" dirty="0" smtClean="0">
                <a:solidFill>
                  <a:schemeClr val="tx1"/>
                </a:solidFill>
              </a:rPr>
              <a:t>576px’den küçük ekranlar için yani telefon vb. cihazlarda bir nesnenin genişliğini, arka plan rengi gibi özelliklerini değiştirebiliriz. </a:t>
            </a:r>
            <a:endParaRPr lang="tr-TR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929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89955" y="164428"/>
            <a:ext cx="10787351" cy="550180"/>
          </a:xfrm>
        </p:spPr>
        <p:txBody>
          <a:bodyPr>
            <a:normAutofit fontScale="90000"/>
          </a:bodyPr>
          <a:lstStyle/>
          <a:p>
            <a:r>
              <a:rPr lang="tr-TR" b="1" dirty="0" smtClean="0">
                <a:solidFill>
                  <a:srgbClr val="002060"/>
                </a:solidFill>
              </a:rPr>
              <a:t>Genel GENİŞLİK Tanımlama STANDARTLARI</a:t>
            </a:r>
            <a:endParaRPr lang="tr-TR" b="1" dirty="0">
              <a:solidFill>
                <a:srgbClr val="002060"/>
              </a:solidFill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98" y="959564"/>
            <a:ext cx="8076507" cy="5653555"/>
          </a:xfrm>
          <a:prstGeom prst="rect">
            <a:avLst/>
          </a:prstGeom>
          <a:noFill/>
        </p:spPr>
      </p:pic>
      <p:sp>
        <p:nvSpPr>
          <p:cNvPr id="5" name="Metin kutusu 4"/>
          <p:cNvSpPr txBox="1"/>
          <p:nvPr/>
        </p:nvSpPr>
        <p:spPr>
          <a:xfrm>
            <a:off x="922713" y="1230282"/>
            <a:ext cx="39253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>
                <a:solidFill>
                  <a:schemeClr val="bg2">
                    <a:lumMod val="75000"/>
                  </a:schemeClr>
                </a:solidFill>
              </a:rPr>
              <a:t>576px</a:t>
            </a:r>
            <a:r>
              <a:rPr lang="tr-TR" sz="2400" dirty="0">
                <a:solidFill>
                  <a:schemeClr val="bg2">
                    <a:lumMod val="75000"/>
                  </a:schemeClr>
                </a:solidFill>
              </a:rPr>
              <a:t>’den küçük </a:t>
            </a:r>
            <a:r>
              <a:rPr lang="tr-TR" sz="2400" dirty="0" smtClean="0">
                <a:solidFill>
                  <a:schemeClr val="bg2">
                    <a:lumMod val="75000"/>
                  </a:schemeClr>
                </a:solidFill>
              </a:rPr>
              <a:t>ekranlar</a:t>
            </a:r>
            <a:endParaRPr lang="tr-TR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Metin kutusu 6"/>
          <p:cNvSpPr txBox="1"/>
          <p:nvPr/>
        </p:nvSpPr>
        <p:spPr>
          <a:xfrm>
            <a:off x="922713" y="2476273"/>
            <a:ext cx="4006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tr-TR" sz="2400" dirty="0" smtClean="0"/>
              <a:t>576px </a:t>
            </a:r>
            <a:r>
              <a:rPr lang="tr-TR" sz="2400" b="0" dirty="0" smtClean="0"/>
              <a:t>ve</a:t>
            </a:r>
            <a:r>
              <a:rPr lang="tr-TR" sz="2400" dirty="0" smtClean="0"/>
              <a:t> 767px </a:t>
            </a:r>
            <a:r>
              <a:rPr lang="tr-TR" sz="2400" b="0" dirty="0" smtClean="0"/>
              <a:t>aralığı</a:t>
            </a:r>
            <a:endParaRPr lang="tr-TR" sz="2400" b="0" dirty="0"/>
          </a:p>
        </p:txBody>
      </p:sp>
      <p:sp>
        <p:nvSpPr>
          <p:cNvPr id="8" name="Metin kutusu 7"/>
          <p:cNvSpPr txBox="1"/>
          <p:nvPr/>
        </p:nvSpPr>
        <p:spPr>
          <a:xfrm>
            <a:off x="980901" y="4059793"/>
            <a:ext cx="34580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tr-TR" sz="2400" dirty="0"/>
              <a:t>992px </a:t>
            </a:r>
            <a:r>
              <a:rPr lang="tr-TR" sz="2400" b="0" dirty="0"/>
              <a:t>ve</a:t>
            </a:r>
            <a:r>
              <a:rPr lang="tr-TR" sz="2400" dirty="0"/>
              <a:t> 1199px </a:t>
            </a:r>
            <a:r>
              <a:rPr lang="tr-TR" sz="2400" b="0" dirty="0"/>
              <a:t>aralığı</a:t>
            </a:r>
          </a:p>
        </p:txBody>
      </p:sp>
      <p:sp>
        <p:nvSpPr>
          <p:cNvPr id="9" name="Metin kutusu 8"/>
          <p:cNvSpPr txBox="1"/>
          <p:nvPr/>
        </p:nvSpPr>
        <p:spPr>
          <a:xfrm>
            <a:off x="980901" y="5577138"/>
            <a:ext cx="41231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tr-TR" sz="2400" dirty="0"/>
              <a:t>1200px </a:t>
            </a:r>
            <a:r>
              <a:rPr lang="tr-TR" sz="2400" b="0" dirty="0"/>
              <a:t>ve</a:t>
            </a:r>
            <a:r>
              <a:rPr lang="tr-TR" sz="2400" dirty="0"/>
              <a:t> 1399px </a:t>
            </a:r>
            <a:r>
              <a:rPr lang="tr-TR" sz="2400" b="0" dirty="0"/>
              <a:t>aralığı</a:t>
            </a:r>
          </a:p>
          <a:p>
            <a:r>
              <a:rPr lang="tr-TR" sz="2400" b="0" dirty="0"/>
              <a:t>ve</a:t>
            </a:r>
            <a:r>
              <a:rPr lang="tr-TR" sz="2400" dirty="0"/>
              <a:t> üstü özel tanımlamalar</a:t>
            </a:r>
          </a:p>
        </p:txBody>
      </p:sp>
      <p:sp>
        <p:nvSpPr>
          <p:cNvPr id="10" name="Metin kutusu 9"/>
          <p:cNvSpPr txBox="1"/>
          <p:nvPr/>
        </p:nvSpPr>
        <p:spPr>
          <a:xfrm>
            <a:off x="922713" y="3004113"/>
            <a:ext cx="4006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tr-TR" sz="2400" dirty="0" smtClean="0"/>
              <a:t>768px </a:t>
            </a:r>
            <a:r>
              <a:rPr lang="tr-TR" sz="2400" b="0" dirty="0" smtClean="0"/>
              <a:t>ve</a:t>
            </a:r>
            <a:r>
              <a:rPr lang="tr-TR" sz="2400" dirty="0" smtClean="0"/>
              <a:t> 991px </a:t>
            </a:r>
            <a:r>
              <a:rPr lang="tr-TR" sz="2400" b="0" dirty="0" smtClean="0"/>
              <a:t>aralığı</a:t>
            </a:r>
            <a:endParaRPr lang="tr-TR" sz="2400" b="0" dirty="0"/>
          </a:p>
        </p:txBody>
      </p:sp>
      <p:sp>
        <p:nvSpPr>
          <p:cNvPr id="11" name="Metin kutusu 10"/>
          <p:cNvSpPr txBox="1"/>
          <p:nvPr/>
        </p:nvSpPr>
        <p:spPr>
          <a:xfrm>
            <a:off x="4475016" y="2747627"/>
            <a:ext cx="570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tr-TR" sz="2400" dirty="0" smtClean="0"/>
              <a:t>ve</a:t>
            </a:r>
            <a:endParaRPr lang="tr-TR" sz="2400" b="0" dirty="0"/>
          </a:p>
        </p:txBody>
      </p:sp>
    </p:spTree>
    <p:extLst>
      <p:ext uri="{BB962C8B-B14F-4D97-AF65-F5344CB8AC3E}">
        <p14:creationId xmlns:p14="http://schemas.microsoft.com/office/powerpoint/2010/main" val="2273376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800" dirty="0"/>
              <a:t>Responsive </a:t>
            </a:r>
            <a:r>
              <a:rPr lang="tr-TR" sz="2800" b="1" dirty="0"/>
              <a:t>Mobil</a:t>
            </a:r>
            <a:r>
              <a:rPr lang="tr-TR" sz="2800" dirty="0"/>
              <a:t>, </a:t>
            </a:r>
            <a:r>
              <a:rPr lang="tr-TR" sz="2800" b="1" dirty="0"/>
              <a:t>Tablet</a:t>
            </a:r>
            <a:r>
              <a:rPr lang="tr-TR" sz="2800" dirty="0"/>
              <a:t> ve </a:t>
            </a:r>
            <a:r>
              <a:rPr lang="tr-TR" sz="2800" b="1" dirty="0"/>
              <a:t>Masaüstü</a:t>
            </a:r>
            <a:r>
              <a:rPr lang="tr-TR" sz="2800" dirty="0"/>
              <a:t> </a:t>
            </a:r>
            <a:r>
              <a:rPr lang="tr-TR" sz="2800" b="1" i="1" dirty="0"/>
              <a:t>Cihaz Duyarlı Tasarımlar </a:t>
            </a:r>
            <a:r>
              <a:rPr lang="tr-TR" sz="2800" b="1" i="1" dirty="0" smtClean="0"/>
              <a:t>Geliştirme</a:t>
            </a:r>
            <a:r>
              <a:rPr lang="tr-TR" sz="2800" dirty="0" smtClean="0"/>
              <a:t> konusunda tam olarak neler işlenecek?</a:t>
            </a:r>
            <a:endParaRPr lang="tr-TR" sz="28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4211" y="685800"/>
            <a:ext cx="10754101" cy="3615267"/>
          </a:xfrm>
        </p:spPr>
        <p:txBody>
          <a:bodyPr/>
          <a:lstStyle/>
          <a:p>
            <a:r>
              <a:rPr lang="tr-TR" dirty="0">
                <a:solidFill>
                  <a:schemeClr val="tx1"/>
                </a:solidFill>
              </a:rPr>
              <a:t>CSS, Responsive Duyarlı Media Kodları ile (</a:t>
            </a:r>
            <a:r>
              <a:rPr lang="tr-TR" b="1" dirty="0">
                <a:solidFill>
                  <a:schemeClr val="tx1"/>
                </a:solidFill>
              </a:rPr>
              <a:t>Telefon Çalışma Örneği</a:t>
            </a:r>
            <a:r>
              <a:rPr lang="tr-TR" dirty="0" smtClean="0">
                <a:solidFill>
                  <a:schemeClr val="tx1"/>
                </a:solidFill>
              </a:rPr>
              <a:t>)</a:t>
            </a:r>
          </a:p>
          <a:p>
            <a:r>
              <a:rPr lang="tr-TR" dirty="0">
                <a:solidFill>
                  <a:schemeClr val="tx1"/>
                </a:solidFill>
              </a:rPr>
              <a:t>CSS, Responsive Duyarlı Media Kodları ile (</a:t>
            </a:r>
            <a:r>
              <a:rPr lang="tr-TR" b="1" dirty="0">
                <a:solidFill>
                  <a:schemeClr val="tx1"/>
                </a:solidFill>
              </a:rPr>
              <a:t>Tablet Çalışma Örneği</a:t>
            </a:r>
            <a:r>
              <a:rPr lang="tr-TR" dirty="0" smtClean="0">
                <a:solidFill>
                  <a:schemeClr val="tx1"/>
                </a:solidFill>
              </a:rPr>
              <a:t>)</a:t>
            </a:r>
          </a:p>
          <a:p>
            <a:r>
              <a:rPr lang="tr-TR" dirty="0">
                <a:solidFill>
                  <a:schemeClr val="tx1"/>
                </a:solidFill>
              </a:rPr>
              <a:t>CSS, Responsive Duyarlı Media Kodları ile (</a:t>
            </a:r>
            <a:r>
              <a:rPr lang="tr-TR" b="1" dirty="0">
                <a:solidFill>
                  <a:schemeClr val="tx1"/>
                </a:solidFill>
              </a:rPr>
              <a:t>Dizüstü Bilgisayar Çalışma Örneği</a:t>
            </a:r>
            <a:r>
              <a:rPr lang="tr-TR" dirty="0" smtClean="0">
                <a:solidFill>
                  <a:schemeClr val="tx1"/>
                </a:solidFill>
              </a:rPr>
              <a:t>)</a:t>
            </a:r>
          </a:p>
          <a:p>
            <a:r>
              <a:rPr lang="tr-TR" dirty="0">
                <a:solidFill>
                  <a:schemeClr val="tx1"/>
                </a:solidFill>
              </a:rPr>
              <a:t>CSS, Responsive Duyarlı Media Kodları ile </a:t>
            </a:r>
            <a:r>
              <a:rPr lang="tr-TR" dirty="0" smtClean="0">
                <a:solidFill>
                  <a:schemeClr val="tx1"/>
                </a:solidFill>
              </a:rPr>
              <a:t>(</a:t>
            </a:r>
            <a:r>
              <a:rPr lang="tr-TR" b="1" dirty="0">
                <a:solidFill>
                  <a:schemeClr val="tx1"/>
                </a:solidFill>
              </a:rPr>
              <a:t>Geniş Çözünürlük Çalışma Örneği</a:t>
            </a:r>
            <a:r>
              <a:rPr lang="tr-TR" dirty="0" smtClean="0">
                <a:solidFill>
                  <a:schemeClr val="tx1"/>
                </a:solidFill>
              </a:rPr>
              <a:t>)</a:t>
            </a:r>
            <a:endParaRPr lang="tr-T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217916"/>
      </p:ext>
    </p:extLst>
  </p:cSld>
  <p:clrMapOvr>
    <a:masterClrMapping/>
  </p:clrMapOvr>
</p:sld>
</file>

<file path=ppt/theme/theme1.xml><?xml version="1.0" encoding="utf-8"?>
<a:theme xmlns:a="http://schemas.openxmlformats.org/drawingml/2006/main" name="Dilim">
  <a:themeElements>
    <a:clrScheme name="Dilim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Dilim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lim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170</TotalTime>
  <Words>135</Words>
  <Application>Microsoft Office PowerPoint</Application>
  <PresentationFormat>Geniş ekran</PresentationFormat>
  <Paragraphs>19</Paragraphs>
  <Slides>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7" baseType="lpstr">
      <vt:lpstr>Century Gothic</vt:lpstr>
      <vt:lpstr>Wingdings 3</vt:lpstr>
      <vt:lpstr>Dilim</vt:lpstr>
      <vt:lpstr>CSS, Media Genişlik Kod Mimarisi</vt:lpstr>
      <vt:lpstr>PowerPoint Sunusu</vt:lpstr>
      <vt:lpstr>Genel GENİŞLİK Tanımlama STANDARTLARI</vt:lpstr>
      <vt:lpstr>Responsive Mobil, Tablet ve Masaüstü Cihaz Duyarlı Tasarımlar Geliştirme konusunda tam olarak neler işlenecek?</vt:lpstr>
    </vt:vector>
  </TitlesOfParts>
  <Company>NouS/TncTR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CSS, Media Genişlik Kod Mimarisi</dc:title>
  <dc:creator>Tahsin Berk Ceylan</dc:creator>
  <cp:lastModifiedBy>Tahsin Berk Ceylan</cp:lastModifiedBy>
  <cp:revision>6</cp:revision>
  <dcterms:created xsi:type="dcterms:W3CDTF">2022-07-21T14:38:12Z</dcterms:created>
  <dcterms:modified xsi:type="dcterms:W3CDTF">2022-07-22T13:21:18Z</dcterms:modified>
</cp:coreProperties>
</file>