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042D-E519-4074-B2FA-9714C9A4D374}" type="datetimeFigureOut">
              <a:rPr lang="tr-TR" smtClean="0"/>
              <a:t>23.07.2022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B651-3894-4526-860B-4318635E74BB}" type="slidenum">
              <a:rPr lang="tr-TR" smtClean="0"/>
              <a:t>‹#›</a:t>
            </a:fld>
            <a:endParaRPr lang="tr-T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81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042D-E519-4074-B2FA-9714C9A4D374}" type="datetimeFigureOut">
              <a:rPr lang="tr-TR" smtClean="0"/>
              <a:t>23.07.2022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B651-3894-4526-860B-4318635E74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595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042D-E519-4074-B2FA-9714C9A4D374}" type="datetimeFigureOut">
              <a:rPr lang="tr-TR" smtClean="0"/>
              <a:t>23.07.2022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B651-3894-4526-860B-4318635E74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3181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042D-E519-4074-B2FA-9714C9A4D374}" type="datetimeFigureOut">
              <a:rPr lang="tr-TR" smtClean="0"/>
              <a:t>23.07.2022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B651-3894-4526-860B-4318635E74BB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7280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042D-E519-4074-B2FA-9714C9A4D374}" type="datetimeFigureOut">
              <a:rPr lang="tr-TR" smtClean="0"/>
              <a:t>23.07.2022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B651-3894-4526-860B-4318635E74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7417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042D-E519-4074-B2FA-9714C9A4D374}" type="datetimeFigureOut">
              <a:rPr lang="tr-TR" smtClean="0"/>
              <a:t>23.07.2022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B651-3894-4526-860B-4318635E74BB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7225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042D-E519-4074-B2FA-9714C9A4D374}" type="datetimeFigureOut">
              <a:rPr lang="tr-TR" smtClean="0"/>
              <a:t>23.07.2022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B651-3894-4526-860B-4318635E74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2501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042D-E519-4074-B2FA-9714C9A4D374}" type="datetimeFigureOut">
              <a:rPr lang="tr-TR" smtClean="0"/>
              <a:t>23.07.2022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B651-3894-4526-860B-4318635E74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6270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042D-E519-4074-B2FA-9714C9A4D374}" type="datetimeFigureOut">
              <a:rPr lang="tr-TR" smtClean="0"/>
              <a:t>23.07.2022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B651-3894-4526-860B-4318635E74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5718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042D-E519-4074-B2FA-9714C9A4D374}" type="datetimeFigureOut">
              <a:rPr lang="tr-TR" smtClean="0"/>
              <a:t>23.07.2022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B651-3894-4526-860B-4318635E74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579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042D-E519-4074-B2FA-9714C9A4D374}" type="datetimeFigureOut">
              <a:rPr lang="tr-TR" smtClean="0"/>
              <a:t>23.07.2022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B651-3894-4526-860B-4318635E74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4699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042D-E519-4074-B2FA-9714C9A4D374}" type="datetimeFigureOut">
              <a:rPr lang="tr-TR" smtClean="0"/>
              <a:t>23.07.2022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B651-3894-4526-860B-4318635E74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9266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042D-E519-4074-B2FA-9714C9A4D374}" type="datetimeFigureOut">
              <a:rPr lang="tr-TR" smtClean="0"/>
              <a:t>23.07.2022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B651-3894-4526-860B-4318635E74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703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042D-E519-4074-B2FA-9714C9A4D374}" type="datetimeFigureOut">
              <a:rPr lang="tr-TR" smtClean="0"/>
              <a:t>23.07.2022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B651-3894-4526-860B-4318635E74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6181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042D-E519-4074-B2FA-9714C9A4D374}" type="datetimeFigureOut">
              <a:rPr lang="tr-TR" smtClean="0"/>
              <a:t>23.07.2022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B651-3894-4526-860B-4318635E74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6891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042D-E519-4074-B2FA-9714C9A4D374}" type="datetimeFigureOut">
              <a:rPr lang="tr-TR" smtClean="0"/>
              <a:t>23.07.2022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B651-3894-4526-860B-4318635E74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102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042D-E519-4074-B2FA-9714C9A4D374}" type="datetimeFigureOut">
              <a:rPr lang="tr-TR" smtClean="0"/>
              <a:t>23.07.2022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B651-3894-4526-860B-4318635E74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9324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252042D-E519-4074-B2FA-9714C9A4D374}" type="datetimeFigureOut">
              <a:rPr lang="tr-TR" smtClean="0"/>
              <a:t>23.07.2022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4C7B651-3894-4526-860B-4318635E74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1140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/>
              <a:t>HTML ve CSS Sayfa Mimarileri ve Şablonları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684211" y="3843867"/>
            <a:ext cx="6739053" cy="1947333"/>
          </a:xfrm>
        </p:spPr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Standart sayfa mimarileri, sağ kolon kullanımlı sayfa mimarileri, sol kolon kullanımlı sayfa mimarileri ve tam sayfa genişliği sayfa </a:t>
            </a:r>
            <a:r>
              <a:rPr lang="tr-TR" dirty="0" smtClean="0">
                <a:solidFill>
                  <a:schemeClr val="tx1"/>
                </a:solidFill>
              </a:rPr>
              <a:t>mimarilerini </a:t>
            </a:r>
            <a:r>
              <a:rPr lang="tr-TR" dirty="0">
                <a:solidFill>
                  <a:schemeClr val="tx1"/>
                </a:solidFill>
              </a:rPr>
              <a:t>bu bölümden sonra </a:t>
            </a:r>
            <a:r>
              <a:rPr lang="tr-TR" dirty="0" smtClean="0">
                <a:solidFill>
                  <a:schemeClr val="tx1"/>
                </a:solidFill>
              </a:rPr>
              <a:t>öğreneceksiniz.</a:t>
            </a:r>
            <a:endParaRPr lang="tr-T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507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Standart Sayfa Mimarileri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200" b="1" dirty="0"/>
              <a:t>Sağ Kolon Kullanımlı Sayfa </a:t>
            </a:r>
            <a:r>
              <a:rPr lang="tr-TR" sz="3200" b="1" dirty="0" smtClean="0"/>
              <a:t>Mimarileri</a:t>
            </a:r>
          </a:p>
          <a:p>
            <a:r>
              <a:rPr lang="tr-TR" sz="3200" b="1" dirty="0" smtClean="0"/>
              <a:t>Sol </a:t>
            </a:r>
            <a:r>
              <a:rPr lang="tr-TR" sz="3200" b="1" dirty="0"/>
              <a:t>Kolon Kullanımlı Sayfa </a:t>
            </a:r>
            <a:r>
              <a:rPr lang="tr-TR" sz="3200" b="1" dirty="0" smtClean="0"/>
              <a:t>Mimarileri</a:t>
            </a:r>
          </a:p>
          <a:p>
            <a:r>
              <a:rPr lang="it-IT" sz="3200" b="1" dirty="0"/>
              <a:t>Tam Sayfa Genişliği Sayfa Mimarileri</a:t>
            </a:r>
            <a:endParaRPr lang="tr-TR" sz="3200" b="1" dirty="0"/>
          </a:p>
        </p:txBody>
      </p:sp>
    </p:spTree>
    <p:extLst>
      <p:ext uri="{BB962C8B-B14F-4D97-AF65-F5344CB8AC3E}">
        <p14:creationId xmlns:p14="http://schemas.microsoft.com/office/powerpoint/2010/main" val="2773797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551207" y="1"/>
            <a:ext cx="10363403" cy="1047404"/>
          </a:xfrm>
        </p:spPr>
        <p:txBody>
          <a:bodyPr>
            <a:normAutofit/>
          </a:bodyPr>
          <a:lstStyle/>
          <a:p>
            <a:r>
              <a:rPr lang="tr-TR" b="1" dirty="0">
                <a:solidFill>
                  <a:schemeClr val="bg2">
                    <a:lumMod val="75000"/>
                  </a:schemeClr>
                </a:solidFill>
              </a:rPr>
              <a:t>Sağ Kolon Kullanımlı Sayfa </a:t>
            </a:r>
            <a:r>
              <a:rPr lang="tr-TR" b="1" dirty="0" smtClean="0">
                <a:solidFill>
                  <a:schemeClr val="bg2">
                    <a:lumMod val="75000"/>
                  </a:schemeClr>
                </a:solidFill>
              </a:rPr>
              <a:t>Mimarileri</a:t>
            </a:r>
            <a:endParaRPr lang="tr-TR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79" y="997527"/>
            <a:ext cx="7306830" cy="564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238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551207" y="1"/>
            <a:ext cx="10363403" cy="1047404"/>
          </a:xfrm>
        </p:spPr>
        <p:txBody>
          <a:bodyPr>
            <a:normAutofit/>
          </a:bodyPr>
          <a:lstStyle/>
          <a:p>
            <a:r>
              <a:rPr lang="tr-TR" b="1" dirty="0" smtClean="0">
                <a:solidFill>
                  <a:schemeClr val="bg2">
                    <a:lumMod val="75000"/>
                  </a:schemeClr>
                </a:solidFill>
              </a:rPr>
              <a:t>SOL </a:t>
            </a:r>
            <a:r>
              <a:rPr lang="tr-TR" b="1" dirty="0">
                <a:solidFill>
                  <a:schemeClr val="bg2">
                    <a:lumMod val="75000"/>
                  </a:schemeClr>
                </a:solidFill>
              </a:rPr>
              <a:t>Kolon Kullanımlı Sayfa </a:t>
            </a:r>
            <a:r>
              <a:rPr lang="tr-TR" b="1" dirty="0" smtClean="0">
                <a:solidFill>
                  <a:schemeClr val="bg2">
                    <a:lumMod val="75000"/>
                  </a:schemeClr>
                </a:solidFill>
              </a:rPr>
              <a:t>Mimarileri</a:t>
            </a:r>
            <a:endParaRPr lang="tr-TR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79" y="997527"/>
            <a:ext cx="7306830" cy="564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270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551207" y="1"/>
            <a:ext cx="10363403" cy="1047404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chemeClr val="bg2">
                    <a:lumMod val="75000"/>
                  </a:schemeClr>
                </a:solidFill>
              </a:rPr>
              <a:t>Tam</a:t>
            </a:r>
            <a:r>
              <a:rPr lang="it-IT" b="1" dirty="0"/>
              <a:t> </a:t>
            </a:r>
            <a:r>
              <a:rPr lang="it-IT" b="1" dirty="0">
                <a:solidFill>
                  <a:schemeClr val="bg2">
                    <a:lumMod val="75000"/>
                  </a:schemeClr>
                </a:solidFill>
              </a:rPr>
              <a:t>Sayfa</a:t>
            </a:r>
            <a:r>
              <a:rPr lang="it-IT" b="1" dirty="0"/>
              <a:t> </a:t>
            </a:r>
            <a:r>
              <a:rPr lang="it-IT" b="1" dirty="0">
                <a:solidFill>
                  <a:schemeClr val="bg2">
                    <a:lumMod val="75000"/>
                  </a:schemeClr>
                </a:solidFill>
              </a:rPr>
              <a:t>Gen</a:t>
            </a:r>
            <a:r>
              <a:rPr lang="tr-TR" b="1" dirty="0">
                <a:solidFill>
                  <a:schemeClr val="bg2">
                    <a:lumMod val="75000"/>
                  </a:schemeClr>
                </a:solidFill>
              </a:rPr>
              <a:t>İ</a:t>
            </a:r>
            <a:r>
              <a:rPr lang="it-IT" b="1" dirty="0">
                <a:solidFill>
                  <a:schemeClr val="bg2">
                    <a:lumMod val="75000"/>
                  </a:schemeClr>
                </a:solidFill>
              </a:rPr>
              <a:t>şl</a:t>
            </a:r>
            <a:r>
              <a:rPr lang="tr-TR" b="1" dirty="0">
                <a:solidFill>
                  <a:schemeClr val="bg2">
                    <a:lumMod val="75000"/>
                  </a:schemeClr>
                </a:solidFill>
              </a:rPr>
              <a:t>İ</a:t>
            </a:r>
            <a:r>
              <a:rPr lang="it-IT" b="1" dirty="0">
                <a:solidFill>
                  <a:schemeClr val="bg2">
                    <a:lumMod val="75000"/>
                  </a:schemeClr>
                </a:solidFill>
              </a:rPr>
              <a:t>ğ</a:t>
            </a:r>
            <a:r>
              <a:rPr lang="tr-TR" b="1" dirty="0">
                <a:solidFill>
                  <a:schemeClr val="bg2">
                    <a:lumMod val="75000"/>
                  </a:schemeClr>
                </a:solidFill>
              </a:rPr>
              <a:t>İ</a:t>
            </a:r>
            <a:r>
              <a:rPr lang="it-IT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it-IT" b="1" dirty="0">
                <a:solidFill>
                  <a:schemeClr val="bg2">
                    <a:lumMod val="75000"/>
                  </a:schemeClr>
                </a:solidFill>
              </a:rPr>
              <a:t>Sayfa </a:t>
            </a:r>
            <a:r>
              <a:rPr lang="it-IT" b="1" dirty="0">
                <a:solidFill>
                  <a:schemeClr val="bg2">
                    <a:lumMod val="75000"/>
                  </a:schemeClr>
                </a:solidFill>
              </a:rPr>
              <a:t>M</a:t>
            </a:r>
            <a:r>
              <a:rPr lang="tr-TR" b="1" dirty="0">
                <a:solidFill>
                  <a:schemeClr val="bg2">
                    <a:lumMod val="75000"/>
                  </a:schemeClr>
                </a:solidFill>
              </a:rPr>
              <a:t>İ</a:t>
            </a:r>
            <a:r>
              <a:rPr lang="it-IT" b="1" dirty="0">
                <a:solidFill>
                  <a:schemeClr val="bg2">
                    <a:lumMod val="75000"/>
                  </a:schemeClr>
                </a:solidFill>
              </a:rPr>
              <a:t>mar</a:t>
            </a:r>
            <a:r>
              <a:rPr lang="tr-TR" b="1" dirty="0">
                <a:solidFill>
                  <a:schemeClr val="bg2">
                    <a:lumMod val="75000"/>
                  </a:schemeClr>
                </a:solidFill>
              </a:rPr>
              <a:t>İ</a:t>
            </a:r>
            <a:r>
              <a:rPr lang="it-IT" b="1" dirty="0">
                <a:solidFill>
                  <a:schemeClr val="bg2">
                    <a:lumMod val="75000"/>
                  </a:schemeClr>
                </a:solidFill>
              </a:rPr>
              <a:t>ler</a:t>
            </a:r>
            <a:r>
              <a:rPr lang="tr-TR" b="1" dirty="0">
                <a:solidFill>
                  <a:schemeClr val="bg2">
                    <a:lumMod val="75000"/>
                  </a:schemeClr>
                </a:solidFill>
              </a:rPr>
              <a:t>İ</a:t>
            </a:r>
            <a:endParaRPr lang="tr-TR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79" y="997529"/>
            <a:ext cx="7306830" cy="564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91396"/>
      </p:ext>
    </p:extLst>
  </p:cSld>
  <p:clrMapOvr>
    <a:masterClrMapping/>
  </p:clrMapOvr>
</p:sld>
</file>

<file path=ppt/theme/theme1.xml><?xml version="1.0" encoding="utf-8"?>
<a:theme xmlns:a="http://schemas.openxmlformats.org/drawingml/2006/main" name="Dilim">
  <a:themeElements>
    <a:clrScheme name="Dilim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Dili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lim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</TotalTime>
  <Words>76</Words>
  <Application>Microsoft Office PowerPoint</Application>
  <PresentationFormat>Geniş ekran</PresentationFormat>
  <Paragraphs>9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Dilim</vt:lpstr>
      <vt:lpstr>HTML ve CSS Sayfa Mimarileri ve Şablonları</vt:lpstr>
      <vt:lpstr>Standart Sayfa Mimarileri</vt:lpstr>
      <vt:lpstr>Sağ Kolon Kullanımlı Sayfa Mimarileri</vt:lpstr>
      <vt:lpstr>SOL Kolon Kullanımlı Sayfa Mimarileri</vt:lpstr>
      <vt:lpstr>Tam Sayfa Genİşlİğİ Sayfa Mİmarİlerİ</vt:lpstr>
    </vt:vector>
  </TitlesOfParts>
  <Company>NouS/TncTR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ve CSS Sayfa Mimarileri ve Şablonları</dc:title>
  <dc:creator>Tahsin Berk Ceylan</dc:creator>
  <cp:lastModifiedBy>Tahsin Berk Ceylan</cp:lastModifiedBy>
  <cp:revision>3</cp:revision>
  <dcterms:created xsi:type="dcterms:W3CDTF">2022-07-22T21:23:27Z</dcterms:created>
  <dcterms:modified xsi:type="dcterms:W3CDTF">2022-07-22T21:43:26Z</dcterms:modified>
</cp:coreProperties>
</file>