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8" r:id="rId3"/>
    <p:sldId id="259" r:id="rId4"/>
    <p:sldId id="260" r:id="rId5"/>
    <p:sldId id="261" r:id="rId6"/>
    <p:sldId id="262" r:id="rId7"/>
    <p:sldId id="257" r:id="rId8"/>
    <p:sldId id="263" r:id="rId9"/>
    <p:sldId id="264" r:id="rId10"/>
    <p:sldId id="265" r:id="rId11"/>
    <p:sldId id="266" r:id="rId12"/>
    <p:sldId id="267" r:id="rId13"/>
    <p:sldId id="268" r:id="rId14"/>
    <p:sldId id="269"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10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2F1C8E-42AC-4C8B-B8A4-3E2450D8E2C7}" type="doc">
      <dgm:prSet loTypeId="urn:microsoft.com/office/officeart/2008/layout/VerticalCurvedList" loCatId="list" qsTypeId="urn:microsoft.com/office/officeart/2005/8/quickstyle/simple1" qsCatId="simple" csTypeId="urn:microsoft.com/office/officeart/2005/8/colors/accent3_2" csCatId="accent3"/>
      <dgm:spPr/>
      <dgm:t>
        <a:bodyPr/>
        <a:lstStyle/>
        <a:p>
          <a:endParaRPr lang="tr-TR"/>
        </a:p>
      </dgm:t>
    </dgm:pt>
    <dgm:pt modelId="{9DF1A716-F41B-439B-A2E4-EFAAF322619A}">
      <dgm:prSet custT="1"/>
      <dgm:spPr/>
      <dgm:t>
        <a:bodyPr/>
        <a:lstStyle/>
        <a:p>
          <a:r>
            <a:rPr lang="tr-TR" sz="1600" dirty="0">
              <a:latin typeface="Times New Roman" panose="02020603050405020304" pitchFamily="18" charset="0"/>
              <a:cs typeface="Times New Roman" panose="02020603050405020304" pitchFamily="18" charset="0"/>
            </a:rPr>
            <a:t>Optimizasyon, bir sistemin veya sürecin en iyi duruma getirilmesi için kullanılan bir kavramdır. Genel olarak, kaynakların en etkin ve verimli şekilde kullanılmasını sağlar. Bu kavram, çeşitli alanlarda kullanılır ve endüstri, işletme, mühendislik, ekonomi, lojistik, makina tasarımı gibi birçok alanda uygulanabilir. </a:t>
          </a:r>
        </a:p>
      </dgm:t>
    </dgm:pt>
    <dgm:pt modelId="{D1129290-7E81-4B32-988E-B994D93A1E30}" type="parTrans" cxnId="{EB82551B-0977-4363-9E19-B702FA86ABEA}">
      <dgm:prSet/>
      <dgm:spPr/>
      <dgm:t>
        <a:bodyPr/>
        <a:lstStyle/>
        <a:p>
          <a:endParaRPr lang="tr-TR"/>
        </a:p>
      </dgm:t>
    </dgm:pt>
    <dgm:pt modelId="{F95312E0-930F-4D66-9B62-90D4747AB380}" type="sibTrans" cxnId="{EB82551B-0977-4363-9E19-B702FA86ABEA}">
      <dgm:prSet/>
      <dgm:spPr/>
      <dgm:t>
        <a:bodyPr/>
        <a:lstStyle/>
        <a:p>
          <a:endParaRPr lang="tr-TR"/>
        </a:p>
      </dgm:t>
    </dgm:pt>
    <dgm:pt modelId="{60969350-ABA7-4CDD-AF91-F36721CB11FC}">
      <dgm:prSet custT="1"/>
      <dgm:spPr/>
      <dgm:t>
        <a:bodyPr/>
        <a:lstStyle/>
        <a:p>
          <a:r>
            <a:rPr lang="tr-TR" sz="1600" dirty="0">
              <a:latin typeface="Times New Roman" panose="02020603050405020304" pitchFamily="18" charset="0"/>
              <a:cs typeface="Times New Roman" panose="02020603050405020304" pitchFamily="18" charset="0"/>
            </a:rPr>
            <a:t>Optimizasyon, birçok alanda kullanılan genel bir kavramdır. Örneğin, işletmelerde üretim planlaması, mal ve değerlere ilişkin dökümlerin (envanter)yönetimi ve mal ve hizmet sağlanması (lojistik) işleri için kullanılabilir.</a:t>
          </a:r>
        </a:p>
      </dgm:t>
    </dgm:pt>
    <dgm:pt modelId="{2E98D93E-706A-48CF-9B3A-3E818ACBD62A}" type="parTrans" cxnId="{4D292771-B95F-4073-B453-00C722180E16}">
      <dgm:prSet/>
      <dgm:spPr/>
      <dgm:t>
        <a:bodyPr/>
        <a:lstStyle/>
        <a:p>
          <a:endParaRPr lang="tr-TR"/>
        </a:p>
      </dgm:t>
    </dgm:pt>
    <dgm:pt modelId="{73F37A16-10C9-4ACB-BDD4-6CCA892762F1}" type="sibTrans" cxnId="{4D292771-B95F-4073-B453-00C722180E16}">
      <dgm:prSet/>
      <dgm:spPr/>
      <dgm:t>
        <a:bodyPr/>
        <a:lstStyle/>
        <a:p>
          <a:endParaRPr lang="tr-TR"/>
        </a:p>
      </dgm:t>
    </dgm:pt>
    <dgm:pt modelId="{2F0EB020-C96E-4857-9587-8DA651638640}">
      <dgm:prSet custT="1"/>
      <dgm:spPr/>
      <dgm:t>
        <a:bodyPr/>
        <a:lstStyle/>
        <a:p>
          <a:r>
            <a:rPr lang="tr-TR" sz="1800" dirty="0">
              <a:latin typeface="Times New Roman" panose="02020603050405020304" pitchFamily="18" charset="0"/>
              <a:cs typeface="Times New Roman" panose="02020603050405020304" pitchFamily="18" charset="0"/>
            </a:rPr>
            <a:t>Mühendislikte ise tasarım ve süreç iyileştirilmesi yapısal optimizasyon alanlarında yaygın olarak kullanılır.  </a:t>
          </a:r>
        </a:p>
      </dgm:t>
    </dgm:pt>
    <dgm:pt modelId="{85996237-F3AD-4F2B-A724-F4787D56E4F4}" type="parTrans" cxnId="{FA14C50D-50E2-413D-AA4D-26F9BDFEDAEB}">
      <dgm:prSet/>
      <dgm:spPr/>
      <dgm:t>
        <a:bodyPr/>
        <a:lstStyle/>
        <a:p>
          <a:endParaRPr lang="tr-TR"/>
        </a:p>
      </dgm:t>
    </dgm:pt>
    <dgm:pt modelId="{4AC90456-32B2-429D-8E56-203901CE5927}" type="sibTrans" cxnId="{FA14C50D-50E2-413D-AA4D-26F9BDFEDAEB}">
      <dgm:prSet/>
      <dgm:spPr/>
      <dgm:t>
        <a:bodyPr/>
        <a:lstStyle/>
        <a:p>
          <a:endParaRPr lang="tr-TR"/>
        </a:p>
      </dgm:t>
    </dgm:pt>
    <dgm:pt modelId="{4D166721-009E-41B7-B47F-78526A6DC596}">
      <dgm:prSet custT="1"/>
      <dgm:spPr/>
      <dgm:t>
        <a:bodyPr/>
        <a:lstStyle/>
        <a:p>
          <a:r>
            <a:rPr lang="tr-TR" sz="1600" dirty="0">
              <a:latin typeface="Times New Roman" panose="02020603050405020304" pitchFamily="18" charset="0"/>
              <a:cs typeface="Times New Roman" panose="02020603050405020304" pitchFamily="18" charset="0"/>
            </a:rPr>
            <a:t>Maliyet optimizasyonu, bir ürünün veya sistemin maliyetini en aza indirerek veya belirli bir bütçe kısıtlaması şartlarında en iyi başarımı elde etmek için yapılan çalışmaları kapsar. Bu çalışmalar, üretim ve işletme maliyetlerini azaltmak veya gelirleri artırmak amacıyla gerçekleştirilir.</a:t>
          </a:r>
        </a:p>
      </dgm:t>
    </dgm:pt>
    <dgm:pt modelId="{CD2D6F37-0C43-4C9E-856D-562409EF2FFE}" type="parTrans" cxnId="{2C511324-08DF-40FC-AB04-2A36A8A7DFF9}">
      <dgm:prSet/>
      <dgm:spPr/>
      <dgm:t>
        <a:bodyPr/>
        <a:lstStyle/>
        <a:p>
          <a:endParaRPr lang="tr-TR"/>
        </a:p>
      </dgm:t>
    </dgm:pt>
    <dgm:pt modelId="{80DE2B4A-7348-4444-8941-B798A40FC971}" type="sibTrans" cxnId="{2C511324-08DF-40FC-AB04-2A36A8A7DFF9}">
      <dgm:prSet/>
      <dgm:spPr/>
      <dgm:t>
        <a:bodyPr/>
        <a:lstStyle/>
        <a:p>
          <a:endParaRPr lang="tr-TR"/>
        </a:p>
      </dgm:t>
    </dgm:pt>
    <dgm:pt modelId="{FF2533AC-6DD7-4BBC-8549-2BC62BBE6BD0}" type="pres">
      <dgm:prSet presAssocID="{B02F1C8E-42AC-4C8B-B8A4-3E2450D8E2C7}" presName="Name0" presStyleCnt="0">
        <dgm:presLayoutVars>
          <dgm:chMax val="7"/>
          <dgm:chPref val="7"/>
          <dgm:dir/>
        </dgm:presLayoutVars>
      </dgm:prSet>
      <dgm:spPr/>
    </dgm:pt>
    <dgm:pt modelId="{22977003-1823-40B5-BBA4-66C2DE8E3B4E}" type="pres">
      <dgm:prSet presAssocID="{B02F1C8E-42AC-4C8B-B8A4-3E2450D8E2C7}" presName="Name1" presStyleCnt="0"/>
      <dgm:spPr/>
    </dgm:pt>
    <dgm:pt modelId="{AFA23400-0BCE-426E-91A5-F58824740DCE}" type="pres">
      <dgm:prSet presAssocID="{B02F1C8E-42AC-4C8B-B8A4-3E2450D8E2C7}" presName="cycle" presStyleCnt="0"/>
      <dgm:spPr/>
    </dgm:pt>
    <dgm:pt modelId="{571A0CEF-9853-45E3-B7CE-1159F642B96D}" type="pres">
      <dgm:prSet presAssocID="{B02F1C8E-42AC-4C8B-B8A4-3E2450D8E2C7}" presName="srcNode" presStyleLbl="node1" presStyleIdx="0" presStyleCnt="4"/>
      <dgm:spPr/>
    </dgm:pt>
    <dgm:pt modelId="{12B9299E-3C15-4138-ABBD-8288D43A81DA}" type="pres">
      <dgm:prSet presAssocID="{B02F1C8E-42AC-4C8B-B8A4-3E2450D8E2C7}" presName="conn" presStyleLbl="parChTrans1D2" presStyleIdx="0" presStyleCnt="1"/>
      <dgm:spPr/>
    </dgm:pt>
    <dgm:pt modelId="{E208F886-791A-4D63-81F6-63A451EC4FF1}" type="pres">
      <dgm:prSet presAssocID="{B02F1C8E-42AC-4C8B-B8A4-3E2450D8E2C7}" presName="extraNode" presStyleLbl="node1" presStyleIdx="0" presStyleCnt="4"/>
      <dgm:spPr/>
    </dgm:pt>
    <dgm:pt modelId="{F8A3EE0F-AB5C-4F2C-B0B6-3234BBA3ACB7}" type="pres">
      <dgm:prSet presAssocID="{B02F1C8E-42AC-4C8B-B8A4-3E2450D8E2C7}" presName="dstNode" presStyleLbl="node1" presStyleIdx="0" presStyleCnt="4"/>
      <dgm:spPr/>
    </dgm:pt>
    <dgm:pt modelId="{A57F536A-8846-4F81-99FE-C7EF8BBDAC67}" type="pres">
      <dgm:prSet presAssocID="{9DF1A716-F41B-439B-A2E4-EFAAF322619A}" presName="text_1" presStyleLbl="node1" presStyleIdx="0" presStyleCnt="4">
        <dgm:presLayoutVars>
          <dgm:bulletEnabled val="1"/>
        </dgm:presLayoutVars>
      </dgm:prSet>
      <dgm:spPr/>
    </dgm:pt>
    <dgm:pt modelId="{7B5330FA-DF12-4C64-BABD-BEA4B7563B68}" type="pres">
      <dgm:prSet presAssocID="{9DF1A716-F41B-439B-A2E4-EFAAF322619A}" presName="accent_1" presStyleCnt="0"/>
      <dgm:spPr/>
    </dgm:pt>
    <dgm:pt modelId="{FCF5511A-6AF5-410B-BE71-85798D442D79}" type="pres">
      <dgm:prSet presAssocID="{9DF1A716-F41B-439B-A2E4-EFAAF322619A}" presName="accentRepeatNode" presStyleLbl="solidFgAcc1" presStyleIdx="0" presStyleCnt="4"/>
      <dgm:spPr/>
    </dgm:pt>
    <dgm:pt modelId="{85A04BA4-9F00-4A22-9415-75FE0468CAD2}" type="pres">
      <dgm:prSet presAssocID="{60969350-ABA7-4CDD-AF91-F36721CB11FC}" presName="text_2" presStyleLbl="node1" presStyleIdx="1" presStyleCnt="4">
        <dgm:presLayoutVars>
          <dgm:bulletEnabled val="1"/>
        </dgm:presLayoutVars>
      </dgm:prSet>
      <dgm:spPr/>
    </dgm:pt>
    <dgm:pt modelId="{2B002AB3-CB36-4EE4-A31D-95C69B527B1B}" type="pres">
      <dgm:prSet presAssocID="{60969350-ABA7-4CDD-AF91-F36721CB11FC}" presName="accent_2" presStyleCnt="0"/>
      <dgm:spPr/>
    </dgm:pt>
    <dgm:pt modelId="{F5CE6B32-1C87-4F0A-8A19-F0390610C234}" type="pres">
      <dgm:prSet presAssocID="{60969350-ABA7-4CDD-AF91-F36721CB11FC}" presName="accentRepeatNode" presStyleLbl="solidFgAcc1" presStyleIdx="1" presStyleCnt="4"/>
      <dgm:spPr/>
    </dgm:pt>
    <dgm:pt modelId="{AD21F64B-151F-4A9B-B5EE-89B1BE00AA07}" type="pres">
      <dgm:prSet presAssocID="{2F0EB020-C96E-4857-9587-8DA651638640}" presName="text_3" presStyleLbl="node1" presStyleIdx="2" presStyleCnt="4">
        <dgm:presLayoutVars>
          <dgm:bulletEnabled val="1"/>
        </dgm:presLayoutVars>
      </dgm:prSet>
      <dgm:spPr/>
    </dgm:pt>
    <dgm:pt modelId="{77DD7C19-C8AF-4947-B3B8-5B89022A9B24}" type="pres">
      <dgm:prSet presAssocID="{2F0EB020-C96E-4857-9587-8DA651638640}" presName="accent_3" presStyleCnt="0"/>
      <dgm:spPr/>
    </dgm:pt>
    <dgm:pt modelId="{1046A689-5701-44A9-A80F-94345A46DA3E}" type="pres">
      <dgm:prSet presAssocID="{2F0EB020-C96E-4857-9587-8DA651638640}" presName="accentRepeatNode" presStyleLbl="solidFgAcc1" presStyleIdx="2" presStyleCnt="4"/>
      <dgm:spPr/>
    </dgm:pt>
    <dgm:pt modelId="{F2C6C63E-5A40-47D3-8DF7-FB5DFE9E07AC}" type="pres">
      <dgm:prSet presAssocID="{4D166721-009E-41B7-B47F-78526A6DC596}" presName="text_4" presStyleLbl="node1" presStyleIdx="3" presStyleCnt="4">
        <dgm:presLayoutVars>
          <dgm:bulletEnabled val="1"/>
        </dgm:presLayoutVars>
      </dgm:prSet>
      <dgm:spPr/>
    </dgm:pt>
    <dgm:pt modelId="{D86D4FEE-2336-4558-AFB7-97F7B06D26CD}" type="pres">
      <dgm:prSet presAssocID="{4D166721-009E-41B7-B47F-78526A6DC596}" presName="accent_4" presStyleCnt="0"/>
      <dgm:spPr/>
    </dgm:pt>
    <dgm:pt modelId="{93BD66EF-EF89-4D24-B533-5515DB950FFC}" type="pres">
      <dgm:prSet presAssocID="{4D166721-009E-41B7-B47F-78526A6DC596}" presName="accentRepeatNode" presStyleLbl="solidFgAcc1" presStyleIdx="3" presStyleCnt="4"/>
      <dgm:spPr/>
    </dgm:pt>
  </dgm:ptLst>
  <dgm:cxnLst>
    <dgm:cxn modelId="{B1314107-60EC-492A-9C71-3412126F5C14}" type="presOf" srcId="{60969350-ABA7-4CDD-AF91-F36721CB11FC}" destId="{85A04BA4-9F00-4A22-9415-75FE0468CAD2}" srcOrd="0" destOrd="0" presId="urn:microsoft.com/office/officeart/2008/layout/VerticalCurvedList"/>
    <dgm:cxn modelId="{FA14C50D-50E2-413D-AA4D-26F9BDFEDAEB}" srcId="{B02F1C8E-42AC-4C8B-B8A4-3E2450D8E2C7}" destId="{2F0EB020-C96E-4857-9587-8DA651638640}" srcOrd="2" destOrd="0" parTransId="{85996237-F3AD-4F2B-A724-F4787D56E4F4}" sibTransId="{4AC90456-32B2-429D-8E56-203901CE5927}"/>
    <dgm:cxn modelId="{EB82551B-0977-4363-9E19-B702FA86ABEA}" srcId="{B02F1C8E-42AC-4C8B-B8A4-3E2450D8E2C7}" destId="{9DF1A716-F41B-439B-A2E4-EFAAF322619A}" srcOrd="0" destOrd="0" parTransId="{D1129290-7E81-4B32-988E-B994D93A1E30}" sibTransId="{F95312E0-930F-4D66-9B62-90D4747AB380}"/>
    <dgm:cxn modelId="{2C511324-08DF-40FC-AB04-2A36A8A7DFF9}" srcId="{B02F1C8E-42AC-4C8B-B8A4-3E2450D8E2C7}" destId="{4D166721-009E-41B7-B47F-78526A6DC596}" srcOrd="3" destOrd="0" parTransId="{CD2D6F37-0C43-4C9E-856D-562409EF2FFE}" sibTransId="{80DE2B4A-7348-4444-8941-B798A40FC971}"/>
    <dgm:cxn modelId="{4D292771-B95F-4073-B453-00C722180E16}" srcId="{B02F1C8E-42AC-4C8B-B8A4-3E2450D8E2C7}" destId="{60969350-ABA7-4CDD-AF91-F36721CB11FC}" srcOrd="1" destOrd="0" parTransId="{2E98D93E-706A-48CF-9B3A-3E818ACBD62A}" sibTransId="{73F37A16-10C9-4ACB-BDD4-6CCA892762F1}"/>
    <dgm:cxn modelId="{E0133853-CD79-4824-9027-B231D79CDC34}" type="presOf" srcId="{9DF1A716-F41B-439B-A2E4-EFAAF322619A}" destId="{A57F536A-8846-4F81-99FE-C7EF8BBDAC67}" srcOrd="0" destOrd="0" presId="urn:microsoft.com/office/officeart/2008/layout/VerticalCurvedList"/>
    <dgm:cxn modelId="{88AD9378-E8EE-4E5D-B36F-688E05D967DE}" type="presOf" srcId="{4D166721-009E-41B7-B47F-78526A6DC596}" destId="{F2C6C63E-5A40-47D3-8DF7-FB5DFE9E07AC}" srcOrd="0" destOrd="0" presId="urn:microsoft.com/office/officeart/2008/layout/VerticalCurvedList"/>
    <dgm:cxn modelId="{CAF88C7A-E321-427C-9512-5BED33F10830}" type="presOf" srcId="{B02F1C8E-42AC-4C8B-B8A4-3E2450D8E2C7}" destId="{FF2533AC-6DD7-4BBC-8549-2BC62BBE6BD0}" srcOrd="0" destOrd="0" presId="urn:microsoft.com/office/officeart/2008/layout/VerticalCurvedList"/>
    <dgm:cxn modelId="{8ED0478B-2BC1-457D-ABE0-F85BE70BDF97}" type="presOf" srcId="{2F0EB020-C96E-4857-9587-8DA651638640}" destId="{AD21F64B-151F-4A9B-B5EE-89B1BE00AA07}" srcOrd="0" destOrd="0" presId="urn:microsoft.com/office/officeart/2008/layout/VerticalCurvedList"/>
    <dgm:cxn modelId="{2D9A69B2-5507-4093-BB4C-C474F7531658}" type="presOf" srcId="{F95312E0-930F-4D66-9B62-90D4747AB380}" destId="{12B9299E-3C15-4138-ABBD-8288D43A81DA}" srcOrd="0" destOrd="0" presId="urn:microsoft.com/office/officeart/2008/layout/VerticalCurvedList"/>
    <dgm:cxn modelId="{DC29864C-CC0B-4A6F-B299-AB8BEE81A9D4}" type="presParOf" srcId="{FF2533AC-6DD7-4BBC-8549-2BC62BBE6BD0}" destId="{22977003-1823-40B5-BBA4-66C2DE8E3B4E}" srcOrd="0" destOrd="0" presId="urn:microsoft.com/office/officeart/2008/layout/VerticalCurvedList"/>
    <dgm:cxn modelId="{29EAA843-B167-4E43-B8B3-4A28C1C46AFD}" type="presParOf" srcId="{22977003-1823-40B5-BBA4-66C2DE8E3B4E}" destId="{AFA23400-0BCE-426E-91A5-F58824740DCE}" srcOrd="0" destOrd="0" presId="urn:microsoft.com/office/officeart/2008/layout/VerticalCurvedList"/>
    <dgm:cxn modelId="{D45BC52B-C58C-4116-BD21-5F99E531E584}" type="presParOf" srcId="{AFA23400-0BCE-426E-91A5-F58824740DCE}" destId="{571A0CEF-9853-45E3-B7CE-1159F642B96D}" srcOrd="0" destOrd="0" presId="urn:microsoft.com/office/officeart/2008/layout/VerticalCurvedList"/>
    <dgm:cxn modelId="{9DD57E0F-9FBF-48D7-B9CD-A9EC1FC46332}" type="presParOf" srcId="{AFA23400-0BCE-426E-91A5-F58824740DCE}" destId="{12B9299E-3C15-4138-ABBD-8288D43A81DA}" srcOrd="1" destOrd="0" presId="urn:microsoft.com/office/officeart/2008/layout/VerticalCurvedList"/>
    <dgm:cxn modelId="{B2A390CC-189C-4E17-B289-A62FB435C64F}" type="presParOf" srcId="{AFA23400-0BCE-426E-91A5-F58824740DCE}" destId="{E208F886-791A-4D63-81F6-63A451EC4FF1}" srcOrd="2" destOrd="0" presId="urn:microsoft.com/office/officeart/2008/layout/VerticalCurvedList"/>
    <dgm:cxn modelId="{0FB50F29-B71F-4191-AAB7-207601A8F829}" type="presParOf" srcId="{AFA23400-0BCE-426E-91A5-F58824740DCE}" destId="{F8A3EE0F-AB5C-4F2C-B0B6-3234BBA3ACB7}" srcOrd="3" destOrd="0" presId="urn:microsoft.com/office/officeart/2008/layout/VerticalCurvedList"/>
    <dgm:cxn modelId="{09534F3B-681A-4941-B399-C466C07EA8A8}" type="presParOf" srcId="{22977003-1823-40B5-BBA4-66C2DE8E3B4E}" destId="{A57F536A-8846-4F81-99FE-C7EF8BBDAC67}" srcOrd="1" destOrd="0" presId="urn:microsoft.com/office/officeart/2008/layout/VerticalCurvedList"/>
    <dgm:cxn modelId="{EB1EEE7F-A7C0-4704-B7E4-C3488870F60E}" type="presParOf" srcId="{22977003-1823-40B5-BBA4-66C2DE8E3B4E}" destId="{7B5330FA-DF12-4C64-BABD-BEA4B7563B68}" srcOrd="2" destOrd="0" presId="urn:microsoft.com/office/officeart/2008/layout/VerticalCurvedList"/>
    <dgm:cxn modelId="{986FF7D6-7EC8-41ED-AA95-3C65EABF0821}" type="presParOf" srcId="{7B5330FA-DF12-4C64-BABD-BEA4B7563B68}" destId="{FCF5511A-6AF5-410B-BE71-85798D442D79}" srcOrd="0" destOrd="0" presId="urn:microsoft.com/office/officeart/2008/layout/VerticalCurvedList"/>
    <dgm:cxn modelId="{7D014F95-4364-4B99-B526-7DCE47F2FDD4}" type="presParOf" srcId="{22977003-1823-40B5-BBA4-66C2DE8E3B4E}" destId="{85A04BA4-9F00-4A22-9415-75FE0468CAD2}" srcOrd="3" destOrd="0" presId="urn:microsoft.com/office/officeart/2008/layout/VerticalCurvedList"/>
    <dgm:cxn modelId="{6A82F86D-1AEF-444A-AEAA-BCB6EFD30700}" type="presParOf" srcId="{22977003-1823-40B5-BBA4-66C2DE8E3B4E}" destId="{2B002AB3-CB36-4EE4-A31D-95C69B527B1B}" srcOrd="4" destOrd="0" presId="urn:microsoft.com/office/officeart/2008/layout/VerticalCurvedList"/>
    <dgm:cxn modelId="{BB810C1D-73DC-4AB7-88EA-FB802590BA1C}" type="presParOf" srcId="{2B002AB3-CB36-4EE4-A31D-95C69B527B1B}" destId="{F5CE6B32-1C87-4F0A-8A19-F0390610C234}" srcOrd="0" destOrd="0" presId="urn:microsoft.com/office/officeart/2008/layout/VerticalCurvedList"/>
    <dgm:cxn modelId="{09B0678B-6546-493B-A77F-325E3AD03242}" type="presParOf" srcId="{22977003-1823-40B5-BBA4-66C2DE8E3B4E}" destId="{AD21F64B-151F-4A9B-B5EE-89B1BE00AA07}" srcOrd="5" destOrd="0" presId="urn:microsoft.com/office/officeart/2008/layout/VerticalCurvedList"/>
    <dgm:cxn modelId="{5A482C70-2A48-4529-879C-8F6C3EEC4438}" type="presParOf" srcId="{22977003-1823-40B5-BBA4-66C2DE8E3B4E}" destId="{77DD7C19-C8AF-4947-B3B8-5B89022A9B24}" srcOrd="6" destOrd="0" presId="urn:microsoft.com/office/officeart/2008/layout/VerticalCurvedList"/>
    <dgm:cxn modelId="{553B2DF6-F36D-4087-979C-89BC4C855EC7}" type="presParOf" srcId="{77DD7C19-C8AF-4947-B3B8-5B89022A9B24}" destId="{1046A689-5701-44A9-A80F-94345A46DA3E}" srcOrd="0" destOrd="0" presId="urn:microsoft.com/office/officeart/2008/layout/VerticalCurvedList"/>
    <dgm:cxn modelId="{1BE9C10E-817C-444E-863C-0E3C833EC017}" type="presParOf" srcId="{22977003-1823-40B5-BBA4-66C2DE8E3B4E}" destId="{F2C6C63E-5A40-47D3-8DF7-FB5DFE9E07AC}" srcOrd="7" destOrd="0" presId="urn:microsoft.com/office/officeart/2008/layout/VerticalCurvedList"/>
    <dgm:cxn modelId="{1DBF5A4A-F360-4C9F-AB6F-A7139B25CD28}" type="presParOf" srcId="{22977003-1823-40B5-BBA4-66C2DE8E3B4E}" destId="{D86D4FEE-2336-4558-AFB7-97F7B06D26CD}" srcOrd="8" destOrd="0" presId="urn:microsoft.com/office/officeart/2008/layout/VerticalCurvedList"/>
    <dgm:cxn modelId="{22E0717A-4594-4951-9EBE-9276473B452A}" type="presParOf" srcId="{D86D4FEE-2336-4558-AFB7-97F7B06D26CD}" destId="{93BD66EF-EF89-4D24-B533-5515DB950FF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8E98AF-DD76-4C3B-BFD9-29553E99229F}" type="doc">
      <dgm:prSet loTypeId="urn:microsoft.com/office/officeart/2008/layout/VerticalCurvedList" loCatId="list" qsTypeId="urn:microsoft.com/office/officeart/2005/8/quickstyle/simple1" qsCatId="simple" csTypeId="urn:microsoft.com/office/officeart/2005/8/colors/accent3_2" csCatId="accent3"/>
      <dgm:spPr/>
      <dgm:t>
        <a:bodyPr/>
        <a:lstStyle/>
        <a:p>
          <a:endParaRPr lang="tr-TR"/>
        </a:p>
      </dgm:t>
    </dgm:pt>
    <dgm:pt modelId="{75AE9E4A-ED11-4E67-A026-9035B62AB8FD}">
      <dgm:prSet custT="1"/>
      <dgm:spPr/>
      <dgm:t>
        <a:bodyPr/>
        <a:lstStyle/>
        <a:p>
          <a:r>
            <a:rPr lang="tr-TR" sz="1400" dirty="0">
              <a:latin typeface="Times New Roman" panose="02020603050405020304" pitchFamily="18" charset="0"/>
              <a:cs typeface="Times New Roman" panose="02020603050405020304" pitchFamily="18" charset="0"/>
            </a:rPr>
            <a:t>Optimizasyon probleminin amacı, belirli kısıtlar altında bir amaç</a:t>
          </a:r>
          <a:r>
            <a:rPr lang="tr-TR" sz="1400" b="1" dirty="0">
              <a:latin typeface="Times New Roman" panose="02020603050405020304" pitchFamily="18" charset="0"/>
              <a:cs typeface="Times New Roman" panose="02020603050405020304" pitchFamily="18" charset="0"/>
            </a:rPr>
            <a:t> </a:t>
          </a:r>
          <a:r>
            <a:rPr lang="tr-TR" sz="1400" dirty="0">
              <a:latin typeface="Times New Roman" panose="02020603050405020304" pitchFamily="18" charset="0"/>
              <a:cs typeface="Times New Roman" panose="02020603050405020304" pitchFamily="18" charset="0"/>
            </a:rPr>
            <a:t>fonksiyonunu en iyi şekilde (maksimize veya minimize ederek) çözmektir. Bir sistemin performansını artırmak için en iyi çözümü bulmaktır.</a:t>
          </a:r>
        </a:p>
      </dgm:t>
    </dgm:pt>
    <dgm:pt modelId="{C66241B1-E9BA-4C86-B7DB-61FA1AA768D2}" type="parTrans" cxnId="{0605F614-06D3-41AA-BC56-6750C215A966}">
      <dgm:prSet/>
      <dgm:spPr/>
      <dgm:t>
        <a:bodyPr/>
        <a:lstStyle/>
        <a:p>
          <a:endParaRPr lang="tr-TR"/>
        </a:p>
      </dgm:t>
    </dgm:pt>
    <dgm:pt modelId="{BE52C557-E631-4D58-BAEA-7EEFDA500472}" type="sibTrans" cxnId="{0605F614-06D3-41AA-BC56-6750C215A966}">
      <dgm:prSet/>
      <dgm:spPr/>
      <dgm:t>
        <a:bodyPr/>
        <a:lstStyle/>
        <a:p>
          <a:endParaRPr lang="tr-TR"/>
        </a:p>
      </dgm:t>
    </dgm:pt>
    <dgm:pt modelId="{AE7A57BF-3AD6-4F75-80AB-03FAA1BBA7ED}">
      <dgm:prSet custT="1"/>
      <dgm:spPr/>
      <dgm:t>
        <a:bodyPr/>
        <a:lstStyle/>
        <a:p>
          <a:r>
            <a:rPr lang="tr-TR" sz="1600" b="1" dirty="0">
              <a:latin typeface="Times New Roman" panose="02020603050405020304" pitchFamily="18" charset="0"/>
              <a:cs typeface="Times New Roman" panose="02020603050405020304" pitchFamily="18" charset="0"/>
            </a:rPr>
            <a:t>Optimizasyon problemlerinde:</a:t>
          </a:r>
          <a:endParaRPr lang="tr-TR" sz="1600" dirty="0">
            <a:latin typeface="Times New Roman" panose="02020603050405020304" pitchFamily="18" charset="0"/>
            <a:cs typeface="Times New Roman" panose="02020603050405020304" pitchFamily="18" charset="0"/>
          </a:endParaRPr>
        </a:p>
      </dgm:t>
    </dgm:pt>
    <dgm:pt modelId="{80038581-6258-4D82-A0A9-6B8352142044}" type="parTrans" cxnId="{4F59AD8B-3F7E-4C95-B94F-8BB2FAC9CFF3}">
      <dgm:prSet/>
      <dgm:spPr/>
      <dgm:t>
        <a:bodyPr/>
        <a:lstStyle/>
        <a:p>
          <a:endParaRPr lang="tr-TR"/>
        </a:p>
      </dgm:t>
    </dgm:pt>
    <dgm:pt modelId="{47459AB7-2F9B-421E-B7E0-0A07EF0D412C}" type="sibTrans" cxnId="{4F59AD8B-3F7E-4C95-B94F-8BB2FAC9CFF3}">
      <dgm:prSet/>
      <dgm:spPr/>
      <dgm:t>
        <a:bodyPr/>
        <a:lstStyle/>
        <a:p>
          <a:endParaRPr lang="tr-TR"/>
        </a:p>
      </dgm:t>
    </dgm:pt>
    <dgm:pt modelId="{6CC0053D-00A5-4868-A8FE-808385C55013}">
      <dgm:prSet custT="1"/>
      <dgm:spPr/>
      <dgm:t>
        <a:bodyPr/>
        <a:lstStyle/>
        <a:p>
          <a:r>
            <a:rPr lang="tr-TR" sz="1400" b="1" dirty="0">
              <a:latin typeface="Times New Roman" panose="02020603050405020304" pitchFamily="18" charset="0"/>
              <a:cs typeface="Times New Roman" panose="02020603050405020304" pitchFamily="18" charset="0"/>
            </a:rPr>
            <a:t>Amaç fonksiyonu</a:t>
          </a:r>
          <a:r>
            <a:rPr lang="tr-TR" sz="1400" dirty="0">
              <a:latin typeface="Times New Roman" panose="02020603050405020304" pitchFamily="18" charset="0"/>
              <a:cs typeface="Times New Roman" panose="02020603050405020304" pitchFamily="18" charset="0"/>
            </a:rPr>
            <a:t>: En iyi hale getirilmek istenen kriterdir. Örneğin:</a:t>
          </a:r>
        </a:p>
      </dgm:t>
    </dgm:pt>
    <dgm:pt modelId="{28DC8948-B5F0-42AF-9ACB-267208043DB1}" type="parTrans" cxnId="{AADFFA3F-B0B2-4EE6-AEFF-8C962B676F2D}">
      <dgm:prSet/>
      <dgm:spPr/>
      <dgm:t>
        <a:bodyPr/>
        <a:lstStyle/>
        <a:p>
          <a:endParaRPr lang="tr-TR"/>
        </a:p>
      </dgm:t>
    </dgm:pt>
    <dgm:pt modelId="{100D5572-01F7-4311-B91B-B9328BC2B8C5}" type="sibTrans" cxnId="{AADFFA3F-B0B2-4EE6-AEFF-8C962B676F2D}">
      <dgm:prSet/>
      <dgm:spPr/>
      <dgm:t>
        <a:bodyPr/>
        <a:lstStyle/>
        <a:p>
          <a:endParaRPr lang="tr-TR"/>
        </a:p>
      </dgm:t>
    </dgm:pt>
    <dgm:pt modelId="{384A23E6-9773-4BA8-8FB8-F860C1511B09}">
      <dgm:prSet custT="1"/>
      <dgm:spPr/>
      <dgm:t>
        <a:bodyPr/>
        <a:lstStyle/>
        <a:p>
          <a:r>
            <a:rPr lang="tr-TR" sz="1400" dirty="0">
              <a:latin typeface="Times New Roman" panose="02020603050405020304" pitchFamily="18" charset="0"/>
              <a:cs typeface="Times New Roman" panose="02020603050405020304" pitchFamily="18" charset="0"/>
            </a:rPr>
            <a:t>Maliyeti minimize etmek</a:t>
          </a:r>
        </a:p>
      </dgm:t>
    </dgm:pt>
    <dgm:pt modelId="{08DB973C-4EE2-429F-BEC2-B577B3FCD735}" type="parTrans" cxnId="{1BA69D10-DE26-4F17-AE84-C3B14D7D12A3}">
      <dgm:prSet/>
      <dgm:spPr/>
      <dgm:t>
        <a:bodyPr/>
        <a:lstStyle/>
        <a:p>
          <a:endParaRPr lang="tr-TR"/>
        </a:p>
      </dgm:t>
    </dgm:pt>
    <dgm:pt modelId="{5A636F8B-447B-4FE6-AE97-B39C68BD934F}" type="sibTrans" cxnId="{1BA69D10-DE26-4F17-AE84-C3B14D7D12A3}">
      <dgm:prSet/>
      <dgm:spPr/>
      <dgm:t>
        <a:bodyPr/>
        <a:lstStyle/>
        <a:p>
          <a:endParaRPr lang="tr-TR"/>
        </a:p>
      </dgm:t>
    </dgm:pt>
    <dgm:pt modelId="{D64552E7-A663-420F-942B-3E6CD19E1574}">
      <dgm:prSet custT="1"/>
      <dgm:spPr/>
      <dgm:t>
        <a:bodyPr/>
        <a:lstStyle/>
        <a:p>
          <a:r>
            <a:rPr lang="tr-TR" sz="1400" dirty="0">
              <a:latin typeface="Times New Roman" panose="02020603050405020304" pitchFamily="18" charset="0"/>
              <a:cs typeface="Times New Roman" panose="02020603050405020304" pitchFamily="18" charset="0"/>
            </a:rPr>
            <a:t>Verimi veya karı maksimize etmek</a:t>
          </a:r>
        </a:p>
      </dgm:t>
    </dgm:pt>
    <dgm:pt modelId="{E616AC6C-963D-4078-9515-8DA84C8A6545}" type="parTrans" cxnId="{FBEAD14D-3B63-421C-85AB-79EBB8E8CCAF}">
      <dgm:prSet/>
      <dgm:spPr/>
      <dgm:t>
        <a:bodyPr/>
        <a:lstStyle/>
        <a:p>
          <a:endParaRPr lang="tr-TR"/>
        </a:p>
      </dgm:t>
    </dgm:pt>
    <dgm:pt modelId="{838EE347-3BCD-4CE8-A9E2-27536644C00C}" type="sibTrans" cxnId="{FBEAD14D-3B63-421C-85AB-79EBB8E8CCAF}">
      <dgm:prSet/>
      <dgm:spPr/>
      <dgm:t>
        <a:bodyPr/>
        <a:lstStyle/>
        <a:p>
          <a:endParaRPr lang="tr-TR"/>
        </a:p>
      </dgm:t>
    </dgm:pt>
    <dgm:pt modelId="{D4A2CF58-E0EE-40EE-90C7-741FB7C2ABE5}">
      <dgm:prSet custT="1"/>
      <dgm:spPr/>
      <dgm:t>
        <a:bodyPr/>
        <a:lstStyle/>
        <a:p>
          <a:r>
            <a:rPr lang="tr-TR" sz="1600" b="1" dirty="0">
              <a:latin typeface="Times New Roman" panose="02020603050405020304" pitchFamily="18" charset="0"/>
              <a:cs typeface="Times New Roman" panose="02020603050405020304" pitchFamily="18" charset="0"/>
            </a:rPr>
            <a:t>Karar değişkenleri</a:t>
          </a:r>
          <a:r>
            <a:rPr lang="tr-TR" sz="1600" dirty="0">
              <a:latin typeface="Times New Roman" panose="02020603050405020304" pitchFamily="18" charset="0"/>
              <a:cs typeface="Times New Roman" panose="02020603050405020304" pitchFamily="18" charset="0"/>
            </a:rPr>
            <a:t>: Hangi değerlerin değiştirileceğini belirler (örneğin üretim miktarları).</a:t>
          </a:r>
        </a:p>
      </dgm:t>
    </dgm:pt>
    <dgm:pt modelId="{C5458BF8-C4EA-49B4-9444-CF6659562940}" type="parTrans" cxnId="{B9A03EA5-0EBA-4D17-9AB5-6144F49E1BA3}">
      <dgm:prSet/>
      <dgm:spPr/>
      <dgm:t>
        <a:bodyPr/>
        <a:lstStyle/>
        <a:p>
          <a:endParaRPr lang="tr-TR"/>
        </a:p>
      </dgm:t>
    </dgm:pt>
    <dgm:pt modelId="{8CF8573A-F9AB-4D90-93A4-397EBBC2848D}" type="sibTrans" cxnId="{B9A03EA5-0EBA-4D17-9AB5-6144F49E1BA3}">
      <dgm:prSet/>
      <dgm:spPr/>
      <dgm:t>
        <a:bodyPr/>
        <a:lstStyle/>
        <a:p>
          <a:endParaRPr lang="tr-TR"/>
        </a:p>
      </dgm:t>
    </dgm:pt>
    <dgm:pt modelId="{7C81C7F4-0B86-49B8-9383-2C72A7D84710}">
      <dgm:prSet/>
      <dgm:spPr/>
      <dgm:t>
        <a:bodyPr/>
        <a:lstStyle/>
        <a:p>
          <a:r>
            <a:rPr lang="tr-TR" b="1" dirty="0">
              <a:latin typeface="Times New Roman" panose="02020603050405020304" pitchFamily="18" charset="0"/>
              <a:cs typeface="Times New Roman" panose="02020603050405020304" pitchFamily="18" charset="0"/>
            </a:rPr>
            <a:t>Kısıtlar</a:t>
          </a:r>
          <a:r>
            <a:rPr lang="tr-TR" dirty="0">
              <a:latin typeface="Times New Roman" panose="02020603050405020304" pitchFamily="18" charset="0"/>
              <a:cs typeface="Times New Roman" panose="02020603050405020304" pitchFamily="18" charset="0"/>
            </a:rPr>
            <a:t>: Karar değişkenlerinin uyması gereken koşullardır (örneğin kapasite sınırları, toplam talep, fiziksel sınırlamalar).</a:t>
          </a:r>
        </a:p>
      </dgm:t>
    </dgm:pt>
    <dgm:pt modelId="{20F01669-F95D-4066-9BEF-11D23BD110B1}" type="parTrans" cxnId="{193E407B-2E78-476B-BB89-53083F121F74}">
      <dgm:prSet/>
      <dgm:spPr/>
      <dgm:t>
        <a:bodyPr/>
        <a:lstStyle/>
        <a:p>
          <a:endParaRPr lang="tr-TR"/>
        </a:p>
      </dgm:t>
    </dgm:pt>
    <dgm:pt modelId="{9E2156E6-F0F3-4774-9C02-06CFE902C9AB}" type="sibTrans" cxnId="{193E407B-2E78-476B-BB89-53083F121F74}">
      <dgm:prSet/>
      <dgm:spPr/>
      <dgm:t>
        <a:bodyPr/>
        <a:lstStyle/>
        <a:p>
          <a:endParaRPr lang="tr-TR"/>
        </a:p>
      </dgm:t>
    </dgm:pt>
    <dgm:pt modelId="{5E2EEA87-A2F0-4C95-9600-9E48D1229453}" type="pres">
      <dgm:prSet presAssocID="{BC8E98AF-DD76-4C3B-BFD9-29553E99229F}" presName="Name0" presStyleCnt="0">
        <dgm:presLayoutVars>
          <dgm:chMax val="7"/>
          <dgm:chPref val="7"/>
          <dgm:dir/>
        </dgm:presLayoutVars>
      </dgm:prSet>
      <dgm:spPr/>
    </dgm:pt>
    <dgm:pt modelId="{DC6A5BFA-F08E-42C8-98D7-13F26081D89D}" type="pres">
      <dgm:prSet presAssocID="{BC8E98AF-DD76-4C3B-BFD9-29553E99229F}" presName="Name1" presStyleCnt="0"/>
      <dgm:spPr/>
    </dgm:pt>
    <dgm:pt modelId="{6E8F7FD8-C313-407F-8619-B0C78DADEDAA}" type="pres">
      <dgm:prSet presAssocID="{BC8E98AF-DD76-4C3B-BFD9-29553E99229F}" presName="cycle" presStyleCnt="0"/>
      <dgm:spPr/>
    </dgm:pt>
    <dgm:pt modelId="{5C91A178-019B-4D1D-AB50-C824DEE6ADA9}" type="pres">
      <dgm:prSet presAssocID="{BC8E98AF-DD76-4C3B-BFD9-29553E99229F}" presName="srcNode" presStyleLbl="node1" presStyleIdx="0" presStyleCnt="5"/>
      <dgm:spPr/>
    </dgm:pt>
    <dgm:pt modelId="{5A21BAF1-7424-49DF-989F-FB41D0499389}" type="pres">
      <dgm:prSet presAssocID="{BC8E98AF-DD76-4C3B-BFD9-29553E99229F}" presName="conn" presStyleLbl="parChTrans1D2" presStyleIdx="0" presStyleCnt="1"/>
      <dgm:spPr/>
    </dgm:pt>
    <dgm:pt modelId="{903A0A1E-C536-4405-A8AB-606A4E4391B6}" type="pres">
      <dgm:prSet presAssocID="{BC8E98AF-DD76-4C3B-BFD9-29553E99229F}" presName="extraNode" presStyleLbl="node1" presStyleIdx="0" presStyleCnt="5"/>
      <dgm:spPr/>
    </dgm:pt>
    <dgm:pt modelId="{E24C199A-F6BC-4679-8344-EA4E820DA3ED}" type="pres">
      <dgm:prSet presAssocID="{BC8E98AF-DD76-4C3B-BFD9-29553E99229F}" presName="dstNode" presStyleLbl="node1" presStyleIdx="0" presStyleCnt="5"/>
      <dgm:spPr/>
    </dgm:pt>
    <dgm:pt modelId="{0B5FDE99-8E10-4EDE-A3F8-EF744A8706AA}" type="pres">
      <dgm:prSet presAssocID="{75AE9E4A-ED11-4E67-A026-9035B62AB8FD}" presName="text_1" presStyleLbl="node1" presStyleIdx="0" presStyleCnt="5">
        <dgm:presLayoutVars>
          <dgm:bulletEnabled val="1"/>
        </dgm:presLayoutVars>
      </dgm:prSet>
      <dgm:spPr/>
    </dgm:pt>
    <dgm:pt modelId="{B782DD49-EECA-465C-B33B-B2490DBD7636}" type="pres">
      <dgm:prSet presAssocID="{75AE9E4A-ED11-4E67-A026-9035B62AB8FD}" presName="accent_1" presStyleCnt="0"/>
      <dgm:spPr/>
    </dgm:pt>
    <dgm:pt modelId="{9068771A-9355-4D0C-87E4-CCC6339E28A9}" type="pres">
      <dgm:prSet presAssocID="{75AE9E4A-ED11-4E67-A026-9035B62AB8FD}" presName="accentRepeatNode" presStyleLbl="solidFgAcc1" presStyleIdx="0" presStyleCnt="5"/>
      <dgm:spPr/>
    </dgm:pt>
    <dgm:pt modelId="{AD3E6E90-BA42-4E01-9A43-61E328DEC6B6}" type="pres">
      <dgm:prSet presAssocID="{AE7A57BF-3AD6-4F75-80AB-03FAA1BBA7ED}" presName="text_2" presStyleLbl="node1" presStyleIdx="1" presStyleCnt="5">
        <dgm:presLayoutVars>
          <dgm:bulletEnabled val="1"/>
        </dgm:presLayoutVars>
      </dgm:prSet>
      <dgm:spPr/>
    </dgm:pt>
    <dgm:pt modelId="{A5E6D284-D655-4D2D-92D9-30A9F680194A}" type="pres">
      <dgm:prSet presAssocID="{AE7A57BF-3AD6-4F75-80AB-03FAA1BBA7ED}" presName="accent_2" presStyleCnt="0"/>
      <dgm:spPr/>
    </dgm:pt>
    <dgm:pt modelId="{7C60A400-3155-470D-95E7-A1D6E5624EF6}" type="pres">
      <dgm:prSet presAssocID="{AE7A57BF-3AD6-4F75-80AB-03FAA1BBA7ED}" presName="accentRepeatNode" presStyleLbl="solidFgAcc1" presStyleIdx="1" presStyleCnt="5"/>
      <dgm:spPr/>
    </dgm:pt>
    <dgm:pt modelId="{177782B5-5A12-49AF-8273-FCE46EE5E321}" type="pres">
      <dgm:prSet presAssocID="{6CC0053D-00A5-4868-A8FE-808385C55013}" presName="text_3" presStyleLbl="node1" presStyleIdx="2" presStyleCnt="5">
        <dgm:presLayoutVars>
          <dgm:bulletEnabled val="1"/>
        </dgm:presLayoutVars>
      </dgm:prSet>
      <dgm:spPr/>
    </dgm:pt>
    <dgm:pt modelId="{490B4B09-10D7-4012-B5B6-DA023645B9DC}" type="pres">
      <dgm:prSet presAssocID="{6CC0053D-00A5-4868-A8FE-808385C55013}" presName="accent_3" presStyleCnt="0"/>
      <dgm:spPr/>
    </dgm:pt>
    <dgm:pt modelId="{3061F62D-E531-4FD2-806E-4A930FF82031}" type="pres">
      <dgm:prSet presAssocID="{6CC0053D-00A5-4868-A8FE-808385C55013}" presName="accentRepeatNode" presStyleLbl="solidFgAcc1" presStyleIdx="2" presStyleCnt="5"/>
      <dgm:spPr/>
    </dgm:pt>
    <dgm:pt modelId="{A7AA9DF0-CC46-4B41-B0F9-074A1379D671}" type="pres">
      <dgm:prSet presAssocID="{D4A2CF58-E0EE-40EE-90C7-741FB7C2ABE5}" presName="text_4" presStyleLbl="node1" presStyleIdx="3" presStyleCnt="5">
        <dgm:presLayoutVars>
          <dgm:bulletEnabled val="1"/>
        </dgm:presLayoutVars>
      </dgm:prSet>
      <dgm:spPr/>
    </dgm:pt>
    <dgm:pt modelId="{9EB278BA-D391-4536-A254-633977A13445}" type="pres">
      <dgm:prSet presAssocID="{D4A2CF58-E0EE-40EE-90C7-741FB7C2ABE5}" presName="accent_4" presStyleCnt="0"/>
      <dgm:spPr/>
    </dgm:pt>
    <dgm:pt modelId="{8802D28B-8AC5-4BD6-9DB2-3980177823F0}" type="pres">
      <dgm:prSet presAssocID="{D4A2CF58-E0EE-40EE-90C7-741FB7C2ABE5}" presName="accentRepeatNode" presStyleLbl="solidFgAcc1" presStyleIdx="3" presStyleCnt="5"/>
      <dgm:spPr/>
    </dgm:pt>
    <dgm:pt modelId="{51385242-5F7F-4600-8DAD-179E1F8A18A9}" type="pres">
      <dgm:prSet presAssocID="{7C81C7F4-0B86-49B8-9383-2C72A7D84710}" presName="text_5" presStyleLbl="node1" presStyleIdx="4" presStyleCnt="5">
        <dgm:presLayoutVars>
          <dgm:bulletEnabled val="1"/>
        </dgm:presLayoutVars>
      </dgm:prSet>
      <dgm:spPr/>
    </dgm:pt>
    <dgm:pt modelId="{8E5F8511-D67D-45C2-A4E3-3301C51999EA}" type="pres">
      <dgm:prSet presAssocID="{7C81C7F4-0B86-49B8-9383-2C72A7D84710}" presName="accent_5" presStyleCnt="0"/>
      <dgm:spPr/>
    </dgm:pt>
    <dgm:pt modelId="{6B5372DC-27C2-41A3-A114-91036665EB55}" type="pres">
      <dgm:prSet presAssocID="{7C81C7F4-0B86-49B8-9383-2C72A7D84710}" presName="accentRepeatNode" presStyleLbl="solidFgAcc1" presStyleIdx="4" presStyleCnt="5"/>
      <dgm:spPr/>
    </dgm:pt>
  </dgm:ptLst>
  <dgm:cxnLst>
    <dgm:cxn modelId="{F785E60A-5F71-4230-8C8D-2C82F2F3323D}" type="presOf" srcId="{D4A2CF58-E0EE-40EE-90C7-741FB7C2ABE5}" destId="{A7AA9DF0-CC46-4B41-B0F9-074A1379D671}" srcOrd="0" destOrd="0" presId="urn:microsoft.com/office/officeart/2008/layout/VerticalCurvedList"/>
    <dgm:cxn modelId="{1BA69D10-DE26-4F17-AE84-C3B14D7D12A3}" srcId="{6CC0053D-00A5-4868-A8FE-808385C55013}" destId="{384A23E6-9773-4BA8-8FB8-F860C1511B09}" srcOrd="0" destOrd="0" parTransId="{08DB973C-4EE2-429F-BEC2-B577B3FCD735}" sibTransId="{5A636F8B-447B-4FE6-AE97-B39C68BD934F}"/>
    <dgm:cxn modelId="{0605F614-06D3-41AA-BC56-6750C215A966}" srcId="{BC8E98AF-DD76-4C3B-BFD9-29553E99229F}" destId="{75AE9E4A-ED11-4E67-A026-9035B62AB8FD}" srcOrd="0" destOrd="0" parTransId="{C66241B1-E9BA-4C86-B7DB-61FA1AA768D2}" sibTransId="{BE52C557-E631-4D58-BAEA-7EEFDA500472}"/>
    <dgm:cxn modelId="{85378A3B-D2D5-431A-835F-F0C5E420399F}" type="presOf" srcId="{D64552E7-A663-420F-942B-3E6CD19E1574}" destId="{177782B5-5A12-49AF-8273-FCE46EE5E321}" srcOrd="0" destOrd="2" presId="urn:microsoft.com/office/officeart/2008/layout/VerticalCurvedList"/>
    <dgm:cxn modelId="{42228B3D-C4EC-41C8-8C3F-55F5359671C8}" type="presOf" srcId="{BE52C557-E631-4D58-BAEA-7EEFDA500472}" destId="{5A21BAF1-7424-49DF-989F-FB41D0499389}" srcOrd="0" destOrd="0" presId="urn:microsoft.com/office/officeart/2008/layout/VerticalCurvedList"/>
    <dgm:cxn modelId="{20E85B3E-B8C0-4247-B6B4-4D404905D415}" type="presOf" srcId="{75AE9E4A-ED11-4E67-A026-9035B62AB8FD}" destId="{0B5FDE99-8E10-4EDE-A3F8-EF744A8706AA}" srcOrd="0" destOrd="0" presId="urn:microsoft.com/office/officeart/2008/layout/VerticalCurvedList"/>
    <dgm:cxn modelId="{AADFFA3F-B0B2-4EE6-AEFF-8C962B676F2D}" srcId="{BC8E98AF-DD76-4C3B-BFD9-29553E99229F}" destId="{6CC0053D-00A5-4868-A8FE-808385C55013}" srcOrd="2" destOrd="0" parTransId="{28DC8948-B5F0-42AF-9ACB-267208043DB1}" sibTransId="{100D5572-01F7-4311-B91B-B9328BC2B8C5}"/>
    <dgm:cxn modelId="{FBEAD14D-3B63-421C-85AB-79EBB8E8CCAF}" srcId="{6CC0053D-00A5-4868-A8FE-808385C55013}" destId="{D64552E7-A663-420F-942B-3E6CD19E1574}" srcOrd="1" destOrd="0" parTransId="{E616AC6C-963D-4078-9515-8DA84C8A6545}" sibTransId="{838EE347-3BCD-4CE8-A9E2-27536644C00C}"/>
    <dgm:cxn modelId="{193E407B-2E78-476B-BB89-53083F121F74}" srcId="{BC8E98AF-DD76-4C3B-BFD9-29553E99229F}" destId="{7C81C7F4-0B86-49B8-9383-2C72A7D84710}" srcOrd="4" destOrd="0" parTransId="{20F01669-F95D-4066-9BEF-11D23BD110B1}" sibTransId="{9E2156E6-F0F3-4774-9C02-06CFE902C9AB}"/>
    <dgm:cxn modelId="{4F59AD8B-3F7E-4C95-B94F-8BB2FAC9CFF3}" srcId="{BC8E98AF-DD76-4C3B-BFD9-29553E99229F}" destId="{AE7A57BF-3AD6-4F75-80AB-03FAA1BBA7ED}" srcOrd="1" destOrd="0" parTransId="{80038581-6258-4D82-A0A9-6B8352142044}" sibTransId="{47459AB7-2F9B-421E-B7E0-0A07EF0D412C}"/>
    <dgm:cxn modelId="{B9A03EA5-0EBA-4D17-9AB5-6144F49E1BA3}" srcId="{BC8E98AF-DD76-4C3B-BFD9-29553E99229F}" destId="{D4A2CF58-E0EE-40EE-90C7-741FB7C2ABE5}" srcOrd="3" destOrd="0" parTransId="{C5458BF8-C4EA-49B4-9444-CF6659562940}" sibTransId="{8CF8573A-F9AB-4D90-93A4-397EBBC2848D}"/>
    <dgm:cxn modelId="{292CCDB0-D399-4091-BB2D-7FF6EE684F06}" type="presOf" srcId="{BC8E98AF-DD76-4C3B-BFD9-29553E99229F}" destId="{5E2EEA87-A2F0-4C95-9600-9E48D1229453}" srcOrd="0" destOrd="0" presId="urn:microsoft.com/office/officeart/2008/layout/VerticalCurvedList"/>
    <dgm:cxn modelId="{D010BEB7-89A6-4F94-B176-F52FC827D779}" type="presOf" srcId="{AE7A57BF-3AD6-4F75-80AB-03FAA1BBA7ED}" destId="{AD3E6E90-BA42-4E01-9A43-61E328DEC6B6}" srcOrd="0" destOrd="0" presId="urn:microsoft.com/office/officeart/2008/layout/VerticalCurvedList"/>
    <dgm:cxn modelId="{1F061FBB-1816-4755-87C0-D0A120E8A4CB}" type="presOf" srcId="{384A23E6-9773-4BA8-8FB8-F860C1511B09}" destId="{177782B5-5A12-49AF-8273-FCE46EE5E321}" srcOrd="0" destOrd="1" presId="urn:microsoft.com/office/officeart/2008/layout/VerticalCurvedList"/>
    <dgm:cxn modelId="{9A8595BC-A637-4977-BCF9-81239A86E34A}" type="presOf" srcId="{6CC0053D-00A5-4868-A8FE-808385C55013}" destId="{177782B5-5A12-49AF-8273-FCE46EE5E321}" srcOrd="0" destOrd="0" presId="urn:microsoft.com/office/officeart/2008/layout/VerticalCurvedList"/>
    <dgm:cxn modelId="{4C14E8D1-C6F1-4867-A92E-9CA50F089D13}" type="presOf" srcId="{7C81C7F4-0B86-49B8-9383-2C72A7D84710}" destId="{51385242-5F7F-4600-8DAD-179E1F8A18A9}" srcOrd="0" destOrd="0" presId="urn:microsoft.com/office/officeart/2008/layout/VerticalCurvedList"/>
    <dgm:cxn modelId="{FC028A24-4DF5-4810-B23E-37B45B4B5EB9}" type="presParOf" srcId="{5E2EEA87-A2F0-4C95-9600-9E48D1229453}" destId="{DC6A5BFA-F08E-42C8-98D7-13F26081D89D}" srcOrd="0" destOrd="0" presId="urn:microsoft.com/office/officeart/2008/layout/VerticalCurvedList"/>
    <dgm:cxn modelId="{EAE78610-C4BC-4351-AFFB-2AA3CCDC6679}" type="presParOf" srcId="{DC6A5BFA-F08E-42C8-98D7-13F26081D89D}" destId="{6E8F7FD8-C313-407F-8619-B0C78DADEDAA}" srcOrd="0" destOrd="0" presId="urn:microsoft.com/office/officeart/2008/layout/VerticalCurvedList"/>
    <dgm:cxn modelId="{8639DFA8-9559-4F39-A73D-403F588275F8}" type="presParOf" srcId="{6E8F7FD8-C313-407F-8619-B0C78DADEDAA}" destId="{5C91A178-019B-4D1D-AB50-C824DEE6ADA9}" srcOrd="0" destOrd="0" presId="urn:microsoft.com/office/officeart/2008/layout/VerticalCurvedList"/>
    <dgm:cxn modelId="{96D3C6C0-89F6-4448-BAF3-743DFEEBFFE0}" type="presParOf" srcId="{6E8F7FD8-C313-407F-8619-B0C78DADEDAA}" destId="{5A21BAF1-7424-49DF-989F-FB41D0499389}" srcOrd="1" destOrd="0" presId="urn:microsoft.com/office/officeart/2008/layout/VerticalCurvedList"/>
    <dgm:cxn modelId="{DB3CA8FF-3510-4DA5-BC44-725FED527A4C}" type="presParOf" srcId="{6E8F7FD8-C313-407F-8619-B0C78DADEDAA}" destId="{903A0A1E-C536-4405-A8AB-606A4E4391B6}" srcOrd="2" destOrd="0" presId="urn:microsoft.com/office/officeart/2008/layout/VerticalCurvedList"/>
    <dgm:cxn modelId="{C0C95724-6990-49D0-A317-B84922655595}" type="presParOf" srcId="{6E8F7FD8-C313-407F-8619-B0C78DADEDAA}" destId="{E24C199A-F6BC-4679-8344-EA4E820DA3ED}" srcOrd="3" destOrd="0" presId="urn:microsoft.com/office/officeart/2008/layout/VerticalCurvedList"/>
    <dgm:cxn modelId="{D2DE2CFF-C94A-41DA-85BD-BB69331FB687}" type="presParOf" srcId="{DC6A5BFA-F08E-42C8-98D7-13F26081D89D}" destId="{0B5FDE99-8E10-4EDE-A3F8-EF744A8706AA}" srcOrd="1" destOrd="0" presId="urn:microsoft.com/office/officeart/2008/layout/VerticalCurvedList"/>
    <dgm:cxn modelId="{4B2832F6-3662-4FF2-AEF8-A88E5318D3D3}" type="presParOf" srcId="{DC6A5BFA-F08E-42C8-98D7-13F26081D89D}" destId="{B782DD49-EECA-465C-B33B-B2490DBD7636}" srcOrd="2" destOrd="0" presId="urn:microsoft.com/office/officeart/2008/layout/VerticalCurvedList"/>
    <dgm:cxn modelId="{9452CC43-6EA7-4F19-BD4E-F3787CFD05F4}" type="presParOf" srcId="{B782DD49-EECA-465C-B33B-B2490DBD7636}" destId="{9068771A-9355-4D0C-87E4-CCC6339E28A9}" srcOrd="0" destOrd="0" presId="urn:microsoft.com/office/officeart/2008/layout/VerticalCurvedList"/>
    <dgm:cxn modelId="{DAE451DD-BB40-4F30-8EE8-DC751FF1CF1B}" type="presParOf" srcId="{DC6A5BFA-F08E-42C8-98D7-13F26081D89D}" destId="{AD3E6E90-BA42-4E01-9A43-61E328DEC6B6}" srcOrd="3" destOrd="0" presId="urn:microsoft.com/office/officeart/2008/layout/VerticalCurvedList"/>
    <dgm:cxn modelId="{E4E5DF0A-B2F9-4FF3-A189-D1C1B102765C}" type="presParOf" srcId="{DC6A5BFA-F08E-42C8-98D7-13F26081D89D}" destId="{A5E6D284-D655-4D2D-92D9-30A9F680194A}" srcOrd="4" destOrd="0" presId="urn:microsoft.com/office/officeart/2008/layout/VerticalCurvedList"/>
    <dgm:cxn modelId="{E7055F4E-6558-429F-B626-A949AECED2E1}" type="presParOf" srcId="{A5E6D284-D655-4D2D-92D9-30A9F680194A}" destId="{7C60A400-3155-470D-95E7-A1D6E5624EF6}" srcOrd="0" destOrd="0" presId="urn:microsoft.com/office/officeart/2008/layout/VerticalCurvedList"/>
    <dgm:cxn modelId="{1D5E4E6C-6D07-4191-BA99-4D25C8D61E46}" type="presParOf" srcId="{DC6A5BFA-F08E-42C8-98D7-13F26081D89D}" destId="{177782B5-5A12-49AF-8273-FCE46EE5E321}" srcOrd="5" destOrd="0" presId="urn:microsoft.com/office/officeart/2008/layout/VerticalCurvedList"/>
    <dgm:cxn modelId="{91301522-A7B0-4B4E-BEC4-0E8412085E67}" type="presParOf" srcId="{DC6A5BFA-F08E-42C8-98D7-13F26081D89D}" destId="{490B4B09-10D7-4012-B5B6-DA023645B9DC}" srcOrd="6" destOrd="0" presId="urn:microsoft.com/office/officeart/2008/layout/VerticalCurvedList"/>
    <dgm:cxn modelId="{7B11C1FE-96F2-4912-96E5-C02133EEE441}" type="presParOf" srcId="{490B4B09-10D7-4012-B5B6-DA023645B9DC}" destId="{3061F62D-E531-4FD2-806E-4A930FF82031}" srcOrd="0" destOrd="0" presId="urn:microsoft.com/office/officeart/2008/layout/VerticalCurvedList"/>
    <dgm:cxn modelId="{95B9BD85-3EF7-44DD-9FB0-E6E8C47D1841}" type="presParOf" srcId="{DC6A5BFA-F08E-42C8-98D7-13F26081D89D}" destId="{A7AA9DF0-CC46-4B41-B0F9-074A1379D671}" srcOrd="7" destOrd="0" presId="urn:microsoft.com/office/officeart/2008/layout/VerticalCurvedList"/>
    <dgm:cxn modelId="{A2BD2668-0AF9-4D9C-AAD6-941A4F6F8F96}" type="presParOf" srcId="{DC6A5BFA-F08E-42C8-98D7-13F26081D89D}" destId="{9EB278BA-D391-4536-A254-633977A13445}" srcOrd="8" destOrd="0" presId="urn:microsoft.com/office/officeart/2008/layout/VerticalCurvedList"/>
    <dgm:cxn modelId="{4010C51D-B626-440D-BC74-E6B222BCF1E3}" type="presParOf" srcId="{9EB278BA-D391-4536-A254-633977A13445}" destId="{8802D28B-8AC5-4BD6-9DB2-3980177823F0}" srcOrd="0" destOrd="0" presId="urn:microsoft.com/office/officeart/2008/layout/VerticalCurvedList"/>
    <dgm:cxn modelId="{A3324ED6-97B7-46A0-848F-B4264E927AD1}" type="presParOf" srcId="{DC6A5BFA-F08E-42C8-98D7-13F26081D89D}" destId="{51385242-5F7F-4600-8DAD-179E1F8A18A9}" srcOrd="9" destOrd="0" presId="urn:microsoft.com/office/officeart/2008/layout/VerticalCurvedList"/>
    <dgm:cxn modelId="{9D44165F-530D-4088-AE81-2E5F751ABA80}" type="presParOf" srcId="{DC6A5BFA-F08E-42C8-98D7-13F26081D89D}" destId="{8E5F8511-D67D-45C2-A4E3-3301C51999EA}" srcOrd="10" destOrd="0" presId="urn:microsoft.com/office/officeart/2008/layout/VerticalCurvedList"/>
    <dgm:cxn modelId="{AA1B7954-1351-42FD-9601-8029E55BF251}" type="presParOf" srcId="{8E5F8511-D67D-45C2-A4E3-3301C51999EA}" destId="{6B5372DC-27C2-41A3-A114-91036665EB55}"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455025-93DF-42B0-AAE9-1C27D2DE9686}" type="doc">
      <dgm:prSet loTypeId="urn:microsoft.com/office/officeart/2008/layout/VerticalCircleList" loCatId="list" qsTypeId="urn:microsoft.com/office/officeart/2005/8/quickstyle/simple1" qsCatId="simple" csTypeId="urn:microsoft.com/office/officeart/2005/8/colors/colorful2" csCatId="colorful" phldr="1"/>
      <dgm:spPr/>
      <dgm:t>
        <a:bodyPr/>
        <a:lstStyle/>
        <a:p>
          <a:endParaRPr lang="tr-TR"/>
        </a:p>
      </dgm:t>
    </dgm:pt>
    <dgm:pt modelId="{A3A7D193-1A4E-48FB-B171-4B650E3233A0}">
      <dgm:prSet/>
      <dgm:spPr/>
      <dgm:t>
        <a:bodyPr/>
        <a:lstStyle/>
        <a:p>
          <a:r>
            <a:rPr lang="tr-TR" b="1" dirty="0">
              <a:latin typeface="Times New Roman" panose="02020603050405020304" pitchFamily="18" charset="0"/>
              <a:cs typeface="Times New Roman" panose="02020603050405020304" pitchFamily="18" charset="0"/>
            </a:rPr>
            <a:t>Ekonomik Yük Dağıtımı (</a:t>
          </a:r>
          <a:r>
            <a:rPr lang="tr-TR" b="1" dirty="0" err="1">
              <a:latin typeface="Times New Roman" panose="02020603050405020304" pitchFamily="18" charset="0"/>
              <a:cs typeface="Times New Roman" panose="02020603050405020304" pitchFamily="18" charset="0"/>
            </a:rPr>
            <a:t>Economic</a:t>
          </a:r>
          <a:r>
            <a:rPr lang="tr-TR" b="1" dirty="0">
              <a:latin typeface="Times New Roman" panose="02020603050405020304" pitchFamily="18" charset="0"/>
              <a:cs typeface="Times New Roman" panose="02020603050405020304" pitchFamily="18" charset="0"/>
            </a:rPr>
            <a:t> </a:t>
          </a:r>
          <a:r>
            <a:rPr lang="tr-TR" b="1" dirty="0" err="1">
              <a:latin typeface="Times New Roman" panose="02020603050405020304" pitchFamily="18" charset="0"/>
              <a:cs typeface="Times New Roman" panose="02020603050405020304" pitchFamily="18" charset="0"/>
            </a:rPr>
            <a:t>Load</a:t>
          </a:r>
          <a:r>
            <a:rPr lang="tr-TR" b="1" dirty="0">
              <a:latin typeface="Times New Roman" panose="02020603050405020304" pitchFamily="18" charset="0"/>
              <a:cs typeface="Times New Roman" panose="02020603050405020304" pitchFamily="18" charset="0"/>
            </a:rPr>
            <a:t> </a:t>
          </a:r>
          <a:r>
            <a:rPr lang="tr-TR" b="1" dirty="0" err="1">
              <a:latin typeface="Times New Roman" panose="02020603050405020304" pitchFamily="18" charset="0"/>
              <a:cs typeface="Times New Roman" panose="02020603050405020304" pitchFamily="18" charset="0"/>
            </a:rPr>
            <a:t>Dispatch</a:t>
          </a:r>
          <a:r>
            <a:rPr lang="tr-TR" b="1" dirty="0">
              <a:latin typeface="Times New Roman" panose="02020603050405020304" pitchFamily="18" charset="0"/>
              <a:cs typeface="Times New Roman" panose="02020603050405020304" pitchFamily="18" charset="0"/>
            </a:rPr>
            <a:t>) Probleminde:</a:t>
          </a:r>
          <a:endParaRPr lang="tr-TR" dirty="0">
            <a:latin typeface="Times New Roman" panose="02020603050405020304" pitchFamily="18" charset="0"/>
            <a:cs typeface="Times New Roman" panose="02020603050405020304" pitchFamily="18" charset="0"/>
          </a:endParaRPr>
        </a:p>
      </dgm:t>
    </dgm:pt>
    <dgm:pt modelId="{B2A1A40E-4E7A-416E-8BC7-35AB2428FBE7}" type="parTrans" cxnId="{C31BE187-0E5C-4BD4-A348-F43CA6F5B4E7}">
      <dgm:prSet/>
      <dgm:spPr/>
      <dgm:t>
        <a:bodyPr/>
        <a:lstStyle/>
        <a:p>
          <a:endParaRPr lang="tr-TR"/>
        </a:p>
      </dgm:t>
    </dgm:pt>
    <dgm:pt modelId="{2D71E200-E740-435D-81DE-ED334B4602F8}" type="sibTrans" cxnId="{C31BE187-0E5C-4BD4-A348-F43CA6F5B4E7}">
      <dgm:prSet/>
      <dgm:spPr/>
      <dgm:t>
        <a:bodyPr/>
        <a:lstStyle/>
        <a:p>
          <a:endParaRPr lang="tr-TR"/>
        </a:p>
      </dgm:t>
    </dgm:pt>
    <dgm:pt modelId="{B7378766-DB70-49C0-B8DD-F5C60B0E35C8}">
      <dgm:prSet custT="1"/>
      <dgm:spPr/>
      <dgm:t>
        <a:bodyPr/>
        <a:lstStyle/>
        <a:p>
          <a:r>
            <a:rPr lang="tr-TR" sz="2000" b="1" dirty="0">
              <a:latin typeface="Times New Roman" panose="02020603050405020304" pitchFamily="18" charset="0"/>
              <a:cs typeface="Times New Roman" panose="02020603050405020304" pitchFamily="18" charset="0"/>
            </a:rPr>
            <a:t>Amaç:</a:t>
          </a:r>
          <a:r>
            <a:rPr lang="tr-TR" sz="2000" dirty="0">
              <a:latin typeface="Times New Roman" panose="02020603050405020304" pitchFamily="18" charset="0"/>
              <a:cs typeface="Times New Roman" panose="02020603050405020304" pitchFamily="18" charset="0"/>
            </a:rPr>
            <a:t> Elektrik üretim maliyetini minimize etmek</a:t>
          </a:r>
        </a:p>
      </dgm:t>
    </dgm:pt>
    <dgm:pt modelId="{91375F78-75A1-461A-A489-839C4ADE3E94}" type="parTrans" cxnId="{5CF2D4F9-0AA3-41E9-8B3E-14B7DCC81439}">
      <dgm:prSet/>
      <dgm:spPr/>
      <dgm:t>
        <a:bodyPr/>
        <a:lstStyle/>
        <a:p>
          <a:endParaRPr lang="tr-TR"/>
        </a:p>
      </dgm:t>
    </dgm:pt>
    <dgm:pt modelId="{C4C6A8CF-DD8C-418A-9BC8-1FCCC17BF817}" type="sibTrans" cxnId="{5CF2D4F9-0AA3-41E9-8B3E-14B7DCC81439}">
      <dgm:prSet/>
      <dgm:spPr/>
      <dgm:t>
        <a:bodyPr/>
        <a:lstStyle/>
        <a:p>
          <a:endParaRPr lang="tr-TR"/>
        </a:p>
      </dgm:t>
    </dgm:pt>
    <dgm:pt modelId="{296AF273-B893-42D4-B344-BAF4BBFFE136}">
      <dgm:prSet custT="1"/>
      <dgm:spPr/>
      <dgm:t>
        <a:bodyPr/>
        <a:lstStyle/>
        <a:p>
          <a:r>
            <a:rPr lang="tr-TR" sz="2000" b="1" dirty="0">
              <a:latin typeface="Times New Roman" panose="02020603050405020304" pitchFamily="18" charset="0"/>
              <a:cs typeface="Times New Roman" panose="02020603050405020304" pitchFamily="18" charset="0"/>
            </a:rPr>
            <a:t>Karar değişkenleri:</a:t>
          </a:r>
          <a:r>
            <a:rPr lang="tr-TR" sz="2000" dirty="0">
              <a:latin typeface="Times New Roman" panose="02020603050405020304" pitchFamily="18" charset="0"/>
              <a:cs typeface="Times New Roman" panose="02020603050405020304" pitchFamily="18" charset="0"/>
            </a:rPr>
            <a:t> Her jeneratörün üreteceği güç miktarı</a:t>
          </a:r>
        </a:p>
      </dgm:t>
    </dgm:pt>
    <dgm:pt modelId="{55A74361-B31D-46B0-9841-D0E0EA411CE7}" type="parTrans" cxnId="{B19615BE-E7C9-4B00-96C4-2A2199A38737}">
      <dgm:prSet/>
      <dgm:spPr/>
      <dgm:t>
        <a:bodyPr/>
        <a:lstStyle/>
        <a:p>
          <a:endParaRPr lang="tr-TR"/>
        </a:p>
      </dgm:t>
    </dgm:pt>
    <dgm:pt modelId="{46ABD67C-01EB-4E6A-A20C-1F447F4AB382}" type="sibTrans" cxnId="{B19615BE-E7C9-4B00-96C4-2A2199A38737}">
      <dgm:prSet/>
      <dgm:spPr/>
      <dgm:t>
        <a:bodyPr/>
        <a:lstStyle/>
        <a:p>
          <a:endParaRPr lang="tr-TR"/>
        </a:p>
      </dgm:t>
    </dgm:pt>
    <dgm:pt modelId="{FD0FE354-7632-4EA9-B2D1-51BDEC2B8B7F}">
      <dgm:prSet/>
      <dgm:spPr/>
      <dgm:t>
        <a:bodyPr/>
        <a:lstStyle/>
        <a:p>
          <a:r>
            <a:rPr lang="tr-TR" b="1" dirty="0">
              <a:latin typeface="Times New Roman" panose="02020603050405020304" pitchFamily="18" charset="0"/>
              <a:cs typeface="Times New Roman" panose="02020603050405020304" pitchFamily="18" charset="0"/>
            </a:rPr>
            <a:t>Kısıtlar:</a:t>
          </a:r>
          <a:endParaRPr lang="tr-TR" dirty="0">
            <a:latin typeface="Times New Roman" panose="02020603050405020304" pitchFamily="18" charset="0"/>
            <a:cs typeface="Times New Roman" panose="02020603050405020304" pitchFamily="18" charset="0"/>
          </a:endParaRPr>
        </a:p>
      </dgm:t>
    </dgm:pt>
    <dgm:pt modelId="{5F7CBE60-2BC5-44D7-A070-A9462B762759}" type="parTrans" cxnId="{1D2E8551-B5C8-4AF7-80E5-E79CD2BFE87D}">
      <dgm:prSet/>
      <dgm:spPr/>
      <dgm:t>
        <a:bodyPr/>
        <a:lstStyle/>
        <a:p>
          <a:endParaRPr lang="tr-TR"/>
        </a:p>
      </dgm:t>
    </dgm:pt>
    <dgm:pt modelId="{48AAC174-A4B6-4981-A1E3-7BD508BC9E80}" type="sibTrans" cxnId="{1D2E8551-B5C8-4AF7-80E5-E79CD2BFE87D}">
      <dgm:prSet/>
      <dgm:spPr/>
      <dgm:t>
        <a:bodyPr/>
        <a:lstStyle/>
        <a:p>
          <a:endParaRPr lang="tr-TR"/>
        </a:p>
      </dgm:t>
    </dgm:pt>
    <dgm:pt modelId="{FEEF3E66-0C1E-42C7-912A-57A419D926B6}">
      <dgm:prSet custT="1"/>
      <dgm:spPr/>
      <dgm:t>
        <a:bodyPr/>
        <a:lstStyle/>
        <a:p>
          <a:r>
            <a:rPr lang="tr-TR" sz="1800" dirty="0">
              <a:latin typeface="Times New Roman" panose="02020603050405020304" pitchFamily="18" charset="0"/>
              <a:cs typeface="Times New Roman" panose="02020603050405020304" pitchFamily="18" charset="0"/>
            </a:rPr>
            <a:t>Toplam üretim = Toplam talep + iletim kayıpları</a:t>
          </a:r>
        </a:p>
      </dgm:t>
    </dgm:pt>
    <dgm:pt modelId="{8D010809-67E6-4045-B136-6030D6A6215A}" type="parTrans" cxnId="{C1DD9282-0968-41DB-A71C-4B67333BC299}">
      <dgm:prSet/>
      <dgm:spPr/>
      <dgm:t>
        <a:bodyPr/>
        <a:lstStyle/>
        <a:p>
          <a:endParaRPr lang="tr-TR"/>
        </a:p>
      </dgm:t>
    </dgm:pt>
    <dgm:pt modelId="{E4F64A72-B80D-4507-9A6A-01C99DFF1ED9}" type="sibTrans" cxnId="{C1DD9282-0968-41DB-A71C-4B67333BC299}">
      <dgm:prSet/>
      <dgm:spPr/>
      <dgm:t>
        <a:bodyPr/>
        <a:lstStyle/>
        <a:p>
          <a:endParaRPr lang="tr-TR"/>
        </a:p>
      </dgm:t>
    </dgm:pt>
    <dgm:pt modelId="{7E0ED081-FCF0-4C59-85A1-0BA96270F8A3}">
      <dgm:prSet custT="1"/>
      <dgm:spPr/>
      <dgm:t>
        <a:bodyPr/>
        <a:lstStyle/>
        <a:p>
          <a:r>
            <a:rPr lang="tr-TR" sz="1800" dirty="0">
              <a:latin typeface="Times New Roman" panose="02020603050405020304" pitchFamily="18" charset="0"/>
              <a:cs typeface="Times New Roman" panose="02020603050405020304" pitchFamily="18" charset="0"/>
            </a:rPr>
            <a:t>Her jeneratörün üretimi, minimum ve maksimum sınırları aşmamalı</a:t>
          </a:r>
        </a:p>
      </dgm:t>
    </dgm:pt>
    <dgm:pt modelId="{FE61CDF8-5B64-4B2A-BED6-109023BF0B78}" type="parTrans" cxnId="{C14B4655-85A8-4EE2-A742-CCB3E92DA0B1}">
      <dgm:prSet/>
      <dgm:spPr/>
      <dgm:t>
        <a:bodyPr/>
        <a:lstStyle/>
        <a:p>
          <a:endParaRPr lang="tr-TR"/>
        </a:p>
      </dgm:t>
    </dgm:pt>
    <dgm:pt modelId="{DFACA87E-867C-4617-BAAB-48DD2E762FD2}" type="sibTrans" cxnId="{C14B4655-85A8-4EE2-A742-CCB3E92DA0B1}">
      <dgm:prSet/>
      <dgm:spPr/>
      <dgm:t>
        <a:bodyPr/>
        <a:lstStyle/>
        <a:p>
          <a:endParaRPr lang="tr-TR"/>
        </a:p>
      </dgm:t>
    </dgm:pt>
    <dgm:pt modelId="{C8B4D0C1-EF71-4734-9E25-FE4C9C169D44}" type="pres">
      <dgm:prSet presAssocID="{1C455025-93DF-42B0-AAE9-1C27D2DE9686}" presName="Name0" presStyleCnt="0">
        <dgm:presLayoutVars>
          <dgm:dir/>
        </dgm:presLayoutVars>
      </dgm:prSet>
      <dgm:spPr/>
    </dgm:pt>
    <dgm:pt modelId="{FB3B9ECA-8F41-48F0-989A-FA038770D923}" type="pres">
      <dgm:prSet presAssocID="{A3A7D193-1A4E-48FB-B171-4B650E3233A0}" presName="noChildren" presStyleCnt="0"/>
      <dgm:spPr/>
    </dgm:pt>
    <dgm:pt modelId="{A250ACA5-C97B-4F60-A85A-C401E6AB1BCA}" type="pres">
      <dgm:prSet presAssocID="{A3A7D193-1A4E-48FB-B171-4B650E3233A0}" presName="gap" presStyleCnt="0"/>
      <dgm:spPr/>
    </dgm:pt>
    <dgm:pt modelId="{DBD597A8-9422-4CC5-91FE-C4D99807CCF7}" type="pres">
      <dgm:prSet presAssocID="{A3A7D193-1A4E-48FB-B171-4B650E3233A0}" presName="medCircle2" presStyleLbl="vennNode1" presStyleIdx="0" presStyleCnt="6"/>
      <dgm:spPr/>
    </dgm:pt>
    <dgm:pt modelId="{536C7724-9ACF-49BA-A2CC-BE0390DD4DC9}" type="pres">
      <dgm:prSet presAssocID="{A3A7D193-1A4E-48FB-B171-4B650E3233A0}" presName="txLvlOnly1" presStyleLbl="revTx" presStyleIdx="0" presStyleCnt="6"/>
      <dgm:spPr/>
    </dgm:pt>
    <dgm:pt modelId="{7DC6378C-9B5B-4C4E-913B-D2FEF3537288}" type="pres">
      <dgm:prSet presAssocID="{B7378766-DB70-49C0-B8DD-F5C60B0E35C8}" presName="noChildren" presStyleCnt="0"/>
      <dgm:spPr/>
    </dgm:pt>
    <dgm:pt modelId="{99017600-8751-473A-837C-16B584527890}" type="pres">
      <dgm:prSet presAssocID="{B7378766-DB70-49C0-B8DD-F5C60B0E35C8}" presName="gap" presStyleCnt="0"/>
      <dgm:spPr/>
    </dgm:pt>
    <dgm:pt modelId="{DA51C6B1-8954-42A9-8D6C-89ADA7428AD8}" type="pres">
      <dgm:prSet presAssocID="{B7378766-DB70-49C0-B8DD-F5C60B0E35C8}" presName="medCircle2" presStyleLbl="vennNode1" presStyleIdx="1" presStyleCnt="6"/>
      <dgm:spPr/>
    </dgm:pt>
    <dgm:pt modelId="{846A456E-61EA-4797-857D-13051B09B538}" type="pres">
      <dgm:prSet presAssocID="{B7378766-DB70-49C0-B8DD-F5C60B0E35C8}" presName="txLvlOnly1" presStyleLbl="revTx" presStyleIdx="1" presStyleCnt="6"/>
      <dgm:spPr/>
    </dgm:pt>
    <dgm:pt modelId="{9413D814-189D-4C58-94A0-ED7D3371C099}" type="pres">
      <dgm:prSet presAssocID="{296AF273-B893-42D4-B344-BAF4BBFFE136}" presName="noChildren" presStyleCnt="0"/>
      <dgm:spPr/>
    </dgm:pt>
    <dgm:pt modelId="{A3243A52-2B4F-4D45-9ED7-285AE4B19BBF}" type="pres">
      <dgm:prSet presAssocID="{296AF273-B893-42D4-B344-BAF4BBFFE136}" presName="gap" presStyleCnt="0"/>
      <dgm:spPr/>
    </dgm:pt>
    <dgm:pt modelId="{E5A4C1DE-AE83-4AF2-B368-4B868EC52765}" type="pres">
      <dgm:prSet presAssocID="{296AF273-B893-42D4-B344-BAF4BBFFE136}" presName="medCircle2" presStyleLbl="vennNode1" presStyleIdx="2" presStyleCnt="6"/>
      <dgm:spPr/>
    </dgm:pt>
    <dgm:pt modelId="{F55B4A81-A25F-4DB5-ACFF-C72C322A8E3E}" type="pres">
      <dgm:prSet presAssocID="{296AF273-B893-42D4-B344-BAF4BBFFE136}" presName="txLvlOnly1" presStyleLbl="revTx" presStyleIdx="2" presStyleCnt="6"/>
      <dgm:spPr/>
    </dgm:pt>
    <dgm:pt modelId="{D3AA3384-5A4C-4CDB-8A52-6D44B4C2C14E}" type="pres">
      <dgm:prSet presAssocID="{FD0FE354-7632-4EA9-B2D1-51BDEC2B8B7F}" presName="withChildren" presStyleCnt="0"/>
      <dgm:spPr/>
    </dgm:pt>
    <dgm:pt modelId="{7DAA0EC3-29A2-43D0-B07A-B0A45086D951}" type="pres">
      <dgm:prSet presAssocID="{FD0FE354-7632-4EA9-B2D1-51BDEC2B8B7F}" presName="bigCircle" presStyleLbl="vennNode1" presStyleIdx="3" presStyleCnt="6" custLinFactNeighborX="-230" custLinFactNeighborY="923"/>
      <dgm:spPr/>
    </dgm:pt>
    <dgm:pt modelId="{6ABD531D-0200-46F8-BCB1-EA443ED683AD}" type="pres">
      <dgm:prSet presAssocID="{FD0FE354-7632-4EA9-B2D1-51BDEC2B8B7F}" presName="medCircle" presStyleLbl="vennNode1" presStyleIdx="4" presStyleCnt="6"/>
      <dgm:spPr/>
    </dgm:pt>
    <dgm:pt modelId="{127CF22B-B5FF-427D-9F5A-FBB0404E6FD1}" type="pres">
      <dgm:prSet presAssocID="{FD0FE354-7632-4EA9-B2D1-51BDEC2B8B7F}" presName="txLvl1" presStyleLbl="revTx" presStyleIdx="3" presStyleCnt="6" custLinFactY="9959" custLinFactNeighborX="5140" custLinFactNeighborY="100000"/>
      <dgm:spPr/>
    </dgm:pt>
    <dgm:pt modelId="{F1B2FC8A-AE36-4F24-9CDE-929CFAEBB813}" type="pres">
      <dgm:prSet presAssocID="{FD0FE354-7632-4EA9-B2D1-51BDEC2B8B7F}" presName="lin" presStyleCnt="0"/>
      <dgm:spPr/>
    </dgm:pt>
    <dgm:pt modelId="{0D431FF0-3E13-4435-9FE9-21BBDD408564}" type="pres">
      <dgm:prSet presAssocID="{FEEF3E66-0C1E-42C7-912A-57A419D926B6}" presName="txLvl2" presStyleLbl="revTx" presStyleIdx="4" presStyleCnt="6" custScaleY="191365" custLinFactY="200000" custLinFactNeighborX="-12071" custLinFactNeighborY="240289"/>
      <dgm:spPr/>
    </dgm:pt>
    <dgm:pt modelId="{849689BD-03DA-4BF6-A5A9-139B18FD1FE7}" type="pres">
      <dgm:prSet presAssocID="{E4F64A72-B80D-4507-9A6A-01C99DFF1ED9}" presName="smCircle" presStyleLbl="vennNode1" presStyleIdx="5" presStyleCnt="6"/>
      <dgm:spPr/>
    </dgm:pt>
    <dgm:pt modelId="{55EC8B07-B54D-432C-B4E9-30674402A12F}" type="pres">
      <dgm:prSet presAssocID="{7E0ED081-FCF0-4C59-85A1-0BA96270F8A3}" presName="txLvl2" presStyleLbl="revTx" presStyleIdx="5" presStyleCnt="6" custLinFactY="160947" custLinFactNeighborX="-12315" custLinFactNeighborY="200000"/>
      <dgm:spPr/>
    </dgm:pt>
  </dgm:ptLst>
  <dgm:cxnLst>
    <dgm:cxn modelId="{63474401-F683-41B3-A83F-49EE231C17DF}" type="presOf" srcId="{FEEF3E66-0C1E-42C7-912A-57A419D926B6}" destId="{0D431FF0-3E13-4435-9FE9-21BBDD408564}" srcOrd="0" destOrd="0" presId="urn:microsoft.com/office/officeart/2008/layout/VerticalCircleList"/>
    <dgm:cxn modelId="{66CB1E2A-41F0-401C-9913-777AA0042CDB}" type="presOf" srcId="{A3A7D193-1A4E-48FB-B171-4B650E3233A0}" destId="{536C7724-9ACF-49BA-A2CC-BE0390DD4DC9}" srcOrd="0" destOrd="0" presId="urn:microsoft.com/office/officeart/2008/layout/VerticalCircleList"/>
    <dgm:cxn modelId="{5D5AAB69-E027-4FC8-97D9-6261ADF08A34}" type="presOf" srcId="{B7378766-DB70-49C0-B8DD-F5C60B0E35C8}" destId="{846A456E-61EA-4797-857D-13051B09B538}" srcOrd="0" destOrd="0" presId="urn:microsoft.com/office/officeart/2008/layout/VerticalCircleList"/>
    <dgm:cxn modelId="{1D2E8551-B5C8-4AF7-80E5-E79CD2BFE87D}" srcId="{1C455025-93DF-42B0-AAE9-1C27D2DE9686}" destId="{FD0FE354-7632-4EA9-B2D1-51BDEC2B8B7F}" srcOrd="3" destOrd="0" parTransId="{5F7CBE60-2BC5-44D7-A070-A9462B762759}" sibTransId="{48AAC174-A4B6-4981-A1E3-7BD508BC9E80}"/>
    <dgm:cxn modelId="{C14B4655-85A8-4EE2-A742-CCB3E92DA0B1}" srcId="{FD0FE354-7632-4EA9-B2D1-51BDEC2B8B7F}" destId="{7E0ED081-FCF0-4C59-85A1-0BA96270F8A3}" srcOrd="1" destOrd="0" parTransId="{FE61CDF8-5B64-4B2A-BED6-109023BF0B78}" sibTransId="{DFACA87E-867C-4617-BAAB-48DD2E762FD2}"/>
    <dgm:cxn modelId="{C1DD9282-0968-41DB-A71C-4B67333BC299}" srcId="{FD0FE354-7632-4EA9-B2D1-51BDEC2B8B7F}" destId="{FEEF3E66-0C1E-42C7-912A-57A419D926B6}" srcOrd="0" destOrd="0" parTransId="{8D010809-67E6-4045-B136-6030D6A6215A}" sibTransId="{E4F64A72-B80D-4507-9A6A-01C99DFF1ED9}"/>
    <dgm:cxn modelId="{C31BE187-0E5C-4BD4-A348-F43CA6F5B4E7}" srcId="{1C455025-93DF-42B0-AAE9-1C27D2DE9686}" destId="{A3A7D193-1A4E-48FB-B171-4B650E3233A0}" srcOrd="0" destOrd="0" parTransId="{B2A1A40E-4E7A-416E-8BC7-35AB2428FBE7}" sibTransId="{2D71E200-E740-435D-81DE-ED334B4602F8}"/>
    <dgm:cxn modelId="{B19615BE-E7C9-4B00-96C4-2A2199A38737}" srcId="{1C455025-93DF-42B0-AAE9-1C27D2DE9686}" destId="{296AF273-B893-42D4-B344-BAF4BBFFE136}" srcOrd="2" destOrd="0" parTransId="{55A74361-B31D-46B0-9841-D0E0EA411CE7}" sibTransId="{46ABD67C-01EB-4E6A-A20C-1F447F4AB382}"/>
    <dgm:cxn modelId="{3D27FBD2-19A8-45F2-9E72-030C50D7C0B1}" type="presOf" srcId="{296AF273-B893-42D4-B344-BAF4BBFFE136}" destId="{F55B4A81-A25F-4DB5-ACFF-C72C322A8E3E}" srcOrd="0" destOrd="0" presId="urn:microsoft.com/office/officeart/2008/layout/VerticalCircleList"/>
    <dgm:cxn modelId="{AC7262D4-FEFA-42F9-B044-248A73349856}" type="presOf" srcId="{7E0ED081-FCF0-4C59-85A1-0BA96270F8A3}" destId="{55EC8B07-B54D-432C-B4E9-30674402A12F}" srcOrd="0" destOrd="0" presId="urn:microsoft.com/office/officeart/2008/layout/VerticalCircleList"/>
    <dgm:cxn modelId="{B98DD3DD-D9BE-4988-9397-52C558187E90}" type="presOf" srcId="{FD0FE354-7632-4EA9-B2D1-51BDEC2B8B7F}" destId="{127CF22B-B5FF-427D-9F5A-FBB0404E6FD1}" srcOrd="0" destOrd="0" presId="urn:microsoft.com/office/officeart/2008/layout/VerticalCircleList"/>
    <dgm:cxn modelId="{161D1EF0-4C4C-42D0-80E7-32830C4475AA}" type="presOf" srcId="{1C455025-93DF-42B0-AAE9-1C27D2DE9686}" destId="{C8B4D0C1-EF71-4734-9E25-FE4C9C169D44}" srcOrd="0" destOrd="0" presId="urn:microsoft.com/office/officeart/2008/layout/VerticalCircleList"/>
    <dgm:cxn modelId="{5CF2D4F9-0AA3-41E9-8B3E-14B7DCC81439}" srcId="{1C455025-93DF-42B0-AAE9-1C27D2DE9686}" destId="{B7378766-DB70-49C0-B8DD-F5C60B0E35C8}" srcOrd="1" destOrd="0" parTransId="{91375F78-75A1-461A-A489-839C4ADE3E94}" sibTransId="{C4C6A8CF-DD8C-418A-9BC8-1FCCC17BF817}"/>
    <dgm:cxn modelId="{FB70AEF5-2AD7-4B96-9C45-19F4DDB5C824}" type="presParOf" srcId="{C8B4D0C1-EF71-4734-9E25-FE4C9C169D44}" destId="{FB3B9ECA-8F41-48F0-989A-FA038770D923}" srcOrd="0" destOrd="0" presId="urn:microsoft.com/office/officeart/2008/layout/VerticalCircleList"/>
    <dgm:cxn modelId="{DB370614-446E-42DC-884E-5875FD37433E}" type="presParOf" srcId="{FB3B9ECA-8F41-48F0-989A-FA038770D923}" destId="{A250ACA5-C97B-4F60-A85A-C401E6AB1BCA}" srcOrd="0" destOrd="0" presId="urn:microsoft.com/office/officeart/2008/layout/VerticalCircleList"/>
    <dgm:cxn modelId="{6D48914F-8C9D-49C7-9A7F-FE856EA9E567}" type="presParOf" srcId="{FB3B9ECA-8F41-48F0-989A-FA038770D923}" destId="{DBD597A8-9422-4CC5-91FE-C4D99807CCF7}" srcOrd="1" destOrd="0" presId="urn:microsoft.com/office/officeart/2008/layout/VerticalCircleList"/>
    <dgm:cxn modelId="{C98F6815-3841-45BB-9229-C46394EB04B2}" type="presParOf" srcId="{FB3B9ECA-8F41-48F0-989A-FA038770D923}" destId="{536C7724-9ACF-49BA-A2CC-BE0390DD4DC9}" srcOrd="2" destOrd="0" presId="urn:microsoft.com/office/officeart/2008/layout/VerticalCircleList"/>
    <dgm:cxn modelId="{9AB28718-7A07-4D5F-8453-092AACFCDF97}" type="presParOf" srcId="{C8B4D0C1-EF71-4734-9E25-FE4C9C169D44}" destId="{7DC6378C-9B5B-4C4E-913B-D2FEF3537288}" srcOrd="1" destOrd="0" presId="urn:microsoft.com/office/officeart/2008/layout/VerticalCircleList"/>
    <dgm:cxn modelId="{7EC64F24-A727-49BF-B516-FEB36890F972}" type="presParOf" srcId="{7DC6378C-9B5B-4C4E-913B-D2FEF3537288}" destId="{99017600-8751-473A-837C-16B584527890}" srcOrd="0" destOrd="0" presId="urn:microsoft.com/office/officeart/2008/layout/VerticalCircleList"/>
    <dgm:cxn modelId="{4B5F1E03-FC91-4D95-841A-1201C9A18CE0}" type="presParOf" srcId="{7DC6378C-9B5B-4C4E-913B-D2FEF3537288}" destId="{DA51C6B1-8954-42A9-8D6C-89ADA7428AD8}" srcOrd="1" destOrd="0" presId="urn:microsoft.com/office/officeart/2008/layout/VerticalCircleList"/>
    <dgm:cxn modelId="{89216F92-2D4D-49B5-90BF-A82EAFF5EE1F}" type="presParOf" srcId="{7DC6378C-9B5B-4C4E-913B-D2FEF3537288}" destId="{846A456E-61EA-4797-857D-13051B09B538}" srcOrd="2" destOrd="0" presId="urn:microsoft.com/office/officeart/2008/layout/VerticalCircleList"/>
    <dgm:cxn modelId="{247B0980-461B-4B52-9284-874385AE5C18}" type="presParOf" srcId="{C8B4D0C1-EF71-4734-9E25-FE4C9C169D44}" destId="{9413D814-189D-4C58-94A0-ED7D3371C099}" srcOrd="2" destOrd="0" presId="urn:microsoft.com/office/officeart/2008/layout/VerticalCircleList"/>
    <dgm:cxn modelId="{3B317C35-680D-408B-9528-C0DDD8644CF5}" type="presParOf" srcId="{9413D814-189D-4C58-94A0-ED7D3371C099}" destId="{A3243A52-2B4F-4D45-9ED7-285AE4B19BBF}" srcOrd="0" destOrd="0" presId="urn:microsoft.com/office/officeart/2008/layout/VerticalCircleList"/>
    <dgm:cxn modelId="{5014E79A-340F-4EC1-ABD3-A1467E9D8C6E}" type="presParOf" srcId="{9413D814-189D-4C58-94A0-ED7D3371C099}" destId="{E5A4C1DE-AE83-4AF2-B368-4B868EC52765}" srcOrd="1" destOrd="0" presId="urn:microsoft.com/office/officeart/2008/layout/VerticalCircleList"/>
    <dgm:cxn modelId="{C91BEDE1-C4D4-41B7-945E-304804506B0E}" type="presParOf" srcId="{9413D814-189D-4C58-94A0-ED7D3371C099}" destId="{F55B4A81-A25F-4DB5-ACFF-C72C322A8E3E}" srcOrd="2" destOrd="0" presId="urn:microsoft.com/office/officeart/2008/layout/VerticalCircleList"/>
    <dgm:cxn modelId="{7CB50813-A67F-4593-A11F-2B1A6E599BDB}" type="presParOf" srcId="{C8B4D0C1-EF71-4734-9E25-FE4C9C169D44}" destId="{D3AA3384-5A4C-4CDB-8A52-6D44B4C2C14E}" srcOrd="3" destOrd="0" presId="urn:microsoft.com/office/officeart/2008/layout/VerticalCircleList"/>
    <dgm:cxn modelId="{1DE81393-DE93-412D-8492-5850EFA9CBE5}" type="presParOf" srcId="{D3AA3384-5A4C-4CDB-8A52-6D44B4C2C14E}" destId="{7DAA0EC3-29A2-43D0-B07A-B0A45086D951}" srcOrd="0" destOrd="0" presId="urn:microsoft.com/office/officeart/2008/layout/VerticalCircleList"/>
    <dgm:cxn modelId="{11960138-C3F5-4DEC-AEE2-64779726BF7D}" type="presParOf" srcId="{D3AA3384-5A4C-4CDB-8A52-6D44B4C2C14E}" destId="{6ABD531D-0200-46F8-BCB1-EA443ED683AD}" srcOrd="1" destOrd="0" presId="urn:microsoft.com/office/officeart/2008/layout/VerticalCircleList"/>
    <dgm:cxn modelId="{ED165A76-837B-451A-A7B0-1B0B788D4714}" type="presParOf" srcId="{D3AA3384-5A4C-4CDB-8A52-6D44B4C2C14E}" destId="{127CF22B-B5FF-427D-9F5A-FBB0404E6FD1}" srcOrd="2" destOrd="0" presId="urn:microsoft.com/office/officeart/2008/layout/VerticalCircleList"/>
    <dgm:cxn modelId="{64CA1A27-F9AC-45D0-8BC7-38DDDA5BC3D4}" type="presParOf" srcId="{D3AA3384-5A4C-4CDB-8A52-6D44B4C2C14E}" destId="{F1B2FC8A-AE36-4F24-9CDE-929CFAEBB813}" srcOrd="3" destOrd="0" presId="urn:microsoft.com/office/officeart/2008/layout/VerticalCircleList"/>
    <dgm:cxn modelId="{0FB8D66C-F435-4868-994B-E9DD35DFD479}" type="presParOf" srcId="{F1B2FC8A-AE36-4F24-9CDE-929CFAEBB813}" destId="{0D431FF0-3E13-4435-9FE9-21BBDD408564}" srcOrd="0" destOrd="0" presId="urn:microsoft.com/office/officeart/2008/layout/VerticalCircleList"/>
    <dgm:cxn modelId="{670F3622-2AF1-4D29-BA62-6843EF2847B0}" type="presParOf" srcId="{F1B2FC8A-AE36-4F24-9CDE-929CFAEBB813}" destId="{849689BD-03DA-4BF6-A5A9-139B18FD1FE7}" srcOrd="1" destOrd="0" presId="urn:microsoft.com/office/officeart/2008/layout/VerticalCircleList"/>
    <dgm:cxn modelId="{0AA41801-C68E-422B-979A-4802EE76D3BC}" type="presParOf" srcId="{F1B2FC8A-AE36-4F24-9CDE-929CFAEBB813}" destId="{55EC8B07-B54D-432C-B4E9-30674402A12F}" srcOrd="2" destOrd="0" presId="urn:microsoft.com/office/officeart/2008/layout/Vertical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A9CBA9-FA1F-4349-8F5F-BA9E899C6B1D}" type="doc">
      <dgm:prSet loTypeId="urn:microsoft.com/office/officeart/2008/layout/VerticalCurvedList" loCatId="list" qsTypeId="urn:microsoft.com/office/officeart/2005/8/quickstyle/simple1" qsCatId="simple" csTypeId="urn:microsoft.com/office/officeart/2005/8/colors/accent3_2" csCatId="accent3" phldr="1"/>
      <dgm:spPr/>
      <dgm:t>
        <a:bodyPr/>
        <a:lstStyle/>
        <a:p>
          <a:endParaRPr lang="en-US"/>
        </a:p>
      </dgm:t>
    </dgm:pt>
    <dgm:pt modelId="{280BE5E6-91DD-4A52-93C4-8761A0A0E38B}">
      <dgm:prSet custT="1"/>
      <dgm:spPr/>
      <dgm:t>
        <a:bodyPr/>
        <a:lstStyle/>
        <a:p>
          <a:r>
            <a:rPr lang="tr-TR" sz="1800" dirty="0">
              <a:latin typeface="Times New Roman" panose="02020603050405020304" pitchFamily="18" charset="0"/>
              <a:cs typeface="Times New Roman" panose="02020603050405020304" pitchFamily="18" charset="0"/>
            </a:rPr>
            <a:t>SOS algoritması, organizmaların ekosistemde hayatta kalmak için kullandığı simbiyotik iletişim stratejilerini taklit eder. SOS algoritması, ekosistemin organizmasının bir popülasyon olarak kabul edildiği popülasyona dayalı bir algoritmadır.</a:t>
          </a:r>
          <a:endParaRPr lang="en-US" sz="1800" dirty="0">
            <a:latin typeface="Times New Roman" panose="02020603050405020304" pitchFamily="18" charset="0"/>
            <a:cs typeface="Times New Roman" panose="02020603050405020304" pitchFamily="18" charset="0"/>
          </a:endParaRPr>
        </a:p>
      </dgm:t>
    </dgm:pt>
    <dgm:pt modelId="{5548763E-A223-47CE-8E05-1D614A847856}" type="parTrans" cxnId="{D241FC20-E21D-405D-986E-28776F8B5F71}">
      <dgm:prSet/>
      <dgm:spPr/>
      <dgm:t>
        <a:bodyPr/>
        <a:lstStyle/>
        <a:p>
          <a:endParaRPr lang="en-US"/>
        </a:p>
      </dgm:t>
    </dgm:pt>
    <dgm:pt modelId="{A4A12D29-2547-45B9-9893-C80A6713DE24}" type="sibTrans" cxnId="{D241FC20-E21D-405D-986E-28776F8B5F71}">
      <dgm:prSet/>
      <dgm:spPr/>
      <dgm:t>
        <a:bodyPr/>
        <a:lstStyle/>
        <a:p>
          <a:pPr>
            <a:lnSpc>
              <a:spcPct val="100000"/>
            </a:lnSpc>
          </a:pPr>
          <a:endParaRPr lang="en-US"/>
        </a:p>
      </dgm:t>
    </dgm:pt>
    <dgm:pt modelId="{139A912E-1C99-486F-87E2-6322F65EA23D}">
      <dgm:prSet custT="1"/>
      <dgm:spPr/>
      <dgm:t>
        <a:bodyPr/>
        <a:lstStyle/>
        <a:p>
          <a:r>
            <a:rPr lang="tr-TR" sz="1800" dirty="0">
              <a:latin typeface="Times New Roman" panose="02020603050405020304" pitchFamily="18" charset="0"/>
              <a:cs typeface="Times New Roman" panose="02020603050405020304" pitchFamily="18" charset="0"/>
            </a:rPr>
            <a:t>Canlılar arasındaki </a:t>
          </a:r>
          <a:r>
            <a:rPr lang="tr-TR" sz="1800" dirty="0" err="1">
              <a:latin typeface="Times New Roman" panose="02020603050405020304" pitchFamily="18" charset="0"/>
              <a:cs typeface="Times New Roman" panose="02020603050405020304" pitchFamily="18" charset="0"/>
            </a:rPr>
            <a:t>mutualizm</a:t>
          </a:r>
          <a:r>
            <a:rPr lang="tr-TR" sz="1800" dirty="0">
              <a:latin typeface="Times New Roman" panose="02020603050405020304" pitchFamily="18" charset="0"/>
              <a:cs typeface="Times New Roman" panose="02020603050405020304" pitchFamily="18" charset="0"/>
            </a:rPr>
            <a:t> , </a:t>
          </a:r>
          <a:r>
            <a:rPr lang="tr-TR" sz="1800" dirty="0" err="1">
              <a:latin typeface="Times New Roman" panose="02020603050405020304" pitchFamily="18" charset="0"/>
              <a:cs typeface="Times New Roman" panose="02020603050405020304" pitchFamily="18" charset="0"/>
            </a:rPr>
            <a:t>kommensalizm</a:t>
          </a:r>
          <a:r>
            <a:rPr lang="tr-TR" sz="1800" dirty="0">
              <a:latin typeface="Times New Roman" panose="02020603050405020304" pitchFamily="18" charset="0"/>
              <a:cs typeface="Times New Roman" panose="02020603050405020304" pitchFamily="18" charset="0"/>
            </a:rPr>
            <a:t> ve </a:t>
          </a:r>
          <a:r>
            <a:rPr lang="tr-TR" sz="1800" dirty="0" err="1">
              <a:latin typeface="Times New Roman" panose="02020603050405020304" pitchFamily="18" charset="0"/>
              <a:cs typeface="Times New Roman" panose="02020603050405020304" pitchFamily="18" charset="0"/>
            </a:rPr>
            <a:t>parazitizm</a:t>
          </a:r>
          <a:r>
            <a:rPr lang="tr-TR" sz="1800" dirty="0">
              <a:latin typeface="Times New Roman" panose="02020603050405020304" pitchFamily="18" charset="0"/>
              <a:cs typeface="Times New Roman" panose="02020603050405020304" pitchFamily="18" charset="0"/>
            </a:rPr>
            <a:t> gibi simbiyotik ilişkiyi taklit eden, 2014 yılında geliştirilen etkili bir meta-sezgisel optimizasyon algoritmasıdır.</a:t>
          </a:r>
          <a:endParaRPr lang="en-US" sz="1800" dirty="0">
            <a:latin typeface="Times New Roman" panose="02020603050405020304" pitchFamily="18" charset="0"/>
            <a:cs typeface="Times New Roman" panose="02020603050405020304" pitchFamily="18" charset="0"/>
          </a:endParaRPr>
        </a:p>
      </dgm:t>
    </dgm:pt>
    <dgm:pt modelId="{84E4DC1D-4BEA-4EAC-B853-FC3B69DFA545}" type="parTrans" cxnId="{815D6350-5770-4FAF-985D-A98B85DD9877}">
      <dgm:prSet/>
      <dgm:spPr/>
      <dgm:t>
        <a:bodyPr/>
        <a:lstStyle/>
        <a:p>
          <a:endParaRPr lang="en-US"/>
        </a:p>
      </dgm:t>
    </dgm:pt>
    <dgm:pt modelId="{4176FB98-A6F1-415F-A7C2-23AC161B730A}" type="sibTrans" cxnId="{815D6350-5770-4FAF-985D-A98B85DD9877}">
      <dgm:prSet/>
      <dgm:spPr/>
      <dgm:t>
        <a:bodyPr/>
        <a:lstStyle/>
        <a:p>
          <a:pPr>
            <a:lnSpc>
              <a:spcPct val="100000"/>
            </a:lnSpc>
          </a:pPr>
          <a:endParaRPr lang="en-US"/>
        </a:p>
      </dgm:t>
    </dgm:pt>
    <dgm:pt modelId="{029A13B8-3DD8-4FAE-BAE8-9D924BAB672A}">
      <dgm:prSet custT="1"/>
      <dgm:spPr/>
      <dgm:t>
        <a:bodyPr/>
        <a:lstStyle/>
        <a:p>
          <a:r>
            <a:rPr lang="tr-TR" sz="1400" dirty="0">
              <a:latin typeface="Times New Roman" panose="02020603050405020304" pitchFamily="18" charset="0"/>
              <a:cs typeface="Times New Roman" panose="02020603050405020304" pitchFamily="18" charset="0"/>
            </a:rPr>
            <a:t>Çoğu popülasyona dayalı meta-sezgisel algoritma SOS’e benzer özellikler taşır. Bunlar, arama alanı üzerinde küresel çözümü aramak için aday çözümler içeren  bir organizma popülasyonunu kullanırlar ve arama sürecini yönlendirmek için aday çözümleri kullanan özel operatörleri vardır. Daha iyi çözümleri korumak için bir seçim mekanizması kullanırlar. Varlık büyüklüğü ve maksimum değerlendirme sayısı gibi ortak kontrol parametrelerinin uygun şekilde ayarlanması gerekir.</a:t>
          </a:r>
          <a:endParaRPr lang="en-US" sz="1400" dirty="0">
            <a:latin typeface="Times New Roman" panose="02020603050405020304" pitchFamily="18" charset="0"/>
            <a:cs typeface="Times New Roman" panose="02020603050405020304" pitchFamily="18" charset="0"/>
          </a:endParaRPr>
        </a:p>
      </dgm:t>
    </dgm:pt>
    <dgm:pt modelId="{633BC4D3-4077-43EA-A02F-8A4B8B54C302}" type="parTrans" cxnId="{0F5EE273-65C5-4451-A3DD-20CF327D92F3}">
      <dgm:prSet/>
      <dgm:spPr/>
      <dgm:t>
        <a:bodyPr/>
        <a:lstStyle/>
        <a:p>
          <a:endParaRPr lang="en-US"/>
        </a:p>
      </dgm:t>
    </dgm:pt>
    <dgm:pt modelId="{AD773F8B-E5E2-4409-9B11-66BD62951AF8}" type="sibTrans" cxnId="{0F5EE273-65C5-4451-A3DD-20CF327D92F3}">
      <dgm:prSet/>
      <dgm:spPr/>
      <dgm:t>
        <a:bodyPr/>
        <a:lstStyle/>
        <a:p>
          <a:endParaRPr lang="en-US"/>
        </a:p>
      </dgm:t>
    </dgm:pt>
    <dgm:pt modelId="{F0448ACD-C78D-4824-9137-7F665661A2E0}" type="pres">
      <dgm:prSet presAssocID="{B7A9CBA9-FA1F-4349-8F5F-BA9E899C6B1D}" presName="Name0" presStyleCnt="0">
        <dgm:presLayoutVars>
          <dgm:chMax val="7"/>
          <dgm:chPref val="7"/>
          <dgm:dir/>
        </dgm:presLayoutVars>
      </dgm:prSet>
      <dgm:spPr/>
    </dgm:pt>
    <dgm:pt modelId="{F683FF56-4373-4F0F-B38C-D176479BCE4E}" type="pres">
      <dgm:prSet presAssocID="{B7A9CBA9-FA1F-4349-8F5F-BA9E899C6B1D}" presName="Name1" presStyleCnt="0"/>
      <dgm:spPr/>
    </dgm:pt>
    <dgm:pt modelId="{4ACD30B9-C963-464E-8B9A-CA5AFDB64EF6}" type="pres">
      <dgm:prSet presAssocID="{B7A9CBA9-FA1F-4349-8F5F-BA9E899C6B1D}" presName="cycle" presStyleCnt="0"/>
      <dgm:spPr/>
    </dgm:pt>
    <dgm:pt modelId="{39949DA0-26B7-4900-9AA8-C5735F616AA7}" type="pres">
      <dgm:prSet presAssocID="{B7A9CBA9-FA1F-4349-8F5F-BA9E899C6B1D}" presName="srcNode" presStyleLbl="node1" presStyleIdx="0" presStyleCnt="3"/>
      <dgm:spPr/>
    </dgm:pt>
    <dgm:pt modelId="{E2DABA03-A09A-49E8-B95A-F533F0045EC6}" type="pres">
      <dgm:prSet presAssocID="{B7A9CBA9-FA1F-4349-8F5F-BA9E899C6B1D}" presName="conn" presStyleLbl="parChTrans1D2" presStyleIdx="0" presStyleCnt="1"/>
      <dgm:spPr/>
    </dgm:pt>
    <dgm:pt modelId="{6D169B22-EE5E-423A-962F-CC5247784E83}" type="pres">
      <dgm:prSet presAssocID="{B7A9CBA9-FA1F-4349-8F5F-BA9E899C6B1D}" presName="extraNode" presStyleLbl="node1" presStyleIdx="0" presStyleCnt="3"/>
      <dgm:spPr/>
    </dgm:pt>
    <dgm:pt modelId="{4F6B8AD9-8375-4E68-BE2A-CF902559F39A}" type="pres">
      <dgm:prSet presAssocID="{B7A9CBA9-FA1F-4349-8F5F-BA9E899C6B1D}" presName="dstNode" presStyleLbl="node1" presStyleIdx="0" presStyleCnt="3"/>
      <dgm:spPr/>
    </dgm:pt>
    <dgm:pt modelId="{B09EE3A5-8AE5-405B-AF1D-D13B81268DA1}" type="pres">
      <dgm:prSet presAssocID="{280BE5E6-91DD-4A52-93C4-8761A0A0E38B}" presName="text_1" presStyleLbl="node1" presStyleIdx="0" presStyleCnt="3">
        <dgm:presLayoutVars>
          <dgm:bulletEnabled val="1"/>
        </dgm:presLayoutVars>
      </dgm:prSet>
      <dgm:spPr/>
    </dgm:pt>
    <dgm:pt modelId="{37EBA546-995E-419F-A9D6-7BB704B4574B}" type="pres">
      <dgm:prSet presAssocID="{280BE5E6-91DD-4A52-93C4-8761A0A0E38B}" presName="accent_1" presStyleCnt="0"/>
      <dgm:spPr/>
    </dgm:pt>
    <dgm:pt modelId="{3F25A9E5-E729-4C44-BB90-F1134E22DF9A}" type="pres">
      <dgm:prSet presAssocID="{280BE5E6-91DD-4A52-93C4-8761A0A0E38B}" presName="accentRepeatNode" presStyleLbl="solidFgAcc1" presStyleIdx="0" presStyleCnt="3"/>
      <dgm:spPr/>
    </dgm:pt>
    <dgm:pt modelId="{03E7C19E-7203-4C8A-9C6C-ECEC3D77CFC4}" type="pres">
      <dgm:prSet presAssocID="{139A912E-1C99-486F-87E2-6322F65EA23D}" presName="text_2" presStyleLbl="node1" presStyleIdx="1" presStyleCnt="3">
        <dgm:presLayoutVars>
          <dgm:bulletEnabled val="1"/>
        </dgm:presLayoutVars>
      </dgm:prSet>
      <dgm:spPr/>
    </dgm:pt>
    <dgm:pt modelId="{48F586D8-1D88-48B6-9164-10292E7DB2B0}" type="pres">
      <dgm:prSet presAssocID="{139A912E-1C99-486F-87E2-6322F65EA23D}" presName="accent_2" presStyleCnt="0"/>
      <dgm:spPr/>
    </dgm:pt>
    <dgm:pt modelId="{EE1EFAB0-6FB0-4232-BF49-C15AD5CA1AA3}" type="pres">
      <dgm:prSet presAssocID="{139A912E-1C99-486F-87E2-6322F65EA23D}" presName="accentRepeatNode" presStyleLbl="solidFgAcc1" presStyleIdx="1" presStyleCnt="3"/>
      <dgm:spPr/>
    </dgm:pt>
    <dgm:pt modelId="{EAA73B55-D760-4D33-A181-9B80B698B2E1}" type="pres">
      <dgm:prSet presAssocID="{029A13B8-3DD8-4FAE-BAE8-9D924BAB672A}" presName="text_3" presStyleLbl="node1" presStyleIdx="2" presStyleCnt="3">
        <dgm:presLayoutVars>
          <dgm:bulletEnabled val="1"/>
        </dgm:presLayoutVars>
      </dgm:prSet>
      <dgm:spPr/>
    </dgm:pt>
    <dgm:pt modelId="{FCF6521F-7087-4EB9-93B9-3149CC3096BA}" type="pres">
      <dgm:prSet presAssocID="{029A13B8-3DD8-4FAE-BAE8-9D924BAB672A}" presName="accent_3" presStyleCnt="0"/>
      <dgm:spPr/>
    </dgm:pt>
    <dgm:pt modelId="{06761E0A-8120-47C1-BABC-8AFE4C7369FC}" type="pres">
      <dgm:prSet presAssocID="{029A13B8-3DD8-4FAE-BAE8-9D924BAB672A}" presName="accentRepeatNode" presStyleLbl="solidFgAcc1" presStyleIdx="2" presStyleCnt="3"/>
      <dgm:spPr/>
    </dgm:pt>
  </dgm:ptLst>
  <dgm:cxnLst>
    <dgm:cxn modelId="{4BE11917-65AF-4C3F-9A17-51B585F8BEE7}" type="presOf" srcId="{A4A12D29-2547-45B9-9893-C80A6713DE24}" destId="{E2DABA03-A09A-49E8-B95A-F533F0045EC6}" srcOrd="0" destOrd="0" presId="urn:microsoft.com/office/officeart/2008/layout/VerticalCurvedList"/>
    <dgm:cxn modelId="{1B234E1E-3B4E-44B1-AB3E-3A36B756DD80}" type="presOf" srcId="{029A13B8-3DD8-4FAE-BAE8-9D924BAB672A}" destId="{EAA73B55-D760-4D33-A181-9B80B698B2E1}" srcOrd="0" destOrd="0" presId="urn:microsoft.com/office/officeart/2008/layout/VerticalCurvedList"/>
    <dgm:cxn modelId="{D241FC20-E21D-405D-986E-28776F8B5F71}" srcId="{B7A9CBA9-FA1F-4349-8F5F-BA9E899C6B1D}" destId="{280BE5E6-91DD-4A52-93C4-8761A0A0E38B}" srcOrd="0" destOrd="0" parTransId="{5548763E-A223-47CE-8E05-1D614A847856}" sibTransId="{A4A12D29-2547-45B9-9893-C80A6713DE24}"/>
    <dgm:cxn modelId="{6B77903A-5965-46A9-9F87-25CF2B395297}" type="presOf" srcId="{B7A9CBA9-FA1F-4349-8F5F-BA9E899C6B1D}" destId="{F0448ACD-C78D-4824-9137-7F665661A2E0}" srcOrd="0" destOrd="0" presId="urn:microsoft.com/office/officeart/2008/layout/VerticalCurvedList"/>
    <dgm:cxn modelId="{815D6350-5770-4FAF-985D-A98B85DD9877}" srcId="{B7A9CBA9-FA1F-4349-8F5F-BA9E899C6B1D}" destId="{139A912E-1C99-486F-87E2-6322F65EA23D}" srcOrd="1" destOrd="0" parTransId="{84E4DC1D-4BEA-4EAC-B853-FC3B69DFA545}" sibTransId="{4176FB98-A6F1-415F-A7C2-23AC161B730A}"/>
    <dgm:cxn modelId="{0F5EE273-65C5-4451-A3DD-20CF327D92F3}" srcId="{B7A9CBA9-FA1F-4349-8F5F-BA9E899C6B1D}" destId="{029A13B8-3DD8-4FAE-BAE8-9D924BAB672A}" srcOrd="2" destOrd="0" parTransId="{633BC4D3-4077-43EA-A02F-8A4B8B54C302}" sibTransId="{AD773F8B-E5E2-4409-9B11-66BD62951AF8}"/>
    <dgm:cxn modelId="{846148D4-D64B-4EC0-8CF1-D3BB82CD23E2}" type="presOf" srcId="{280BE5E6-91DD-4A52-93C4-8761A0A0E38B}" destId="{B09EE3A5-8AE5-405B-AF1D-D13B81268DA1}" srcOrd="0" destOrd="0" presId="urn:microsoft.com/office/officeart/2008/layout/VerticalCurvedList"/>
    <dgm:cxn modelId="{C4537FF4-7902-479A-9DCE-625BDF03876E}" type="presOf" srcId="{139A912E-1C99-486F-87E2-6322F65EA23D}" destId="{03E7C19E-7203-4C8A-9C6C-ECEC3D77CFC4}" srcOrd="0" destOrd="0" presId="urn:microsoft.com/office/officeart/2008/layout/VerticalCurvedList"/>
    <dgm:cxn modelId="{9FE65AA9-32C6-43B6-8E3A-EB0767DBDD81}" type="presParOf" srcId="{F0448ACD-C78D-4824-9137-7F665661A2E0}" destId="{F683FF56-4373-4F0F-B38C-D176479BCE4E}" srcOrd="0" destOrd="0" presId="urn:microsoft.com/office/officeart/2008/layout/VerticalCurvedList"/>
    <dgm:cxn modelId="{4806D1A2-A22E-4189-B301-BCBCCA814734}" type="presParOf" srcId="{F683FF56-4373-4F0F-B38C-D176479BCE4E}" destId="{4ACD30B9-C963-464E-8B9A-CA5AFDB64EF6}" srcOrd="0" destOrd="0" presId="urn:microsoft.com/office/officeart/2008/layout/VerticalCurvedList"/>
    <dgm:cxn modelId="{25676511-D867-4362-9E29-5AD550A58D39}" type="presParOf" srcId="{4ACD30B9-C963-464E-8B9A-CA5AFDB64EF6}" destId="{39949DA0-26B7-4900-9AA8-C5735F616AA7}" srcOrd="0" destOrd="0" presId="urn:microsoft.com/office/officeart/2008/layout/VerticalCurvedList"/>
    <dgm:cxn modelId="{88FD6BF9-F5F1-4184-BB0A-75D9C03421B9}" type="presParOf" srcId="{4ACD30B9-C963-464E-8B9A-CA5AFDB64EF6}" destId="{E2DABA03-A09A-49E8-B95A-F533F0045EC6}" srcOrd="1" destOrd="0" presId="urn:microsoft.com/office/officeart/2008/layout/VerticalCurvedList"/>
    <dgm:cxn modelId="{3BAA9C2D-16C2-43FF-A311-2B04A00801B1}" type="presParOf" srcId="{4ACD30B9-C963-464E-8B9A-CA5AFDB64EF6}" destId="{6D169B22-EE5E-423A-962F-CC5247784E83}" srcOrd="2" destOrd="0" presId="urn:microsoft.com/office/officeart/2008/layout/VerticalCurvedList"/>
    <dgm:cxn modelId="{04B15DDA-3015-40D5-824C-9937E246BE31}" type="presParOf" srcId="{4ACD30B9-C963-464E-8B9A-CA5AFDB64EF6}" destId="{4F6B8AD9-8375-4E68-BE2A-CF902559F39A}" srcOrd="3" destOrd="0" presId="urn:microsoft.com/office/officeart/2008/layout/VerticalCurvedList"/>
    <dgm:cxn modelId="{47D0CC2A-C11F-4497-8124-8C5562F4858A}" type="presParOf" srcId="{F683FF56-4373-4F0F-B38C-D176479BCE4E}" destId="{B09EE3A5-8AE5-405B-AF1D-D13B81268DA1}" srcOrd="1" destOrd="0" presId="urn:microsoft.com/office/officeart/2008/layout/VerticalCurvedList"/>
    <dgm:cxn modelId="{A0A7ED40-4156-45CD-BC47-42561A7548B2}" type="presParOf" srcId="{F683FF56-4373-4F0F-B38C-D176479BCE4E}" destId="{37EBA546-995E-419F-A9D6-7BB704B4574B}" srcOrd="2" destOrd="0" presId="urn:microsoft.com/office/officeart/2008/layout/VerticalCurvedList"/>
    <dgm:cxn modelId="{17DC18F9-B306-46AA-8BB4-539F672215AB}" type="presParOf" srcId="{37EBA546-995E-419F-A9D6-7BB704B4574B}" destId="{3F25A9E5-E729-4C44-BB90-F1134E22DF9A}" srcOrd="0" destOrd="0" presId="urn:microsoft.com/office/officeart/2008/layout/VerticalCurvedList"/>
    <dgm:cxn modelId="{D8BA0895-DADE-4D21-B097-06B1CB986ED4}" type="presParOf" srcId="{F683FF56-4373-4F0F-B38C-D176479BCE4E}" destId="{03E7C19E-7203-4C8A-9C6C-ECEC3D77CFC4}" srcOrd="3" destOrd="0" presId="urn:microsoft.com/office/officeart/2008/layout/VerticalCurvedList"/>
    <dgm:cxn modelId="{9A074B81-9803-45E4-98F1-D97D15A01A9D}" type="presParOf" srcId="{F683FF56-4373-4F0F-B38C-D176479BCE4E}" destId="{48F586D8-1D88-48B6-9164-10292E7DB2B0}" srcOrd="4" destOrd="0" presId="urn:microsoft.com/office/officeart/2008/layout/VerticalCurvedList"/>
    <dgm:cxn modelId="{C7646E03-E103-4089-9B28-5D35284579B7}" type="presParOf" srcId="{48F586D8-1D88-48B6-9164-10292E7DB2B0}" destId="{EE1EFAB0-6FB0-4232-BF49-C15AD5CA1AA3}" srcOrd="0" destOrd="0" presId="urn:microsoft.com/office/officeart/2008/layout/VerticalCurvedList"/>
    <dgm:cxn modelId="{5F0991A3-C3E8-4AED-9B01-AC48E8DF8AC6}" type="presParOf" srcId="{F683FF56-4373-4F0F-B38C-D176479BCE4E}" destId="{EAA73B55-D760-4D33-A181-9B80B698B2E1}" srcOrd="5" destOrd="0" presId="urn:microsoft.com/office/officeart/2008/layout/VerticalCurvedList"/>
    <dgm:cxn modelId="{A4BBC588-04EA-4EE8-A4D3-2048AB895FDE}" type="presParOf" srcId="{F683FF56-4373-4F0F-B38C-D176479BCE4E}" destId="{FCF6521F-7087-4EB9-93B9-3149CC3096BA}" srcOrd="6" destOrd="0" presId="urn:microsoft.com/office/officeart/2008/layout/VerticalCurvedList"/>
    <dgm:cxn modelId="{F7B2E265-9CFC-4308-A988-4946DB009F0F}" type="presParOf" srcId="{FCF6521F-7087-4EB9-93B9-3149CC3096BA}" destId="{06761E0A-8120-47C1-BABC-8AFE4C7369F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B9299E-3C15-4138-ABBD-8288D43A81DA}">
      <dsp:nvSpPr>
        <dsp:cNvPr id="0" name=""/>
        <dsp:cNvSpPr/>
      </dsp:nvSpPr>
      <dsp:spPr>
        <a:xfrm>
          <a:off x="-6086125" y="-931199"/>
          <a:ext cx="7244955" cy="7244955"/>
        </a:xfrm>
        <a:prstGeom prst="blockArc">
          <a:avLst>
            <a:gd name="adj1" fmla="val 18900000"/>
            <a:gd name="adj2" fmla="val 2700000"/>
            <a:gd name="adj3" fmla="val 298"/>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7F536A-8846-4F81-99FE-C7EF8BBDAC67}">
      <dsp:nvSpPr>
        <dsp:cNvPr id="0" name=""/>
        <dsp:cNvSpPr/>
      </dsp:nvSpPr>
      <dsp:spPr>
        <a:xfrm>
          <a:off x="606496" y="413810"/>
          <a:ext cx="7746735" cy="82805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57267" tIns="40640" rIns="40640" bIns="40640" numCol="1" spcCol="1270" anchor="ctr" anchorCtr="0">
          <a:noAutofit/>
        </a:bodyPr>
        <a:lstStyle/>
        <a:p>
          <a:pPr marL="0" lvl="0" indent="0" algn="l" defTabSz="711200">
            <a:lnSpc>
              <a:spcPct val="90000"/>
            </a:lnSpc>
            <a:spcBef>
              <a:spcPct val="0"/>
            </a:spcBef>
            <a:spcAft>
              <a:spcPct val="35000"/>
            </a:spcAft>
            <a:buNone/>
          </a:pPr>
          <a:r>
            <a:rPr lang="tr-TR" sz="1600" kern="1200" dirty="0">
              <a:latin typeface="Times New Roman" panose="02020603050405020304" pitchFamily="18" charset="0"/>
              <a:cs typeface="Times New Roman" panose="02020603050405020304" pitchFamily="18" charset="0"/>
            </a:rPr>
            <a:t>Optimizasyon, bir sistemin veya sürecin en iyi duruma getirilmesi için kullanılan bir kavramdır. Genel olarak, kaynakların en etkin ve verimli şekilde kullanılmasını sağlar. Bu kavram, çeşitli alanlarda kullanılır ve endüstri, işletme, mühendislik, ekonomi, lojistik, makina tasarımı gibi birçok alanda uygulanabilir. </a:t>
          </a:r>
        </a:p>
      </dsp:txBody>
      <dsp:txXfrm>
        <a:off x="606496" y="413810"/>
        <a:ext cx="7746735" cy="828052"/>
      </dsp:txXfrm>
    </dsp:sp>
    <dsp:sp modelId="{FCF5511A-6AF5-410B-BE71-85798D442D79}">
      <dsp:nvSpPr>
        <dsp:cNvPr id="0" name=""/>
        <dsp:cNvSpPr/>
      </dsp:nvSpPr>
      <dsp:spPr>
        <a:xfrm>
          <a:off x="88963" y="310304"/>
          <a:ext cx="1035065" cy="1035065"/>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A04BA4-9F00-4A22-9415-75FE0468CAD2}">
      <dsp:nvSpPr>
        <dsp:cNvPr id="0" name=""/>
        <dsp:cNvSpPr/>
      </dsp:nvSpPr>
      <dsp:spPr>
        <a:xfrm>
          <a:off x="1081237" y="1656104"/>
          <a:ext cx="7271994" cy="82805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57267" tIns="40640" rIns="40640" bIns="40640" numCol="1" spcCol="1270" anchor="ctr" anchorCtr="0">
          <a:noAutofit/>
        </a:bodyPr>
        <a:lstStyle/>
        <a:p>
          <a:pPr marL="0" lvl="0" indent="0" algn="l" defTabSz="711200">
            <a:lnSpc>
              <a:spcPct val="90000"/>
            </a:lnSpc>
            <a:spcBef>
              <a:spcPct val="0"/>
            </a:spcBef>
            <a:spcAft>
              <a:spcPct val="35000"/>
            </a:spcAft>
            <a:buNone/>
          </a:pPr>
          <a:r>
            <a:rPr lang="tr-TR" sz="1600" kern="1200" dirty="0">
              <a:latin typeface="Times New Roman" panose="02020603050405020304" pitchFamily="18" charset="0"/>
              <a:cs typeface="Times New Roman" panose="02020603050405020304" pitchFamily="18" charset="0"/>
            </a:rPr>
            <a:t>Optimizasyon, birçok alanda kullanılan genel bir kavramdır. Örneğin, işletmelerde üretim planlaması, mal ve değerlere ilişkin dökümlerin (envanter)yönetimi ve mal ve hizmet sağlanması (lojistik) işleri için kullanılabilir.</a:t>
          </a:r>
        </a:p>
      </dsp:txBody>
      <dsp:txXfrm>
        <a:off x="1081237" y="1656104"/>
        <a:ext cx="7271994" cy="828052"/>
      </dsp:txXfrm>
    </dsp:sp>
    <dsp:sp modelId="{F5CE6B32-1C87-4F0A-8A19-F0390610C234}">
      <dsp:nvSpPr>
        <dsp:cNvPr id="0" name=""/>
        <dsp:cNvSpPr/>
      </dsp:nvSpPr>
      <dsp:spPr>
        <a:xfrm>
          <a:off x="563705" y="1552598"/>
          <a:ext cx="1035065" cy="1035065"/>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21F64B-151F-4A9B-B5EE-89B1BE00AA07}">
      <dsp:nvSpPr>
        <dsp:cNvPr id="0" name=""/>
        <dsp:cNvSpPr/>
      </dsp:nvSpPr>
      <dsp:spPr>
        <a:xfrm>
          <a:off x="1081237" y="2898398"/>
          <a:ext cx="7271994" cy="82805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57267" tIns="45720" rIns="45720" bIns="45720" numCol="1" spcCol="1270" anchor="ctr" anchorCtr="0">
          <a:noAutofit/>
        </a:bodyPr>
        <a:lstStyle/>
        <a:p>
          <a:pPr marL="0" lvl="0" indent="0" algn="l" defTabSz="800100">
            <a:lnSpc>
              <a:spcPct val="90000"/>
            </a:lnSpc>
            <a:spcBef>
              <a:spcPct val="0"/>
            </a:spcBef>
            <a:spcAft>
              <a:spcPct val="35000"/>
            </a:spcAft>
            <a:buNone/>
          </a:pPr>
          <a:r>
            <a:rPr lang="tr-TR" sz="1800" kern="1200" dirty="0">
              <a:latin typeface="Times New Roman" panose="02020603050405020304" pitchFamily="18" charset="0"/>
              <a:cs typeface="Times New Roman" panose="02020603050405020304" pitchFamily="18" charset="0"/>
            </a:rPr>
            <a:t>Mühendislikte ise tasarım ve süreç iyileştirilmesi yapısal optimizasyon alanlarında yaygın olarak kullanılır.  </a:t>
          </a:r>
        </a:p>
      </dsp:txBody>
      <dsp:txXfrm>
        <a:off x="1081237" y="2898398"/>
        <a:ext cx="7271994" cy="828052"/>
      </dsp:txXfrm>
    </dsp:sp>
    <dsp:sp modelId="{1046A689-5701-44A9-A80F-94345A46DA3E}">
      <dsp:nvSpPr>
        <dsp:cNvPr id="0" name=""/>
        <dsp:cNvSpPr/>
      </dsp:nvSpPr>
      <dsp:spPr>
        <a:xfrm>
          <a:off x="563705" y="2794892"/>
          <a:ext cx="1035065" cy="1035065"/>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C6C63E-5A40-47D3-8DF7-FB5DFE9E07AC}">
      <dsp:nvSpPr>
        <dsp:cNvPr id="0" name=""/>
        <dsp:cNvSpPr/>
      </dsp:nvSpPr>
      <dsp:spPr>
        <a:xfrm>
          <a:off x="606496" y="4140692"/>
          <a:ext cx="7746735" cy="82805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57267" tIns="40640" rIns="40640" bIns="40640" numCol="1" spcCol="1270" anchor="ctr" anchorCtr="0">
          <a:noAutofit/>
        </a:bodyPr>
        <a:lstStyle/>
        <a:p>
          <a:pPr marL="0" lvl="0" indent="0" algn="l" defTabSz="711200">
            <a:lnSpc>
              <a:spcPct val="90000"/>
            </a:lnSpc>
            <a:spcBef>
              <a:spcPct val="0"/>
            </a:spcBef>
            <a:spcAft>
              <a:spcPct val="35000"/>
            </a:spcAft>
            <a:buNone/>
          </a:pPr>
          <a:r>
            <a:rPr lang="tr-TR" sz="1600" kern="1200" dirty="0">
              <a:latin typeface="Times New Roman" panose="02020603050405020304" pitchFamily="18" charset="0"/>
              <a:cs typeface="Times New Roman" panose="02020603050405020304" pitchFamily="18" charset="0"/>
            </a:rPr>
            <a:t>Maliyet optimizasyonu, bir ürünün veya sistemin maliyetini en aza indirerek veya belirli bir bütçe kısıtlaması şartlarında en iyi başarımı elde etmek için yapılan çalışmaları kapsar. Bu çalışmalar, üretim ve işletme maliyetlerini azaltmak veya gelirleri artırmak amacıyla gerçekleştirilir.</a:t>
          </a:r>
        </a:p>
      </dsp:txBody>
      <dsp:txXfrm>
        <a:off x="606496" y="4140692"/>
        <a:ext cx="7746735" cy="828052"/>
      </dsp:txXfrm>
    </dsp:sp>
    <dsp:sp modelId="{93BD66EF-EF89-4D24-B533-5515DB950FFC}">
      <dsp:nvSpPr>
        <dsp:cNvPr id="0" name=""/>
        <dsp:cNvSpPr/>
      </dsp:nvSpPr>
      <dsp:spPr>
        <a:xfrm>
          <a:off x="88963" y="4037186"/>
          <a:ext cx="1035065" cy="1035065"/>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1BAF1-7424-49DF-989F-FB41D0499389}">
      <dsp:nvSpPr>
        <dsp:cNvPr id="0" name=""/>
        <dsp:cNvSpPr/>
      </dsp:nvSpPr>
      <dsp:spPr>
        <a:xfrm>
          <a:off x="-6453967" y="-987121"/>
          <a:ext cx="7681924" cy="7681924"/>
        </a:xfrm>
        <a:prstGeom prst="blockArc">
          <a:avLst>
            <a:gd name="adj1" fmla="val 18900000"/>
            <a:gd name="adj2" fmla="val 2700000"/>
            <a:gd name="adj3" fmla="val 281"/>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5FDE99-8E10-4EDE-A3F8-EF744A8706AA}">
      <dsp:nvSpPr>
        <dsp:cNvPr id="0" name=""/>
        <dsp:cNvSpPr/>
      </dsp:nvSpPr>
      <dsp:spPr>
        <a:xfrm>
          <a:off x="536424" y="356615"/>
          <a:ext cx="6173946" cy="71368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6490" tIns="35560" rIns="35560" bIns="35560" numCol="1" spcCol="1270" anchor="ctr" anchorCtr="0">
          <a:noAutofit/>
        </a:bodyPr>
        <a:lstStyle/>
        <a:p>
          <a:pPr marL="0" lvl="0" indent="0" algn="l" defTabSz="622300">
            <a:lnSpc>
              <a:spcPct val="90000"/>
            </a:lnSpc>
            <a:spcBef>
              <a:spcPct val="0"/>
            </a:spcBef>
            <a:spcAft>
              <a:spcPct val="35000"/>
            </a:spcAft>
            <a:buNone/>
          </a:pPr>
          <a:r>
            <a:rPr lang="tr-TR" sz="1400" kern="1200" dirty="0">
              <a:latin typeface="Times New Roman" panose="02020603050405020304" pitchFamily="18" charset="0"/>
              <a:cs typeface="Times New Roman" panose="02020603050405020304" pitchFamily="18" charset="0"/>
            </a:rPr>
            <a:t>Optimizasyon probleminin amacı, belirli kısıtlar altında bir amaç</a:t>
          </a:r>
          <a:r>
            <a:rPr lang="tr-TR" sz="1400" b="1" kern="1200" dirty="0">
              <a:latin typeface="Times New Roman" panose="02020603050405020304" pitchFamily="18" charset="0"/>
              <a:cs typeface="Times New Roman" panose="02020603050405020304" pitchFamily="18" charset="0"/>
            </a:rPr>
            <a:t> </a:t>
          </a:r>
          <a:r>
            <a:rPr lang="tr-TR" sz="1400" kern="1200" dirty="0">
              <a:latin typeface="Times New Roman" panose="02020603050405020304" pitchFamily="18" charset="0"/>
              <a:cs typeface="Times New Roman" panose="02020603050405020304" pitchFamily="18" charset="0"/>
            </a:rPr>
            <a:t>fonksiyonunu en iyi şekilde (maksimize veya minimize ederek) çözmektir. Bir sistemin performansını artırmak için en iyi çözümü bulmaktır.</a:t>
          </a:r>
        </a:p>
      </dsp:txBody>
      <dsp:txXfrm>
        <a:off x="536424" y="356615"/>
        <a:ext cx="6173946" cy="713688"/>
      </dsp:txXfrm>
    </dsp:sp>
    <dsp:sp modelId="{9068771A-9355-4D0C-87E4-CCC6339E28A9}">
      <dsp:nvSpPr>
        <dsp:cNvPr id="0" name=""/>
        <dsp:cNvSpPr/>
      </dsp:nvSpPr>
      <dsp:spPr>
        <a:xfrm>
          <a:off x="90369" y="267404"/>
          <a:ext cx="892110" cy="892110"/>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3E6E90-BA42-4E01-9A43-61E328DEC6B6}">
      <dsp:nvSpPr>
        <dsp:cNvPr id="0" name=""/>
        <dsp:cNvSpPr/>
      </dsp:nvSpPr>
      <dsp:spPr>
        <a:xfrm>
          <a:off x="1047832" y="1426806"/>
          <a:ext cx="5662538" cy="71368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6490" tIns="40640" rIns="40640" bIns="40640" numCol="1" spcCol="1270" anchor="ctr" anchorCtr="0">
          <a:noAutofit/>
        </a:bodyPr>
        <a:lstStyle/>
        <a:p>
          <a:pPr marL="0" lvl="0" indent="0" algn="l" defTabSz="711200">
            <a:lnSpc>
              <a:spcPct val="90000"/>
            </a:lnSpc>
            <a:spcBef>
              <a:spcPct val="0"/>
            </a:spcBef>
            <a:spcAft>
              <a:spcPct val="35000"/>
            </a:spcAft>
            <a:buNone/>
          </a:pPr>
          <a:r>
            <a:rPr lang="tr-TR" sz="1600" b="1" kern="1200" dirty="0">
              <a:latin typeface="Times New Roman" panose="02020603050405020304" pitchFamily="18" charset="0"/>
              <a:cs typeface="Times New Roman" panose="02020603050405020304" pitchFamily="18" charset="0"/>
            </a:rPr>
            <a:t>Optimizasyon problemlerinde:</a:t>
          </a:r>
          <a:endParaRPr lang="tr-TR" sz="1600" kern="1200" dirty="0">
            <a:latin typeface="Times New Roman" panose="02020603050405020304" pitchFamily="18" charset="0"/>
            <a:cs typeface="Times New Roman" panose="02020603050405020304" pitchFamily="18" charset="0"/>
          </a:endParaRPr>
        </a:p>
      </dsp:txBody>
      <dsp:txXfrm>
        <a:off x="1047832" y="1426806"/>
        <a:ext cx="5662538" cy="713688"/>
      </dsp:txXfrm>
    </dsp:sp>
    <dsp:sp modelId="{7C60A400-3155-470D-95E7-A1D6E5624EF6}">
      <dsp:nvSpPr>
        <dsp:cNvPr id="0" name=""/>
        <dsp:cNvSpPr/>
      </dsp:nvSpPr>
      <dsp:spPr>
        <a:xfrm>
          <a:off x="601777" y="1337595"/>
          <a:ext cx="892110" cy="892110"/>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7782B5-5A12-49AF-8273-FCE46EE5E321}">
      <dsp:nvSpPr>
        <dsp:cNvPr id="0" name=""/>
        <dsp:cNvSpPr/>
      </dsp:nvSpPr>
      <dsp:spPr>
        <a:xfrm>
          <a:off x="1204793" y="2496996"/>
          <a:ext cx="5505577" cy="71368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6490" tIns="35560" rIns="35560" bIns="35560" numCol="1" spcCol="1270" anchor="t" anchorCtr="0">
          <a:noAutofit/>
        </a:bodyPr>
        <a:lstStyle/>
        <a:p>
          <a:pPr marL="0" lvl="0" indent="0" algn="l" defTabSz="622300">
            <a:lnSpc>
              <a:spcPct val="90000"/>
            </a:lnSpc>
            <a:spcBef>
              <a:spcPct val="0"/>
            </a:spcBef>
            <a:spcAft>
              <a:spcPct val="35000"/>
            </a:spcAft>
            <a:buNone/>
          </a:pPr>
          <a:r>
            <a:rPr lang="tr-TR" sz="1400" b="1" kern="1200" dirty="0">
              <a:latin typeface="Times New Roman" panose="02020603050405020304" pitchFamily="18" charset="0"/>
              <a:cs typeface="Times New Roman" panose="02020603050405020304" pitchFamily="18" charset="0"/>
            </a:rPr>
            <a:t>Amaç fonksiyonu</a:t>
          </a:r>
          <a:r>
            <a:rPr lang="tr-TR" sz="1400" kern="1200" dirty="0">
              <a:latin typeface="Times New Roman" panose="02020603050405020304" pitchFamily="18" charset="0"/>
              <a:cs typeface="Times New Roman" panose="02020603050405020304" pitchFamily="18" charset="0"/>
            </a:rPr>
            <a:t>: En iyi hale getirilmek istenen kriterdir. Örneğin:</a:t>
          </a:r>
        </a:p>
        <a:p>
          <a:pPr marL="114300" lvl="1" indent="-114300" algn="l" defTabSz="622300">
            <a:lnSpc>
              <a:spcPct val="90000"/>
            </a:lnSpc>
            <a:spcBef>
              <a:spcPct val="0"/>
            </a:spcBef>
            <a:spcAft>
              <a:spcPct val="15000"/>
            </a:spcAft>
            <a:buChar char="•"/>
          </a:pPr>
          <a:r>
            <a:rPr lang="tr-TR" sz="1400" kern="1200" dirty="0">
              <a:latin typeface="Times New Roman" panose="02020603050405020304" pitchFamily="18" charset="0"/>
              <a:cs typeface="Times New Roman" panose="02020603050405020304" pitchFamily="18" charset="0"/>
            </a:rPr>
            <a:t>Maliyeti minimize etmek</a:t>
          </a:r>
        </a:p>
        <a:p>
          <a:pPr marL="114300" lvl="1" indent="-114300" algn="l" defTabSz="622300">
            <a:lnSpc>
              <a:spcPct val="90000"/>
            </a:lnSpc>
            <a:spcBef>
              <a:spcPct val="0"/>
            </a:spcBef>
            <a:spcAft>
              <a:spcPct val="15000"/>
            </a:spcAft>
            <a:buChar char="•"/>
          </a:pPr>
          <a:r>
            <a:rPr lang="tr-TR" sz="1400" kern="1200" dirty="0">
              <a:latin typeface="Times New Roman" panose="02020603050405020304" pitchFamily="18" charset="0"/>
              <a:cs typeface="Times New Roman" panose="02020603050405020304" pitchFamily="18" charset="0"/>
            </a:rPr>
            <a:t>Verimi veya karı maksimize etmek</a:t>
          </a:r>
        </a:p>
      </dsp:txBody>
      <dsp:txXfrm>
        <a:off x="1204793" y="2496996"/>
        <a:ext cx="5505577" cy="713688"/>
      </dsp:txXfrm>
    </dsp:sp>
    <dsp:sp modelId="{3061F62D-E531-4FD2-806E-4A930FF82031}">
      <dsp:nvSpPr>
        <dsp:cNvPr id="0" name=""/>
        <dsp:cNvSpPr/>
      </dsp:nvSpPr>
      <dsp:spPr>
        <a:xfrm>
          <a:off x="758738" y="2407785"/>
          <a:ext cx="892110" cy="892110"/>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AA9DF0-CC46-4B41-B0F9-074A1379D671}">
      <dsp:nvSpPr>
        <dsp:cNvPr id="0" name=""/>
        <dsp:cNvSpPr/>
      </dsp:nvSpPr>
      <dsp:spPr>
        <a:xfrm>
          <a:off x="1047832" y="3567187"/>
          <a:ext cx="5662538" cy="71368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6490" tIns="40640" rIns="40640" bIns="40640" numCol="1" spcCol="1270" anchor="ctr" anchorCtr="0">
          <a:noAutofit/>
        </a:bodyPr>
        <a:lstStyle/>
        <a:p>
          <a:pPr marL="0" lvl="0" indent="0" algn="l" defTabSz="711200">
            <a:lnSpc>
              <a:spcPct val="90000"/>
            </a:lnSpc>
            <a:spcBef>
              <a:spcPct val="0"/>
            </a:spcBef>
            <a:spcAft>
              <a:spcPct val="35000"/>
            </a:spcAft>
            <a:buNone/>
          </a:pPr>
          <a:r>
            <a:rPr lang="tr-TR" sz="1600" b="1" kern="1200" dirty="0">
              <a:latin typeface="Times New Roman" panose="02020603050405020304" pitchFamily="18" charset="0"/>
              <a:cs typeface="Times New Roman" panose="02020603050405020304" pitchFamily="18" charset="0"/>
            </a:rPr>
            <a:t>Karar değişkenleri</a:t>
          </a:r>
          <a:r>
            <a:rPr lang="tr-TR" sz="1600" kern="1200" dirty="0">
              <a:latin typeface="Times New Roman" panose="02020603050405020304" pitchFamily="18" charset="0"/>
              <a:cs typeface="Times New Roman" panose="02020603050405020304" pitchFamily="18" charset="0"/>
            </a:rPr>
            <a:t>: Hangi değerlerin değiştirileceğini belirler (örneğin üretim miktarları).</a:t>
          </a:r>
        </a:p>
      </dsp:txBody>
      <dsp:txXfrm>
        <a:off x="1047832" y="3567187"/>
        <a:ext cx="5662538" cy="713688"/>
      </dsp:txXfrm>
    </dsp:sp>
    <dsp:sp modelId="{8802D28B-8AC5-4BD6-9DB2-3980177823F0}">
      <dsp:nvSpPr>
        <dsp:cNvPr id="0" name=""/>
        <dsp:cNvSpPr/>
      </dsp:nvSpPr>
      <dsp:spPr>
        <a:xfrm>
          <a:off x="601777" y="3477976"/>
          <a:ext cx="892110" cy="892110"/>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385242-5F7F-4600-8DAD-179E1F8A18A9}">
      <dsp:nvSpPr>
        <dsp:cNvPr id="0" name=""/>
        <dsp:cNvSpPr/>
      </dsp:nvSpPr>
      <dsp:spPr>
        <a:xfrm>
          <a:off x="536424" y="4637377"/>
          <a:ext cx="6173946" cy="71368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6490" tIns="43180" rIns="43180" bIns="43180" numCol="1" spcCol="1270" anchor="ctr" anchorCtr="0">
          <a:noAutofit/>
        </a:bodyPr>
        <a:lstStyle/>
        <a:p>
          <a:pPr marL="0" lvl="0" indent="0" algn="l" defTabSz="755650">
            <a:lnSpc>
              <a:spcPct val="90000"/>
            </a:lnSpc>
            <a:spcBef>
              <a:spcPct val="0"/>
            </a:spcBef>
            <a:spcAft>
              <a:spcPct val="35000"/>
            </a:spcAft>
            <a:buNone/>
          </a:pPr>
          <a:r>
            <a:rPr lang="tr-TR" sz="1700" b="1" kern="1200" dirty="0">
              <a:latin typeface="Times New Roman" panose="02020603050405020304" pitchFamily="18" charset="0"/>
              <a:cs typeface="Times New Roman" panose="02020603050405020304" pitchFamily="18" charset="0"/>
            </a:rPr>
            <a:t>Kısıtlar</a:t>
          </a:r>
          <a:r>
            <a:rPr lang="tr-TR" sz="1700" kern="1200" dirty="0">
              <a:latin typeface="Times New Roman" panose="02020603050405020304" pitchFamily="18" charset="0"/>
              <a:cs typeface="Times New Roman" panose="02020603050405020304" pitchFamily="18" charset="0"/>
            </a:rPr>
            <a:t>: Karar değişkenlerinin uyması gereken koşullardır (örneğin kapasite sınırları, toplam talep, fiziksel sınırlamalar).</a:t>
          </a:r>
        </a:p>
      </dsp:txBody>
      <dsp:txXfrm>
        <a:off x="536424" y="4637377"/>
        <a:ext cx="6173946" cy="713688"/>
      </dsp:txXfrm>
    </dsp:sp>
    <dsp:sp modelId="{6B5372DC-27C2-41A3-A114-91036665EB55}">
      <dsp:nvSpPr>
        <dsp:cNvPr id="0" name=""/>
        <dsp:cNvSpPr/>
      </dsp:nvSpPr>
      <dsp:spPr>
        <a:xfrm>
          <a:off x="90369" y="4548166"/>
          <a:ext cx="892110" cy="892110"/>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D597A8-9422-4CC5-91FE-C4D99807CCF7}">
      <dsp:nvSpPr>
        <dsp:cNvPr id="0" name=""/>
        <dsp:cNvSpPr/>
      </dsp:nvSpPr>
      <dsp:spPr>
        <a:xfrm>
          <a:off x="1252221" y="3675"/>
          <a:ext cx="709729" cy="709729"/>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536C7724-9ACF-49BA-A2CC-BE0390DD4DC9}">
      <dsp:nvSpPr>
        <dsp:cNvPr id="0" name=""/>
        <dsp:cNvSpPr/>
      </dsp:nvSpPr>
      <dsp:spPr>
        <a:xfrm>
          <a:off x="1607086" y="3675"/>
          <a:ext cx="3786668" cy="709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marL="0" lvl="0" indent="0" algn="l" defTabSz="800100">
            <a:lnSpc>
              <a:spcPct val="90000"/>
            </a:lnSpc>
            <a:spcBef>
              <a:spcPct val="0"/>
            </a:spcBef>
            <a:spcAft>
              <a:spcPct val="35000"/>
            </a:spcAft>
            <a:buNone/>
          </a:pPr>
          <a:r>
            <a:rPr lang="tr-TR" sz="1800" b="1" kern="1200" dirty="0">
              <a:latin typeface="Times New Roman" panose="02020603050405020304" pitchFamily="18" charset="0"/>
              <a:cs typeface="Times New Roman" panose="02020603050405020304" pitchFamily="18" charset="0"/>
            </a:rPr>
            <a:t>Ekonomik Yük Dağıtımı (</a:t>
          </a:r>
          <a:r>
            <a:rPr lang="tr-TR" sz="1800" b="1" kern="1200" dirty="0" err="1">
              <a:latin typeface="Times New Roman" panose="02020603050405020304" pitchFamily="18" charset="0"/>
              <a:cs typeface="Times New Roman" panose="02020603050405020304" pitchFamily="18" charset="0"/>
            </a:rPr>
            <a:t>Economic</a:t>
          </a:r>
          <a:r>
            <a:rPr lang="tr-TR" sz="1800" b="1" kern="1200" dirty="0">
              <a:latin typeface="Times New Roman" panose="02020603050405020304" pitchFamily="18" charset="0"/>
              <a:cs typeface="Times New Roman" panose="02020603050405020304" pitchFamily="18" charset="0"/>
            </a:rPr>
            <a:t> </a:t>
          </a:r>
          <a:r>
            <a:rPr lang="tr-TR" sz="1800" b="1" kern="1200" dirty="0" err="1">
              <a:latin typeface="Times New Roman" panose="02020603050405020304" pitchFamily="18" charset="0"/>
              <a:cs typeface="Times New Roman" panose="02020603050405020304" pitchFamily="18" charset="0"/>
            </a:rPr>
            <a:t>Load</a:t>
          </a:r>
          <a:r>
            <a:rPr lang="tr-TR" sz="1800" b="1" kern="1200" dirty="0">
              <a:latin typeface="Times New Roman" panose="02020603050405020304" pitchFamily="18" charset="0"/>
              <a:cs typeface="Times New Roman" panose="02020603050405020304" pitchFamily="18" charset="0"/>
            </a:rPr>
            <a:t> </a:t>
          </a:r>
          <a:r>
            <a:rPr lang="tr-TR" sz="1800" b="1" kern="1200" dirty="0" err="1">
              <a:latin typeface="Times New Roman" panose="02020603050405020304" pitchFamily="18" charset="0"/>
              <a:cs typeface="Times New Roman" panose="02020603050405020304" pitchFamily="18" charset="0"/>
            </a:rPr>
            <a:t>Dispatch</a:t>
          </a:r>
          <a:r>
            <a:rPr lang="tr-TR" sz="1800" b="1" kern="1200" dirty="0">
              <a:latin typeface="Times New Roman" panose="02020603050405020304" pitchFamily="18" charset="0"/>
              <a:cs typeface="Times New Roman" panose="02020603050405020304" pitchFamily="18" charset="0"/>
            </a:rPr>
            <a:t>) Probleminde:</a:t>
          </a:r>
          <a:endParaRPr lang="tr-TR" sz="1800" kern="1200" dirty="0">
            <a:latin typeface="Times New Roman" panose="02020603050405020304" pitchFamily="18" charset="0"/>
            <a:cs typeface="Times New Roman" panose="02020603050405020304" pitchFamily="18" charset="0"/>
          </a:endParaRPr>
        </a:p>
      </dsp:txBody>
      <dsp:txXfrm>
        <a:off x="1607086" y="3675"/>
        <a:ext cx="3786668" cy="709729"/>
      </dsp:txXfrm>
    </dsp:sp>
    <dsp:sp modelId="{DA51C6B1-8954-42A9-8D6C-89ADA7428AD8}">
      <dsp:nvSpPr>
        <dsp:cNvPr id="0" name=""/>
        <dsp:cNvSpPr/>
      </dsp:nvSpPr>
      <dsp:spPr>
        <a:xfrm>
          <a:off x="1252221" y="713405"/>
          <a:ext cx="709729" cy="709729"/>
        </a:xfrm>
        <a:prstGeom prst="ellipse">
          <a:avLst/>
        </a:prstGeom>
        <a:solidFill>
          <a:schemeClr val="accent2">
            <a:alpha val="50000"/>
            <a:hueOff val="-81443"/>
            <a:satOff val="-698"/>
            <a:lumOff val="-46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846A456E-61EA-4797-857D-13051B09B538}">
      <dsp:nvSpPr>
        <dsp:cNvPr id="0" name=""/>
        <dsp:cNvSpPr/>
      </dsp:nvSpPr>
      <dsp:spPr>
        <a:xfrm>
          <a:off x="1607086" y="713405"/>
          <a:ext cx="3786668" cy="709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marL="0" lvl="0" indent="0" algn="l" defTabSz="889000">
            <a:lnSpc>
              <a:spcPct val="90000"/>
            </a:lnSpc>
            <a:spcBef>
              <a:spcPct val="0"/>
            </a:spcBef>
            <a:spcAft>
              <a:spcPct val="35000"/>
            </a:spcAft>
            <a:buNone/>
          </a:pPr>
          <a:r>
            <a:rPr lang="tr-TR" sz="2000" b="1" kern="1200" dirty="0">
              <a:latin typeface="Times New Roman" panose="02020603050405020304" pitchFamily="18" charset="0"/>
              <a:cs typeface="Times New Roman" panose="02020603050405020304" pitchFamily="18" charset="0"/>
            </a:rPr>
            <a:t>Amaç:</a:t>
          </a:r>
          <a:r>
            <a:rPr lang="tr-TR" sz="2000" kern="1200" dirty="0">
              <a:latin typeface="Times New Roman" panose="02020603050405020304" pitchFamily="18" charset="0"/>
              <a:cs typeface="Times New Roman" panose="02020603050405020304" pitchFamily="18" charset="0"/>
            </a:rPr>
            <a:t> Elektrik üretim maliyetini minimize etmek</a:t>
          </a:r>
        </a:p>
      </dsp:txBody>
      <dsp:txXfrm>
        <a:off x="1607086" y="713405"/>
        <a:ext cx="3786668" cy="709729"/>
      </dsp:txXfrm>
    </dsp:sp>
    <dsp:sp modelId="{E5A4C1DE-AE83-4AF2-B368-4B868EC52765}">
      <dsp:nvSpPr>
        <dsp:cNvPr id="0" name=""/>
        <dsp:cNvSpPr/>
      </dsp:nvSpPr>
      <dsp:spPr>
        <a:xfrm>
          <a:off x="1252221" y="1423135"/>
          <a:ext cx="709729" cy="709729"/>
        </a:xfrm>
        <a:prstGeom prst="ellipse">
          <a:avLst/>
        </a:prstGeom>
        <a:solidFill>
          <a:schemeClr val="accent2">
            <a:alpha val="50000"/>
            <a:hueOff val="-162885"/>
            <a:satOff val="-1396"/>
            <a:lumOff val="-9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F55B4A81-A25F-4DB5-ACFF-C72C322A8E3E}">
      <dsp:nvSpPr>
        <dsp:cNvPr id="0" name=""/>
        <dsp:cNvSpPr/>
      </dsp:nvSpPr>
      <dsp:spPr>
        <a:xfrm>
          <a:off x="1607086" y="1423135"/>
          <a:ext cx="3786668" cy="709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marL="0" lvl="0" indent="0" algn="l" defTabSz="889000">
            <a:lnSpc>
              <a:spcPct val="90000"/>
            </a:lnSpc>
            <a:spcBef>
              <a:spcPct val="0"/>
            </a:spcBef>
            <a:spcAft>
              <a:spcPct val="35000"/>
            </a:spcAft>
            <a:buNone/>
          </a:pPr>
          <a:r>
            <a:rPr lang="tr-TR" sz="2000" b="1" kern="1200" dirty="0">
              <a:latin typeface="Times New Roman" panose="02020603050405020304" pitchFamily="18" charset="0"/>
              <a:cs typeface="Times New Roman" panose="02020603050405020304" pitchFamily="18" charset="0"/>
            </a:rPr>
            <a:t>Karar değişkenleri:</a:t>
          </a:r>
          <a:r>
            <a:rPr lang="tr-TR" sz="2000" kern="1200" dirty="0">
              <a:latin typeface="Times New Roman" panose="02020603050405020304" pitchFamily="18" charset="0"/>
              <a:cs typeface="Times New Roman" panose="02020603050405020304" pitchFamily="18" charset="0"/>
            </a:rPr>
            <a:t> Her jeneratörün üreteceği güç miktarı</a:t>
          </a:r>
        </a:p>
      </dsp:txBody>
      <dsp:txXfrm>
        <a:off x="1607086" y="1423135"/>
        <a:ext cx="3786668" cy="709729"/>
      </dsp:txXfrm>
    </dsp:sp>
    <dsp:sp modelId="{7DAA0EC3-29A2-43D0-B07A-B0A45086D951}">
      <dsp:nvSpPr>
        <dsp:cNvPr id="0" name=""/>
        <dsp:cNvSpPr/>
      </dsp:nvSpPr>
      <dsp:spPr>
        <a:xfrm>
          <a:off x="1057086" y="2136540"/>
          <a:ext cx="3933808" cy="3933808"/>
        </a:xfrm>
        <a:prstGeom prst="ellipse">
          <a:avLst/>
        </a:prstGeom>
        <a:solidFill>
          <a:schemeClr val="accent2">
            <a:alpha val="50000"/>
            <a:hueOff val="-244328"/>
            <a:satOff val="-2094"/>
            <a:lumOff val="-13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6ABD531D-0200-46F8-BCB1-EA443ED683AD}">
      <dsp:nvSpPr>
        <dsp:cNvPr id="0" name=""/>
        <dsp:cNvSpPr/>
      </dsp:nvSpPr>
      <dsp:spPr>
        <a:xfrm>
          <a:off x="1252221" y="2298085"/>
          <a:ext cx="708085" cy="708085"/>
        </a:xfrm>
        <a:prstGeom prst="ellipse">
          <a:avLst/>
        </a:prstGeom>
        <a:solidFill>
          <a:schemeClr val="accent2">
            <a:alpha val="50000"/>
            <a:hueOff val="-325770"/>
            <a:satOff val="-2792"/>
            <a:lumOff val="-18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127CF22B-B5FF-427D-9F5A-FBB0404E6FD1}">
      <dsp:nvSpPr>
        <dsp:cNvPr id="0" name=""/>
        <dsp:cNvSpPr/>
      </dsp:nvSpPr>
      <dsp:spPr>
        <a:xfrm>
          <a:off x="1800941" y="3076689"/>
          <a:ext cx="3787491" cy="708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marL="0" lvl="0" indent="0" algn="l" defTabSz="800100">
            <a:lnSpc>
              <a:spcPct val="90000"/>
            </a:lnSpc>
            <a:spcBef>
              <a:spcPct val="0"/>
            </a:spcBef>
            <a:spcAft>
              <a:spcPct val="35000"/>
            </a:spcAft>
            <a:buNone/>
          </a:pPr>
          <a:r>
            <a:rPr lang="tr-TR" sz="1800" b="1" kern="1200" dirty="0">
              <a:latin typeface="Times New Roman" panose="02020603050405020304" pitchFamily="18" charset="0"/>
              <a:cs typeface="Times New Roman" panose="02020603050405020304" pitchFamily="18" charset="0"/>
            </a:rPr>
            <a:t>Kısıtlar:</a:t>
          </a:r>
          <a:endParaRPr lang="tr-TR" sz="1800" kern="1200" dirty="0">
            <a:latin typeface="Times New Roman" panose="02020603050405020304" pitchFamily="18" charset="0"/>
            <a:cs typeface="Times New Roman" panose="02020603050405020304" pitchFamily="18" charset="0"/>
          </a:endParaRPr>
        </a:p>
      </dsp:txBody>
      <dsp:txXfrm>
        <a:off x="1800941" y="3076689"/>
        <a:ext cx="3787491" cy="708085"/>
      </dsp:txXfrm>
    </dsp:sp>
    <dsp:sp modelId="{0D431FF0-3E13-4435-9FE9-21BBDD408564}">
      <dsp:nvSpPr>
        <dsp:cNvPr id="0" name=""/>
        <dsp:cNvSpPr/>
      </dsp:nvSpPr>
      <dsp:spPr>
        <a:xfrm>
          <a:off x="1149076" y="3625435"/>
          <a:ext cx="3787491" cy="413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marL="0" lvl="0" indent="0" algn="l" defTabSz="800100">
            <a:lnSpc>
              <a:spcPct val="90000"/>
            </a:lnSpc>
            <a:spcBef>
              <a:spcPct val="0"/>
            </a:spcBef>
            <a:spcAft>
              <a:spcPct val="35000"/>
            </a:spcAft>
            <a:buNone/>
          </a:pPr>
          <a:r>
            <a:rPr lang="tr-TR" sz="1800" kern="1200" dirty="0">
              <a:latin typeface="Times New Roman" panose="02020603050405020304" pitchFamily="18" charset="0"/>
              <a:cs typeface="Times New Roman" panose="02020603050405020304" pitchFamily="18" charset="0"/>
            </a:rPr>
            <a:t>Toplam üretim = Toplam talep + iletim kayıpları</a:t>
          </a:r>
        </a:p>
      </dsp:txBody>
      <dsp:txXfrm>
        <a:off x="1149076" y="3625435"/>
        <a:ext cx="3787491" cy="413982"/>
      </dsp:txXfrm>
    </dsp:sp>
    <dsp:sp modelId="{849689BD-03DA-4BF6-A5A9-139B18FD1FE7}">
      <dsp:nvSpPr>
        <dsp:cNvPr id="0" name=""/>
        <dsp:cNvSpPr/>
      </dsp:nvSpPr>
      <dsp:spPr>
        <a:xfrm>
          <a:off x="1606264" y="3420152"/>
          <a:ext cx="77657" cy="77657"/>
        </a:xfrm>
        <a:prstGeom prst="ellipse">
          <a:avLst/>
        </a:prstGeom>
        <a:solidFill>
          <a:schemeClr val="accent2">
            <a:alpha val="50000"/>
            <a:hueOff val="-407213"/>
            <a:satOff val="-3490"/>
            <a:lumOff val="-2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55EC8B07-B54D-432C-B4E9-30674402A12F}">
      <dsp:nvSpPr>
        <dsp:cNvPr id="0" name=""/>
        <dsp:cNvSpPr/>
      </dsp:nvSpPr>
      <dsp:spPr>
        <a:xfrm>
          <a:off x="1139835" y="4218915"/>
          <a:ext cx="3787491" cy="351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marL="0" lvl="0" indent="0" algn="l" defTabSz="800100">
            <a:lnSpc>
              <a:spcPct val="90000"/>
            </a:lnSpc>
            <a:spcBef>
              <a:spcPct val="0"/>
            </a:spcBef>
            <a:spcAft>
              <a:spcPct val="35000"/>
            </a:spcAft>
            <a:buNone/>
          </a:pPr>
          <a:r>
            <a:rPr lang="tr-TR" sz="1800" kern="1200" dirty="0">
              <a:latin typeface="Times New Roman" panose="02020603050405020304" pitchFamily="18" charset="0"/>
              <a:cs typeface="Times New Roman" panose="02020603050405020304" pitchFamily="18" charset="0"/>
            </a:rPr>
            <a:t>Her jeneratörün üretimi, minimum ve maksimum sınırları aşmamalı</a:t>
          </a:r>
        </a:p>
      </dsp:txBody>
      <dsp:txXfrm>
        <a:off x="1139835" y="4218915"/>
        <a:ext cx="3787491" cy="3515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DABA03-A09A-49E8-B95A-F533F0045EC6}">
      <dsp:nvSpPr>
        <dsp:cNvPr id="0" name=""/>
        <dsp:cNvSpPr/>
      </dsp:nvSpPr>
      <dsp:spPr>
        <a:xfrm>
          <a:off x="-5240671" y="-802705"/>
          <a:ext cx="6240905" cy="6240905"/>
        </a:xfrm>
        <a:prstGeom prst="blockArc">
          <a:avLst>
            <a:gd name="adj1" fmla="val 18900000"/>
            <a:gd name="adj2" fmla="val 2700000"/>
            <a:gd name="adj3" fmla="val 346"/>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9EE3A5-8AE5-405B-AF1D-D13B81268DA1}">
      <dsp:nvSpPr>
        <dsp:cNvPr id="0" name=""/>
        <dsp:cNvSpPr/>
      </dsp:nvSpPr>
      <dsp:spPr>
        <a:xfrm>
          <a:off x="643406" y="463549"/>
          <a:ext cx="10753980" cy="92709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5885" tIns="45720" rIns="45720" bIns="45720" numCol="1" spcCol="1270" anchor="ctr" anchorCtr="0">
          <a:noAutofit/>
        </a:bodyPr>
        <a:lstStyle/>
        <a:p>
          <a:pPr marL="0" lvl="0" indent="0" algn="l" defTabSz="800100">
            <a:lnSpc>
              <a:spcPct val="90000"/>
            </a:lnSpc>
            <a:spcBef>
              <a:spcPct val="0"/>
            </a:spcBef>
            <a:spcAft>
              <a:spcPct val="35000"/>
            </a:spcAft>
            <a:buNone/>
          </a:pPr>
          <a:r>
            <a:rPr lang="tr-TR" sz="1800" kern="1200" dirty="0">
              <a:latin typeface="Times New Roman" panose="02020603050405020304" pitchFamily="18" charset="0"/>
              <a:cs typeface="Times New Roman" panose="02020603050405020304" pitchFamily="18" charset="0"/>
            </a:rPr>
            <a:t>SOS algoritması, organizmaların ekosistemde hayatta kalmak için kullandığı simbiyotik iletişim stratejilerini taklit eder. SOS algoritması, ekosistemin organizmasının bir popülasyon olarak kabul edildiği popülasyona dayalı bir algoritmadır.</a:t>
          </a:r>
          <a:endParaRPr lang="en-US" sz="1800" kern="1200" dirty="0">
            <a:latin typeface="Times New Roman" panose="02020603050405020304" pitchFamily="18" charset="0"/>
            <a:cs typeface="Times New Roman" panose="02020603050405020304" pitchFamily="18" charset="0"/>
          </a:endParaRPr>
        </a:p>
      </dsp:txBody>
      <dsp:txXfrm>
        <a:off x="643406" y="463549"/>
        <a:ext cx="10753980" cy="927099"/>
      </dsp:txXfrm>
    </dsp:sp>
    <dsp:sp modelId="{3F25A9E5-E729-4C44-BB90-F1134E22DF9A}">
      <dsp:nvSpPr>
        <dsp:cNvPr id="0" name=""/>
        <dsp:cNvSpPr/>
      </dsp:nvSpPr>
      <dsp:spPr>
        <a:xfrm>
          <a:off x="63969" y="347662"/>
          <a:ext cx="1158873" cy="1158873"/>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E7C19E-7203-4C8A-9C6C-ECEC3D77CFC4}">
      <dsp:nvSpPr>
        <dsp:cNvPr id="0" name=""/>
        <dsp:cNvSpPr/>
      </dsp:nvSpPr>
      <dsp:spPr>
        <a:xfrm>
          <a:off x="980407" y="1854198"/>
          <a:ext cx="10416979" cy="92709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5885" tIns="45720" rIns="45720" bIns="45720" numCol="1" spcCol="1270" anchor="ctr" anchorCtr="0">
          <a:noAutofit/>
        </a:bodyPr>
        <a:lstStyle/>
        <a:p>
          <a:pPr marL="0" lvl="0" indent="0" algn="l" defTabSz="800100">
            <a:lnSpc>
              <a:spcPct val="90000"/>
            </a:lnSpc>
            <a:spcBef>
              <a:spcPct val="0"/>
            </a:spcBef>
            <a:spcAft>
              <a:spcPct val="35000"/>
            </a:spcAft>
            <a:buNone/>
          </a:pPr>
          <a:r>
            <a:rPr lang="tr-TR" sz="1800" kern="1200" dirty="0">
              <a:latin typeface="Times New Roman" panose="02020603050405020304" pitchFamily="18" charset="0"/>
              <a:cs typeface="Times New Roman" panose="02020603050405020304" pitchFamily="18" charset="0"/>
            </a:rPr>
            <a:t>Canlılar arasındaki </a:t>
          </a:r>
          <a:r>
            <a:rPr lang="tr-TR" sz="1800" kern="1200" dirty="0" err="1">
              <a:latin typeface="Times New Roman" panose="02020603050405020304" pitchFamily="18" charset="0"/>
              <a:cs typeface="Times New Roman" panose="02020603050405020304" pitchFamily="18" charset="0"/>
            </a:rPr>
            <a:t>mutualizm</a:t>
          </a:r>
          <a:r>
            <a:rPr lang="tr-TR" sz="1800" kern="1200" dirty="0">
              <a:latin typeface="Times New Roman" panose="02020603050405020304" pitchFamily="18" charset="0"/>
              <a:cs typeface="Times New Roman" panose="02020603050405020304" pitchFamily="18" charset="0"/>
            </a:rPr>
            <a:t> , </a:t>
          </a:r>
          <a:r>
            <a:rPr lang="tr-TR" sz="1800" kern="1200" dirty="0" err="1">
              <a:latin typeface="Times New Roman" panose="02020603050405020304" pitchFamily="18" charset="0"/>
              <a:cs typeface="Times New Roman" panose="02020603050405020304" pitchFamily="18" charset="0"/>
            </a:rPr>
            <a:t>kommensalizm</a:t>
          </a:r>
          <a:r>
            <a:rPr lang="tr-TR" sz="1800" kern="1200" dirty="0">
              <a:latin typeface="Times New Roman" panose="02020603050405020304" pitchFamily="18" charset="0"/>
              <a:cs typeface="Times New Roman" panose="02020603050405020304" pitchFamily="18" charset="0"/>
            </a:rPr>
            <a:t> ve </a:t>
          </a:r>
          <a:r>
            <a:rPr lang="tr-TR" sz="1800" kern="1200" dirty="0" err="1">
              <a:latin typeface="Times New Roman" panose="02020603050405020304" pitchFamily="18" charset="0"/>
              <a:cs typeface="Times New Roman" panose="02020603050405020304" pitchFamily="18" charset="0"/>
            </a:rPr>
            <a:t>parazitizm</a:t>
          </a:r>
          <a:r>
            <a:rPr lang="tr-TR" sz="1800" kern="1200" dirty="0">
              <a:latin typeface="Times New Roman" panose="02020603050405020304" pitchFamily="18" charset="0"/>
              <a:cs typeface="Times New Roman" panose="02020603050405020304" pitchFamily="18" charset="0"/>
            </a:rPr>
            <a:t> gibi simbiyotik ilişkiyi taklit eden, 2014 yılında geliştirilen etkili bir meta-sezgisel optimizasyon algoritmasıdır.</a:t>
          </a:r>
          <a:endParaRPr lang="en-US" sz="1800" kern="1200" dirty="0">
            <a:latin typeface="Times New Roman" panose="02020603050405020304" pitchFamily="18" charset="0"/>
            <a:cs typeface="Times New Roman" panose="02020603050405020304" pitchFamily="18" charset="0"/>
          </a:endParaRPr>
        </a:p>
      </dsp:txBody>
      <dsp:txXfrm>
        <a:off x="980407" y="1854198"/>
        <a:ext cx="10416979" cy="927099"/>
      </dsp:txXfrm>
    </dsp:sp>
    <dsp:sp modelId="{EE1EFAB0-6FB0-4232-BF49-C15AD5CA1AA3}">
      <dsp:nvSpPr>
        <dsp:cNvPr id="0" name=""/>
        <dsp:cNvSpPr/>
      </dsp:nvSpPr>
      <dsp:spPr>
        <a:xfrm>
          <a:off x="400970" y="1738310"/>
          <a:ext cx="1158873" cy="1158873"/>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A73B55-D760-4D33-A181-9B80B698B2E1}">
      <dsp:nvSpPr>
        <dsp:cNvPr id="0" name=""/>
        <dsp:cNvSpPr/>
      </dsp:nvSpPr>
      <dsp:spPr>
        <a:xfrm>
          <a:off x="643406" y="3244846"/>
          <a:ext cx="10753980" cy="92709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5885" tIns="35560" rIns="35560" bIns="35560" numCol="1" spcCol="1270" anchor="ctr" anchorCtr="0">
          <a:noAutofit/>
        </a:bodyPr>
        <a:lstStyle/>
        <a:p>
          <a:pPr marL="0" lvl="0" indent="0" algn="l" defTabSz="622300">
            <a:lnSpc>
              <a:spcPct val="90000"/>
            </a:lnSpc>
            <a:spcBef>
              <a:spcPct val="0"/>
            </a:spcBef>
            <a:spcAft>
              <a:spcPct val="35000"/>
            </a:spcAft>
            <a:buNone/>
          </a:pPr>
          <a:r>
            <a:rPr lang="tr-TR" sz="1400" kern="1200" dirty="0">
              <a:latin typeface="Times New Roman" panose="02020603050405020304" pitchFamily="18" charset="0"/>
              <a:cs typeface="Times New Roman" panose="02020603050405020304" pitchFamily="18" charset="0"/>
            </a:rPr>
            <a:t>Çoğu popülasyona dayalı meta-sezgisel algoritma SOS’e benzer özellikler taşır. Bunlar, arama alanı üzerinde küresel çözümü aramak için aday çözümler içeren  bir organizma popülasyonunu kullanırlar ve arama sürecini yönlendirmek için aday çözümleri kullanan özel operatörleri vardır. Daha iyi çözümleri korumak için bir seçim mekanizması kullanırlar. Varlık büyüklüğü ve maksimum değerlendirme sayısı gibi ortak kontrol parametrelerinin uygun şekilde ayarlanması gerekir.</a:t>
          </a:r>
          <a:endParaRPr lang="en-US" sz="1400" kern="1200" dirty="0">
            <a:latin typeface="Times New Roman" panose="02020603050405020304" pitchFamily="18" charset="0"/>
            <a:cs typeface="Times New Roman" panose="02020603050405020304" pitchFamily="18" charset="0"/>
          </a:endParaRPr>
        </a:p>
      </dsp:txBody>
      <dsp:txXfrm>
        <a:off x="643406" y="3244846"/>
        <a:ext cx="10753980" cy="927099"/>
      </dsp:txXfrm>
    </dsp:sp>
    <dsp:sp modelId="{06761E0A-8120-47C1-BABC-8AFE4C7369FC}">
      <dsp:nvSpPr>
        <dsp:cNvPr id="0" name=""/>
        <dsp:cNvSpPr/>
      </dsp:nvSpPr>
      <dsp:spPr>
        <a:xfrm>
          <a:off x="63969" y="3128959"/>
          <a:ext cx="1158873" cy="1158873"/>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5/23/2025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07741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5/23/2025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62107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5/23/2025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618414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5/23/2025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599756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5/23/2025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0190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5/23/2025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188394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5/23/2025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48364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5/23/2025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17162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5/23/2025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42046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5/23/2025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70067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5/23/2025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839611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5/23/2025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81618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2" r:id="rId6"/>
    <p:sldLayoutId id="2147483698" r:id="rId7"/>
    <p:sldLayoutId id="2147483699" r:id="rId8"/>
    <p:sldLayoutId id="2147483700" r:id="rId9"/>
    <p:sldLayoutId id="2147483701" r:id="rId10"/>
    <p:sldLayoutId id="2147483703"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svg"/><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8DFF1D3-4EB8-4F8C-04D0-4CE8849BBD52}"/>
              </a:ext>
            </a:extLst>
          </p:cNvPr>
          <p:cNvSpPr>
            <a:spLocks noGrp="1"/>
          </p:cNvSpPr>
          <p:nvPr>
            <p:ph type="ctrTitle"/>
          </p:nvPr>
        </p:nvSpPr>
        <p:spPr>
          <a:xfrm>
            <a:off x="703400" y="899025"/>
            <a:ext cx="4917754" cy="3792926"/>
          </a:xfrm>
        </p:spPr>
        <p:txBody>
          <a:bodyPr>
            <a:normAutofit/>
          </a:bodyPr>
          <a:lstStyle/>
          <a:p>
            <a:pPr>
              <a:lnSpc>
                <a:spcPct val="90000"/>
              </a:lnSpc>
            </a:pPr>
            <a:r>
              <a:rPr lang="tr-TR" sz="3600" b="1" dirty="0" err="1">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Symbiotic</a:t>
            </a:r>
            <a:r>
              <a:rPr lang="tr-TR" sz="3600" b="1" dirty="0">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sz="3600" b="1" dirty="0" err="1">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Organisms</a:t>
            </a:r>
            <a:r>
              <a:rPr lang="tr-TR" sz="3600" b="1" dirty="0">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sz="3600" b="1" dirty="0" err="1">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Search</a:t>
            </a:r>
            <a:r>
              <a:rPr lang="tr-TR" sz="3600" b="1" dirty="0">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(SOS) Yöntemi İle Ekonomik Yük Dağıtımı </a:t>
            </a:r>
            <a:r>
              <a:rPr lang="tr-TR" sz="3600" b="1" dirty="0" err="1">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OPTİMİZASYONu</a:t>
            </a:r>
            <a:endParaRPr lang="tr-TR" sz="3600" b="1" dirty="0">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43" name="Straight Connector 3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76813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39">
            <a:extLst>
              <a:ext uri="{FF2B5EF4-FFF2-40B4-BE49-F238E27FC236}">
                <a16:creationId xmlns:a16="http://schemas.microsoft.com/office/drawing/2014/main" id="{4BF2B36B-4D1C-9E0A-B17B-23D805AECA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76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1" name="Picture 3" descr="simetri, bakışım, daire içeren bir resim&#10;&#10;Yapay zeka tarafından oluşturulan içerik yanlış olabilir.">
            <a:extLst>
              <a:ext uri="{FF2B5EF4-FFF2-40B4-BE49-F238E27FC236}">
                <a16:creationId xmlns:a16="http://schemas.microsoft.com/office/drawing/2014/main" id="{9C700CB6-96E0-F4DB-45C5-B5D946FE17E2}"/>
              </a:ext>
            </a:extLst>
          </p:cNvPr>
          <p:cNvPicPr>
            <a:picLocks noChangeAspect="1"/>
          </p:cNvPicPr>
          <p:nvPr/>
        </p:nvPicPr>
        <p:blipFill>
          <a:blip r:embed="rId2"/>
          <a:srcRect r="3067" b="4"/>
          <a:stretch>
            <a:fillRect/>
          </a:stretch>
        </p:blipFill>
        <p:spPr>
          <a:xfrm>
            <a:off x="6217920" y="723901"/>
            <a:ext cx="5244454" cy="5410200"/>
          </a:xfrm>
          <a:prstGeom prst="rect">
            <a:avLst/>
          </a:prstGeom>
        </p:spPr>
      </p:pic>
    </p:spTree>
    <p:extLst>
      <p:ext uri="{BB962C8B-B14F-4D97-AF65-F5344CB8AC3E}">
        <p14:creationId xmlns:p14="http://schemas.microsoft.com/office/powerpoint/2010/main" val="912311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631BF3E-BD5F-5607-5F24-7203F3CBC343}"/>
              </a:ext>
            </a:extLst>
          </p:cNvPr>
          <p:cNvSpPr>
            <a:spLocks noGrp="1"/>
          </p:cNvSpPr>
          <p:nvPr>
            <p:ph idx="1"/>
          </p:nvPr>
        </p:nvSpPr>
        <p:spPr>
          <a:xfrm>
            <a:off x="700635" y="851026"/>
            <a:ext cx="10691265" cy="5110862"/>
          </a:xfrm>
        </p:spPr>
        <p:txBody>
          <a:bodyPr/>
          <a:lstStyle/>
          <a:p>
            <a:r>
              <a:rPr lang="tr-TR" b="1" dirty="0" err="1">
                <a:solidFill>
                  <a:schemeClr val="accent3">
                    <a:lumMod val="50000"/>
                  </a:schemeClr>
                </a:solidFill>
                <a:latin typeface="Times New Roman" panose="02020603050405020304" pitchFamily="18" charset="0"/>
                <a:cs typeface="Times New Roman" panose="02020603050405020304" pitchFamily="18" charset="0"/>
              </a:rPr>
              <a:t>Parasitism</a:t>
            </a:r>
            <a:r>
              <a:rPr lang="tr-TR" b="1" dirty="0">
                <a:solidFill>
                  <a:schemeClr val="accent3">
                    <a:lumMod val="50000"/>
                  </a:schemeClr>
                </a:solidFill>
                <a:latin typeface="Times New Roman" panose="02020603050405020304" pitchFamily="18" charset="0"/>
                <a:cs typeface="Times New Roman" panose="02020603050405020304" pitchFamily="18" charset="0"/>
              </a:rPr>
              <a:t> </a:t>
            </a:r>
            <a:r>
              <a:rPr lang="tr-TR" b="1" dirty="0" err="1">
                <a:solidFill>
                  <a:schemeClr val="accent3">
                    <a:lumMod val="50000"/>
                  </a:schemeClr>
                </a:solidFill>
                <a:latin typeface="Times New Roman" panose="02020603050405020304" pitchFamily="18" charset="0"/>
                <a:cs typeface="Times New Roman" panose="02020603050405020304" pitchFamily="18" charset="0"/>
              </a:rPr>
              <a:t>Phase</a:t>
            </a:r>
            <a:endParaRPr lang="tr-TR" b="1" dirty="0">
              <a:solidFill>
                <a:schemeClr val="accent3">
                  <a:lumMod val="50000"/>
                </a:schemeClr>
              </a:solidFill>
              <a:latin typeface="Times New Roman" panose="02020603050405020304" pitchFamily="18" charset="0"/>
              <a:cs typeface="Times New Roman" panose="02020603050405020304" pitchFamily="18" charset="0"/>
            </a:endParaRPr>
          </a:p>
          <a:p>
            <a:pPr marL="0" indent="0">
              <a:buNone/>
            </a:pPr>
            <a:r>
              <a:rPr lang="tr-TR" dirty="0">
                <a:solidFill>
                  <a:schemeClr val="accent3">
                    <a:lumMod val="50000"/>
                  </a:schemeClr>
                </a:solidFill>
                <a:latin typeface="Times New Roman" panose="02020603050405020304" pitchFamily="18" charset="0"/>
                <a:cs typeface="Times New Roman" panose="02020603050405020304" pitchFamily="18" charset="0"/>
              </a:rPr>
              <a:t>Bir birey başka bir bireyin yerini almak için mutasyon geçirerek onu parazit gibi ele geçirmeye çalışır.</a:t>
            </a:r>
          </a:p>
          <a:p>
            <a:pPr marL="0" indent="0">
              <a:buNone/>
            </a:pPr>
            <a:endParaRPr lang="tr-TR" dirty="0">
              <a:solidFill>
                <a:schemeClr val="accent3">
                  <a:lumMod val="50000"/>
                </a:schemeClr>
              </a:solidFill>
              <a:latin typeface="Times New Roman" panose="02020603050405020304" pitchFamily="18" charset="0"/>
              <a:cs typeface="Times New Roman" panose="02020603050405020304" pitchFamily="18" charset="0"/>
            </a:endParaRPr>
          </a:p>
          <a:p>
            <a:pPr marL="0" indent="0">
              <a:buNone/>
            </a:pPr>
            <a:endParaRPr lang="tr-TR" b="1"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5" name="Resim 4" descr="metin, ekran görüntüsü, yazı tipi içeren bir resim&#10;&#10;Yapay zeka tarafından oluşturulan içerik yanlış olabilir.">
            <a:extLst>
              <a:ext uri="{FF2B5EF4-FFF2-40B4-BE49-F238E27FC236}">
                <a16:creationId xmlns:a16="http://schemas.microsoft.com/office/drawing/2014/main" id="{DE834E81-7ED4-4392-5D0A-6467FCCBC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6733" y="2312631"/>
            <a:ext cx="5258534" cy="2848373"/>
          </a:xfrm>
          <a:prstGeom prst="rect">
            <a:avLst/>
          </a:prstGeom>
        </p:spPr>
      </p:pic>
    </p:spTree>
    <p:extLst>
      <p:ext uri="{BB962C8B-B14F-4D97-AF65-F5344CB8AC3E}">
        <p14:creationId xmlns:p14="http://schemas.microsoft.com/office/powerpoint/2010/main" val="2478872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Başlık 1">
            <a:extLst>
              <a:ext uri="{FF2B5EF4-FFF2-40B4-BE49-F238E27FC236}">
                <a16:creationId xmlns:a16="http://schemas.microsoft.com/office/drawing/2014/main" id="{2A4DA664-1258-0935-5F02-7EB7E8938D22}"/>
              </a:ext>
            </a:extLst>
          </p:cNvPr>
          <p:cNvSpPr>
            <a:spLocks noGrp="1"/>
          </p:cNvSpPr>
          <p:nvPr>
            <p:ph type="title"/>
          </p:nvPr>
        </p:nvSpPr>
        <p:spPr>
          <a:xfrm>
            <a:off x="8652507" y="1172935"/>
            <a:ext cx="3107944" cy="1932732"/>
          </a:xfrm>
        </p:spPr>
        <p:txBody>
          <a:bodyPr anchor="ctr">
            <a:normAutofit/>
          </a:bodyPr>
          <a:lstStyle/>
          <a:p>
            <a:pPr>
              <a:lnSpc>
                <a:spcPct val="90000"/>
              </a:lnSpc>
            </a:pPr>
            <a:r>
              <a:rPr lang="tr-TR" sz="3200" b="1" dirty="0">
                <a:solidFill>
                  <a:schemeClr val="accent3">
                    <a:lumMod val="50000"/>
                  </a:schemeClr>
                </a:solidFill>
                <a:latin typeface="Times New Roman" panose="02020603050405020304" pitchFamily="18" charset="0"/>
                <a:cs typeface="Times New Roman" panose="02020603050405020304" pitchFamily="18" charset="0"/>
              </a:rPr>
              <a:t>GRAFİK ÇIKTILAR VE SONUÇLAR</a:t>
            </a:r>
          </a:p>
        </p:txBody>
      </p:sp>
      <p:cxnSp>
        <p:nvCxnSpPr>
          <p:cNvPr id="29" name="Straight Connector 15">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41170" y="1172935"/>
            <a:ext cx="2653318"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17">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41170" y="3105667"/>
            <a:ext cx="265331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İçerik Yer Tutucusu 11" descr="metin, ekran görüntüsü, diyagram, öykü gelişim çizgisi; kumpas; grafiğini çıkarma içeren bir resim&#10;&#10;Yapay zeka tarafından oluşturulan içerik yanlış olabilir.">
            <a:extLst>
              <a:ext uri="{FF2B5EF4-FFF2-40B4-BE49-F238E27FC236}">
                <a16:creationId xmlns:a16="http://schemas.microsoft.com/office/drawing/2014/main" id="{5B1089B5-DF04-130F-41BD-1EB6798037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11085"/>
            <a:ext cx="7953422" cy="5902035"/>
          </a:xfrm>
        </p:spPr>
      </p:pic>
    </p:spTree>
    <p:extLst>
      <p:ext uri="{BB962C8B-B14F-4D97-AF65-F5344CB8AC3E}">
        <p14:creationId xmlns:p14="http://schemas.microsoft.com/office/powerpoint/2010/main" val="1598077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ekran görüntüsü, çizgi, öykü gelişim çizgisi; kumpas; grafiğini çıkarma içeren bir resim&#10;&#10;Yapay zeka tarafından oluşturulan içerik yanlış olabilir.">
            <a:extLst>
              <a:ext uri="{FF2B5EF4-FFF2-40B4-BE49-F238E27FC236}">
                <a16:creationId xmlns:a16="http://schemas.microsoft.com/office/drawing/2014/main" id="{58DDF08C-BEA6-D9A2-0499-4CF0747BE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8378" y="787651"/>
            <a:ext cx="7273273" cy="5366462"/>
          </a:xfrm>
          <a:prstGeom prst="rect">
            <a:avLst/>
          </a:prstGeom>
        </p:spPr>
      </p:pic>
    </p:spTree>
    <p:extLst>
      <p:ext uri="{BB962C8B-B14F-4D97-AF65-F5344CB8AC3E}">
        <p14:creationId xmlns:p14="http://schemas.microsoft.com/office/powerpoint/2010/main" val="1141604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çizgi, öykü gelişim çizgisi; kumpas; grafiğini çıkarma, ekran görüntüsü içeren bir resim&#10;&#10;Yapay zeka tarafından oluşturulan içerik yanlış olabilir.">
            <a:extLst>
              <a:ext uri="{FF2B5EF4-FFF2-40B4-BE49-F238E27FC236}">
                <a16:creationId xmlns:a16="http://schemas.microsoft.com/office/drawing/2014/main" id="{08D554BF-8AEB-5F41-8052-6B3578EF0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937" y="790483"/>
            <a:ext cx="7069806" cy="5277033"/>
          </a:xfrm>
          <a:prstGeom prst="rect">
            <a:avLst/>
          </a:prstGeom>
        </p:spPr>
      </p:pic>
    </p:spTree>
    <p:extLst>
      <p:ext uri="{BB962C8B-B14F-4D97-AF65-F5344CB8AC3E}">
        <p14:creationId xmlns:p14="http://schemas.microsoft.com/office/powerpoint/2010/main" val="1036702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öykü gelişim çizgisi; kumpas; grafiğini çıkarma, çizgi, diyagram içeren bir resim&#10;&#10;Yapay zeka tarafından oluşturulan içerik yanlış olabilir.">
            <a:extLst>
              <a:ext uri="{FF2B5EF4-FFF2-40B4-BE49-F238E27FC236}">
                <a16:creationId xmlns:a16="http://schemas.microsoft.com/office/drawing/2014/main" id="{7F6D7DC9-CC83-9EDD-2015-049984746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455" y="765609"/>
            <a:ext cx="7205608" cy="5326782"/>
          </a:xfrm>
          <a:prstGeom prst="rect">
            <a:avLst/>
          </a:prstGeom>
        </p:spPr>
      </p:pic>
    </p:spTree>
    <p:extLst>
      <p:ext uri="{BB962C8B-B14F-4D97-AF65-F5344CB8AC3E}">
        <p14:creationId xmlns:p14="http://schemas.microsoft.com/office/powerpoint/2010/main" val="1358919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781FBD0-E3AA-BFF2-1E81-F5FA95B37DC0}"/>
              </a:ext>
            </a:extLst>
          </p:cNvPr>
          <p:cNvSpPr>
            <a:spLocks noGrp="1"/>
          </p:cNvSpPr>
          <p:nvPr>
            <p:ph type="title"/>
          </p:nvPr>
        </p:nvSpPr>
        <p:spPr>
          <a:xfrm>
            <a:off x="685981" y="722377"/>
            <a:ext cx="6475310" cy="621792"/>
          </a:xfrm>
        </p:spPr>
        <p:txBody>
          <a:bodyPr>
            <a:normAutofit fontScale="90000"/>
          </a:bodyPr>
          <a:lstStyle/>
          <a:p>
            <a:pPr>
              <a:lnSpc>
                <a:spcPct val="90000"/>
              </a:lnSpc>
            </a:pPr>
            <a:r>
              <a:rPr lang="tr-TR" b="1" dirty="0">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OPTİMİZASYON NEDİR?</a:t>
            </a:r>
          </a:p>
        </p:txBody>
      </p:sp>
      <p:cxnSp>
        <p:nvCxnSpPr>
          <p:cNvPr id="12" name="Straight Connector 11">
            <a:extLst>
              <a:ext uri="{FF2B5EF4-FFF2-40B4-BE49-F238E27FC236}">
                <a16:creationId xmlns:a16="http://schemas.microsoft.com/office/drawing/2014/main" id="{4583FD9E-C5A7-96F7-951D-7D292013C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 name="İçerik Yer Tutucusu 2">
            <a:extLst>
              <a:ext uri="{FF2B5EF4-FFF2-40B4-BE49-F238E27FC236}">
                <a16:creationId xmlns:a16="http://schemas.microsoft.com/office/drawing/2014/main" id="{7868B938-6E6F-DFF8-B3C8-D39983F2EE28}"/>
              </a:ext>
            </a:extLst>
          </p:cNvPr>
          <p:cNvGraphicFramePr>
            <a:graphicFrameLocks noGrp="1"/>
          </p:cNvGraphicFramePr>
          <p:nvPr>
            <p:ph idx="1"/>
            <p:extLst>
              <p:ext uri="{D42A27DB-BD31-4B8C-83A1-F6EECF244321}">
                <p14:modId xmlns:p14="http://schemas.microsoft.com/office/powerpoint/2010/main" val="2483510230"/>
              </p:ext>
            </p:extLst>
          </p:nvPr>
        </p:nvGraphicFramePr>
        <p:xfrm>
          <a:off x="-72427" y="1344169"/>
          <a:ext cx="8429244" cy="53825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Graphic 6" descr="Onay işareti">
            <a:extLst>
              <a:ext uri="{FF2B5EF4-FFF2-40B4-BE49-F238E27FC236}">
                <a16:creationId xmlns:a16="http://schemas.microsoft.com/office/drawing/2014/main" id="{E82CE106-5CE0-1BAC-7599-E27A9E8676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918132" y="1914288"/>
            <a:ext cx="3029424" cy="302942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61326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746B276-554C-5EE4-AE24-07906E73845F}"/>
              </a:ext>
            </a:extLst>
          </p:cNvPr>
          <p:cNvSpPr>
            <a:spLocks noGrp="1"/>
          </p:cNvSpPr>
          <p:nvPr>
            <p:ph type="title"/>
          </p:nvPr>
        </p:nvSpPr>
        <p:spPr>
          <a:xfrm>
            <a:off x="704088" y="914400"/>
            <a:ext cx="4041648" cy="1928741"/>
          </a:xfrm>
        </p:spPr>
        <p:txBody>
          <a:bodyPr>
            <a:normAutofit/>
          </a:bodyPr>
          <a:lstStyle/>
          <a:p>
            <a:r>
              <a:rPr lang="tr-TR" sz="3700" b="1" dirty="0">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OPTİMİZASYON PROBLEMİNİN AMACI?</a:t>
            </a:r>
          </a:p>
        </p:txBody>
      </p:sp>
      <p:cxnSp>
        <p:nvCxnSpPr>
          <p:cNvPr id="12" name="Straight Connector 11">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Hedef merkezi">
            <a:extLst>
              <a:ext uri="{FF2B5EF4-FFF2-40B4-BE49-F238E27FC236}">
                <a16:creationId xmlns:a16="http://schemas.microsoft.com/office/drawing/2014/main" id="{AF88C77C-41EE-6043-5D7C-60B451335D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4088" y="2897203"/>
            <a:ext cx="2258311" cy="2258311"/>
          </a:xfrm>
          <a:prstGeom prst="rect">
            <a:avLst/>
          </a:prstGeom>
          <a:effectLst>
            <a:outerShdw blurRad="63500" sx="102000" sy="102000" algn="ctr" rotWithShape="0">
              <a:prstClr val="black">
                <a:alpha val="40000"/>
              </a:prstClr>
            </a:outerShdw>
          </a:effectLst>
        </p:spPr>
      </p:pic>
      <p:graphicFrame>
        <p:nvGraphicFramePr>
          <p:cNvPr id="4" name="İçerik Yer Tutucusu 3">
            <a:extLst>
              <a:ext uri="{FF2B5EF4-FFF2-40B4-BE49-F238E27FC236}">
                <a16:creationId xmlns:a16="http://schemas.microsoft.com/office/drawing/2014/main" id="{7C095E59-487C-A714-5BE3-3D599D98814E}"/>
              </a:ext>
            </a:extLst>
          </p:cNvPr>
          <p:cNvGraphicFramePr>
            <a:graphicFrameLocks noGrp="1"/>
          </p:cNvGraphicFramePr>
          <p:nvPr>
            <p:ph idx="1"/>
            <p:extLst>
              <p:ext uri="{D42A27DB-BD31-4B8C-83A1-F6EECF244321}">
                <p14:modId xmlns:p14="http://schemas.microsoft.com/office/powerpoint/2010/main" val="3033954267"/>
              </p:ext>
            </p:extLst>
          </p:nvPr>
        </p:nvGraphicFramePr>
        <p:xfrm>
          <a:off x="4696394" y="575159"/>
          <a:ext cx="6791518" cy="57076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4" name="Straight Connector 13">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033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nşaat silueti 'daki scafkatın batımı">
            <a:extLst>
              <a:ext uri="{FF2B5EF4-FFF2-40B4-BE49-F238E27FC236}">
                <a16:creationId xmlns:a16="http://schemas.microsoft.com/office/drawing/2014/main" id="{D01612BF-33F5-0A9E-F535-13DB18B973B6}"/>
              </a:ext>
            </a:extLst>
          </p:cNvPr>
          <p:cNvPicPr>
            <a:picLocks noChangeAspect="1"/>
          </p:cNvPicPr>
          <p:nvPr/>
        </p:nvPicPr>
        <p:blipFill>
          <a:blip r:embed="rId2"/>
          <a:srcRect l="29233" r="25377" b="-2"/>
          <a:stretch>
            <a:fillRect/>
          </a:stretch>
        </p:blipFill>
        <p:spPr>
          <a:xfrm>
            <a:off x="0" y="0"/>
            <a:ext cx="4663420" cy="6858001"/>
          </a:xfrm>
          <a:prstGeom prst="rect">
            <a:avLst/>
          </a:prstGeom>
        </p:spPr>
      </p:pic>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46871"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 name="İçerik Yer Tutucusu 1">
            <a:extLst>
              <a:ext uri="{FF2B5EF4-FFF2-40B4-BE49-F238E27FC236}">
                <a16:creationId xmlns:a16="http://schemas.microsoft.com/office/drawing/2014/main" id="{1B75BEE4-04D3-2D4E-0C25-BD8ACD85F690}"/>
              </a:ext>
            </a:extLst>
          </p:cNvPr>
          <p:cNvGraphicFramePr>
            <a:graphicFrameLocks noGrp="1"/>
          </p:cNvGraphicFramePr>
          <p:nvPr>
            <p:ph idx="1"/>
            <p:extLst>
              <p:ext uri="{D42A27DB-BD31-4B8C-83A1-F6EECF244321}">
                <p14:modId xmlns:p14="http://schemas.microsoft.com/office/powerpoint/2010/main" val="1215660589"/>
              </p:ext>
            </p:extLst>
          </p:nvPr>
        </p:nvGraphicFramePr>
        <p:xfrm>
          <a:off x="4033076" y="755014"/>
          <a:ext cx="6459890" cy="60703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7241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6123BC-A5CD-D383-708F-D55FBA5F036E}"/>
              </a:ext>
            </a:extLst>
          </p:cNvPr>
          <p:cNvSpPr>
            <a:spLocks noGrp="1"/>
          </p:cNvSpPr>
          <p:nvPr>
            <p:ph type="title"/>
          </p:nvPr>
        </p:nvSpPr>
        <p:spPr>
          <a:xfrm>
            <a:off x="700635" y="914400"/>
            <a:ext cx="10691265" cy="995881"/>
          </a:xfrm>
        </p:spPr>
        <p:txBody>
          <a:bodyPr/>
          <a:lstStyle/>
          <a:p>
            <a:r>
              <a:rPr lang="tr-TR" b="1" dirty="0">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Kısıtlar </a:t>
            </a:r>
          </a:p>
        </p:txBody>
      </p:sp>
      <p:sp>
        <p:nvSpPr>
          <p:cNvPr id="3" name="İçerik Yer Tutucusu 2">
            <a:extLst>
              <a:ext uri="{FF2B5EF4-FFF2-40B4-BE49-F238E27FC236}">
                <a16:creationId xmlns:a16="http://schemas.microsoft.com/office/drawing/2014/main" id="{87FDA6B9-4EC3-FCAC-CA26-0D639FFCE7CD}"/>
              </a:ext>
            </a:extLst>
          </p:cNvPr>
          <p:cNvSpPr>
            <a:spLocks noGrp="1"/>
          </p:cNvSpPr>
          <p:nvPr>
            <p:ph idx="1"/>
          </p:nvPr>
        </p:nvSpPr>
        <p:spPr>
          <a:xfrm>
            <a:off x="700635" y="1910281"/>
            <a:ext cx="10691265" cy="4051607"/>
          </a:xfrm>
        </p:spPr>
        <p:txBody>
          <a:bodyPr/>
          <a:lstStyle/>
          <a:p>
            <a:pPr marL="0" indent="0">
              <a:buNone/>
            </a:pPr>
            <a:r>
              <a:rPr lang="tr-TR" dirty="0">
                <a:solidFill>
                  <a:schemeClr val="accent3">
                    <a:lumMod val="50000"/>
                  </a:schemeClr>
                </a:solidFill>
                <a:latin typeface="Times New Roman" panose="02020603050405020304" pitchFamily="18" charset="0"/>
                <a:cs typeface="Times New Roman" panose="02020603050405020304" pitchFamily="18" charset="0"/>
              </a:rPr>
              <a:t>Bu problemde kullanılan kısıtlar, güç sisteminin fiziksel ve operasyonel sınırlamalarını yansıtır.</a:t>
            </a:r>
          </a:p>
          <a:p>
            <a:pPr marL="0" indent="0">
              <a:buNone/>
            </a:pPr>
            <a:r>
              <a:rPr lang="tr-TR" b="1" dirty="0">
                <a:solidFill>
                  <a:schemeClr val="accent3">
                    <a:lumMod val="50000"/>
                  </a:schemeClr>
                </a:solidFill>
                <a:latin typeface="Times New Roman" panose="02020603050405020304" pitchFamily="18" charset="0"/>
                <a:cs typeface="Times New Roman" panose="02020603050405020304" pitchFamily="18" charset="0"/>
              </a:rPr>
              <a:t>Jeneratör Güç Sınırları</a:t>
            </a:r>
          </a:p>
          <a:p>
            <a:r>
              <a:rPr lang="tr-TR" dirty="0">
                <a:solidFill>
                  <a:schemeClr val="accent3">
                    <a:lumMod val="50000"/>
                  </a:schemeClr>
                </a:solidFill>
                <a:latin typeface="Times New Roman" panose="02020603050405020304" pitchFamily="18" charset="0"/>
                <a:cs typeface="Times New Roman" panose="02020603050405020304" pitchFamily="18" charset="0"/>
              </a:rPr>
              <a:t>Her jeneratörün üretimi belirli bir aralıkta olmak zorundadır.</a:t>
            </a:r>
          </a:p>
          <a:p>
            <a:pPr marL="0" indent="0">
              <a:buNone/>
            </a:pPr>
            <a:endParaRPr lang="tr-TR" dirty="0">
              <a:latin typeface="Times New Roman" panose="02020603050405020304" pitchFamily="18" charset="0"/>
              <a:cs typeface="Times New Roman" panose="02020603050405020304" pitchFamily="18" charset="0"/>
            </a:endParaRPr>
          </a:p>
          <a:p>
            <a:pPr marL="0" indent="0">
              <a:buNone/>
            </a:pPr>
            <a:endParaRPr lang="tr-TR" dirty="0">
              <a:solidFill>
                <a:schemeClr val="accent3">
                  <a:lumMod val="50000"/>
                </a:schemeClr>
              </a:solidFill>
              <a:latin typeface="Times New Roman" panose="02020603050405020304" pitchFamily="18" charset="0"/>
              <a:cs typeface="Times New Roman" panose="02020603050405020304" pitchFamily="18" charset="0"/>
            </a:endParaRPr>
          </a:p>
          <a:p>
            <a:pPr marL="0" indent="0">
              <a:buNone/>
            </a:pPr>
            <a:endParaRPr lang="tr-TR"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5" name="Resim 4" descr="metin, yazı tipi, beyaz, sayı, numara içeren bir resim&#10;&#10;Yapay zeka tarafından oluşturulan içerik yanlış olabilir.">
            <a:extLst>
              <a:ext uri="{FF2B5EF4-FFF2-40B4-BE49-F238E27FC236}">
                <a16:creationId xmlns:a16="http://schemas.microsoft.com/office/drawing/2014/main" id="{0012B59F-FCB6-EDE8-4299-B03E326F8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4843" y="3947311"/>
            <a:ext cx="2565138" cy="708084"/>
          </a:xfrm>
          <a:prstGeom prst="rect">
            <a:avLst/>
          </a:prstGeom>
        </p:spPr>
      </p:pic>
      <p:pic>
        <p:nvPicPr>
          <p:cNvPr id="7" name="Resim 6" descr="metin, ekran görüntüsü, yazı tipi, çizgi içeren bir resim&#10;&#10;Yapay zeka tarafından oluşturulan içerik yanlış olabilir.">
            <a:extLst>
              <a:ext uri="{FF2B5EF4-FFF2-40B4-BE49-F238E27FC236}">
                <a16:creationId xmlns:a16="http://schemas.microsoft.com/office/drawing/2014/main" id="{F6FD9A21-0434-F7AC-1986-0C4894B21E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832" y="3681191"/>
            <a:ext cx="6146850" cy="1240324"/>
          </a:xfrm>
          <a:prstGeom prst="rect">
            <a:avLst/>
          </a:prstGeom>
        </p:spPr>
      </p:pic>
    </p:spTree>
    <p:extLst>
      <p:ext uri="{BB962C8B-B14F-4D97-AF65-F5344CB8AC3E}">
        <p14:creationId xmlns:p14="http://schemas.microsoft.com/office/powerpoint/2010/main" val="3860387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4C3EEE9-A9D4-1C1C-123F-23B797E74697}"/>
              </a:ext>
            </a:extLst>
          </p:cNvPr>
          <p:cNvSpPr>
            <a:spLocks noGrp="1"/>
          </p:cNvSpPr>
          <p:nvPr>
            <p:ph idx="1"/>
          </p:nvPr>
        </p:nvSpPr>
        <p:spPr>
          <a:xfrm>
            <a:off x="700635" y="995881"/>
            <a:ext cx="10691265" cy="4966007"/>
          </a:xfrm>
        </p:spPr>
        <p:txBody>
          <a:bodyPr/>
          <a:lstStyle/>
          <a:p>
            <a:pPr marL="0" indent="0">
              <a:buNone/>
            </a:pPr>
            <a:r>
              <a:rPr lang="tr-TR" b="1" dirty="0">
                <a:solidFill>
                  <a:schemeClr val="accent3">
                    <a:lumMod val="50000"/>
                  </a:schemeClr>
                </a:solidFill>
                <a:latin typeface="Times New Roman" panose="02020603050405020304" pitchFamily="18" charset="0"/>
                <a:cs typeface="Times New Roman" panose="02020603050405020304" pitchFamily="18" charset="0"/>
              </a:rPr>
              <a:t>Güç Denge Kısıtı</a:t>
            </a:r>
          </a:p>
          <a:p>
            <a:r>
              <a:rPr lang="tr-TR" dirty="0">
                <a:solidFill>
                  <a:schemeClr val="accent3">
                    <a:lumMod val="50000"/>
                  </a:schemeClr>
                </a:solidFill>
                <a:latin typeface="Times New Roman" panose="02020603050405020304" pitchFamily="18" charset="0"/>
                <a:cs typeface="Times New Roman" panose="02020603050405020304" pitchFamily="18" charset="0"/>
              </a:rPr>
              <a:t>Toplam üretim, talep ve kayıpları karşılamalıdır.</a:t>
            </a:r>
          </a:p>
          <a:p>
            <a:pPr marL="0" indent="0">
              <a:buNone/>
            </a:pPr>
            <a:endParaRPr lang="tr-TR" b="1"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6" name="Resim 5" descr="taslak, yazı tipi, beyaz, diyagram içeren bir resim&#10;&#10;Yapay zeka tarafından oluşturulan içerik yanlış olabilir.">
            <a:extLst>
              <a:ext uri="{FF2B5EF4-FFF2-40B4-BE49-F238E27FC236}">
                <a16:creationId xmlns:a16="http://schemas.microsoft.com/office/drawing/2014/main" id="{54D1F63C-7F99-4DDC-8015-B80878DA2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880" y="2182097"/>
            <a:ext cx="3038376" cy="1141109"/>
          </a:xfrm>
          <a:prstGeom prst="rect">
            <a:avLst/>
          </a:prstGeom>
        </p:spPr>
      </p:pic>
      <p:pic>
        <p:nvPicPr>
          <p:cNvPr id="8" name="Resim 7" descr="yazı tipi, tipografi, beyaz, tasarım içeren bir resim&#10;&#10;Yapay zeka tarafından oluşturulan içerik yanlış olabilir.">
            <a:extLst>
              <a:ext uri="{FF2B5EF4-FFF2-40B4-BE49-F238E27FC236}">
                <a16:creationId xmlns:a16="http://schemas.microsoft.com/office/drawing/2014/main" id="{7106F011-F0B4-9CD8-0C40-51E74E2AE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6009" y="2381061"/>
            <a:ext cx="4420750" cy="746177"/>
          </a:xfrm>
          <a:prstGeom prst="rect">
            <a:avLst/>
          </a:prstGeom>
        </p:spPr>
      </p:pic>
      <p:pic>
        <p:nvPicPr>
          <p:cNvPr id="10" name="Resim 9">
            <a:extLst>
              <a:ext uri="{FF2B5EF4-FFF2-40B4-BE49-F238E27FC236}">
                <a16:creationId xmlns:a16="http://schemas.microsoft.com/office/drawing/2014/main" id="{AE86DCC0-92A6-DB6F-2B20-A033D1F1C3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619" y="3940884"/>
            <a:ext cx="4469390" cy="342948"/>
          </a:xfrm>
          <a:prstGeom prst="rect">
            <a:avLst/>
          </a:prstGeom>
        </p:spPr>
      </p:pic>
      <p:pic>
        <p:nvPicPr>
          <p:cNvPr id="12" name="Resim 11">
            <a:extLst>
              <a:ext uri="{FF2B5EF4-FFF2-40B4-BE49-F238E27FC236}">
                <a16:creationId xmlns:a16="http://schemas.microsoft.com/office/drawing/2014/main" id="{CCF9DAED-946F-7ECF-02DD-42A4456EF3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6685" y="4687232"/>
            <a:ext cx="4392698" cy="428556"/>
          </a:xfrm>
          <a:prstGeom prst="rect">
            <a:avLst/>
          </a:prstGeom>
        </p:spPr>
      </p:pic>
    </p:spTree>
    <p:extLst>
      <p:ext uri="{BB962C8B-B14F-4D97-AF65-F5344CB8AC3E}">
        <p14:creationId xmlns:p14="http://schemas.microsoft.com/office/powerpoint/2010/main" val="942703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1319B3E-D552-0A28-A4F8-458709F67AEA}"/>
              </a:ext>
            </a:extLst>
          </p:cNvPr>
          <p:cNvSpPr>
            <a:spLocks noGrp="1"/>
          </p:cNvSpPr>
          <p:nvPr>
            <p:ph type="title"/>
          </p:nvPr>
        </p:nvSpPr>
        <p:spPr>
          <a:xfrm>
            <a:off x="700087" y="909638"/>
            <a:ext cx="10691813" cy="597643"/>
          </a:xfrm>
        </p:spPr>
        <p:txBody>
          <a:bodyPr>
            <a:normAutofit/>
          </a:bodyPr>
          <a:lstStyle/>
          <a:p>
            <a:pPr algn="ctr">
              <a:lnSpc>
                <a:spcPct val="90000"/>
              </a:lnSpc>
            </a:pPr>
            <a:r>
              <a:rPr lang="tr-TR" sz="3200" b="1" dirty="0" err="1">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Symbiotic</a:t>
            </a:r>
            <a:r>
              <a:rPr lang="tr-TR" sz="3200" b="1" dirty="0">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sz="3200" b="1" dirty="0" err="1">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Organisms</a:t>
            </a:r>
            <a:r>
              <a:rPr lang="tr-TR" sz="3200" b="1" dirty="0">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sz="3200" b="1" dirty="0" err="1">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Search</a:t>
            </a:r>
            <a:r>
              <a:rPr lang="tr-TR" sz="3200" b="1" dirty="0">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(SOS) nedir?</a:t>
            </a:r>
            <a:endParaRPr lang="tr-TR" sz="3200" dirty="0">
              <a:solidFill>
                <a:schemeClr val="accent3">
                  <a:lumMod val="50000"/>
                </a:schemeClr>
              </a:solidFill>
            </a:endParaRPr>
          </a:p>
        </p:txBody>
      </p:sp>
      <p:cxnSp>
        <p:nvCxnSpPr>
          <p:cNvPr id="26" name="Straight Connector 25">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27">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9" name="İçerik Yer Tutucusu 2">
            <a:extLst>
              <a:ext uri="{FF2B5EF4-FFF2-40B4-BE49-F238E27FC236}">
                <a16:creationId xmlns:a16="http://schemas.microsoft.com/office/drawing/2014/main" id="{53628E3C-1471-B569-3781-74977E1FDFDE}"/>
              </a:ext>
            </a:extLst>
          </p:cNvPr>
          <p:cNvGraphicFramePr>
            <a:graphicFrameLocks noGrp="1"/>
          </p:cNvGraphicFramePr>
          <p:nvPr>
            <p:ph idx="1"/>
            <p:extLst>
              <p:ext uri="{D42A27DB-BD31-4B8C-83A1-F6EECF244321}">
                <p14:modId xmlns:p14="http://schemas.microsoft.com/office/powerpoint/2010/main" val="4104410816"/>
              </p:ext>
            </p:extLst>
          </p:nvPr>
        </p:nvGraphicFramePr>
        <p:xfrm>
          <a:off x="-69457" y="1633539"/>
          <a:ext cx="11461357" cy="4635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1925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1E4EF50-38F0-1473-1854-E5E7AD837B70}"/>
              </a:ext>
            </a:extLst>
          </p:cNvPr>
          <p:cNvSpPr>
            <a:spLocks noGrp="1"/>
          </p:cNvSpPr>
          <p:nvPr>
            <p:ph idx="1"/>
          </p:nvPr>
        </p:nvSpPr>
        <p:spPr>
          <a:xfrm>
            <a:off x="750367" y="860079"/>
            <a:ext cx="10691265" cy="5101809"/>
          </a:xfrm>
        </p:spPr>
        <p:txBody>
          <a:bodyPr/>
          <a:lstStyle/>
          <a:p>
            <a:pPr marL="0" indent="0">
              <a:buNone/>
            </a:pPr>
            <a:r>
              <a:rPr lang="tr-TR" dirty="0">
                <a:solidFill>
                  <a:schemeClr val="accent3">
                    <a:lumMod val="50000"/>
                  </a:schemeClr>
                </a:solidFill>
                <a:latin typeface="Times New Roman" panose="02020603050405020304" pitchFamily="18" charset="0"/>
                <a:cs typeface="Times New Roman" panose="02020603050405020304" pitchFamily="18" charset="0"/>
              </a:rPr>
              <a:t>Bu algoritma doğadan ilhamlı, popülasyon</a:t>
            </a:r>
            <a:r>
              <a:rPr lang="tr-TR" b="1" dirty="0">
                <a:solidFill>
                  <a:schemeClr val="accent3">
                    <a:lumMod val="50000"/>
                  </a:schemeClr>
                </a:solidFill>
                <a:latin typeface="Times New Roman" panose="02020603050405020304" pitchFamily="18" charset="0"/>
                <a:cs typeface="Times New Roman" panose="02020603050405020304" pitchFamily="18" charset="0"/>
              </a:rPr>
              <a:t> </a:t>
            </a:r>
            <a:r>
              <a:rPr lang="tr-TR" dirty="0">
                <a:solidFill>
                  <a:schemeClr val="accent3">
                    <a:lumMod val="50000"/>
                  </a:schemeClr>
                </a:solidFill>
                <a:latin typeface="Times New Roman" panose="02020603050405020304" pitchFamily="18" charset="0"/>
                <a:cs typeface="Times New Roman" panose="02020603050405020304" pitchFamily="18" charset="0"/>
              </a:rPr>
              <a:t>tabanlı bir optimizasyon algoritmasıdır. Her birey bir çözüm temsil eder. Üç ana fazı vardır:</a:t>
            </a:r>
          </a:p>
          <a:p>
            <a:r>
              <a:rPr lang="tr-TR" b="1" dirty="0" err="1">
                <a:solidFill>
                  <a:schemeClr val="accent3">
                    <a:lumMod val="50000"/>
                  </a:schemeClr>
                </a:solidFill>
                <a:latin typeface="Times New Roman" panose="02020603050405020304" pitchFamily="18" charset="0"/>
                <a:cs typeface="Times New Roman" panose="02020603050405020304" pitchFamily="18" charset="0"/>
              </a:rPr>
              <a:t>Mutualism</a:t>
            </a:r>
            <a:r>
              <a:rPr lang="tr-TR" b="1" dirty="0">
                <a:solidFill>
                  <a:schemeClr val="accent3">
                    <a:lumMod val="50000"/>
                  </a:schemeClr>
                </a:solidFill>
                <a:latin typeface="Times New Roman" panose="02020603050405020304" pitchFamily="18" charset="0"/>
                <a:cs typeface="Times New Roman" panose="02020603050405020304" pitchFamily="18" charset="0"/>
              </a:rPr>
              <a:t> </a:t>
            </a:r>
            <a:r>
              <a:rPr lang="tr-TR" b="1" dirty="0" err="1">
                <a:solidFill>
                  <a:schemeClr val="accent3">
                    <a:lumMod val="50000"/>
                  </a:schemeClr>
                </a:solidFill>
                <a:latin typeface="Times New Roman" panose="02020603050405020304" pitchFamily="18" charset="0"/>
                <a:cs typeface="Times New Roman" panose="02020603050405020304" pitchFamily="18" charset="0"/>
              </a:rPr>
              <a:t>Phase</a:t>
            </a:r>
            <a:endParaRPr lang="tr-TR" b="1" dirty="0">
              <a:solidFill>
                <a:schemeClr val="accent3">
                  <a:lumMod val="50000"/>
                </a:schemeClr>
              </a:solidFill>
              <a:latin typeface="Times New Roman" panose="02020603050405020304" pitchFamily="18" charset="0"/>
              <a:cs typeface="Times New Roman" panose="02020603050405020304" pitchFamily="18" charset="0"/>
            </a:endParaRPr>
          </a:p>
          <a:p>
            <a:pPr marL="0" indent="0">
              <a:buNone/>
            </a:pPr>
            <a:r>
              <a:rPr lang="tr-TR" dirty="0">
                <a:solidFill>
                  <a:schemeClr val="accent3">
                    <a:lumMod val="50000"/>
                  </a:schemeClr>
                </a:solidFill>
                <a:latin typeface="Times New Roman" panose="02020603050405020304" pitchFamily="18" charset="0"/>
                <a:cs typeface="Times New Roman" panose="02020603050405020304" pitchFamily="18" charset="0"/>
              </a:rPr>
              <a:t>İki birey birbirini karşılıklı geliştirir.</a:t>
            </a:r>
            <a:endParaRPr lang="tr-TR" b="1" dirty="0">
              <a:solidFill>
                <a:schemeClr val="accent3">
                  <a:lumMod val="50000"/>
                </a:schemeClr>
              </a:solidFill>
              <a:latin typeface="Times New Roman" panose="02020603050405020304" pitchFamily="18" charset="0"/>
              <a:cs typeface="Times New Roman" panose="02020603050405020304" pitchFamily="18" charset="0"/>
            </a:endParaRPr>
          </a:p>
          <a:p>
            <a:endParaRPr lang="tr-TR" dirty="0"/>
          </a:p>
        </p:txBody>
      </p:sp>
      <p:pic>
        <p:nvPicPr>
          <p:cNvPr id="5" name="Resim 4" descr="metin, ekran görüntüsü, yazı tipi içeren bir resim&#10;&#10;Yapay zeka tarafından oluşturulan içerik yanlış olabilir.">
            <a:extLst>
              <a:ext uri="{FF2B5EF4-FFF2-40B4-BE49-F238E27FC236}">
                <a16:creationId xmlns:a16="http://schemas.microsoft.com/office/drawing/2014/main" id="{A2D97B98-488C-DB08-C22A-D8FB791B64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2965" y="2623090"/>
            <a:ext cx="5526068" cy="3374831"/>
          </a:xfrm>
          <a:prstGeom prst="rect">
            <a:avLst/>
          </a:prstGeom>
        </p:spPr>
      </p:pic>
    </p:spTree>
    <p:extLst>
      <p:ext uri="{BB962C8B-B14F-4D97-AF65-F5344CB8AC3E}">
        <p14:creationId xmlns:p14="http://schemas.microsoft.com/office/powerpoint/2010/main" val="4248581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302CC4C-4F01-EAB3-4F7B-8152BCB380C8}"/>
              </a:ext>
            </a:extLst>
          </p:cNvPr>
          <p:cNvSpPr>
            <a:spLocks noGrp="1"/>
          </p:cNvSpPr>
          <p:nvPr>
            <p:ph idx="1"/>
          </p:nvPr>
        </p:nvSpPr>
        <p:spPr>
          <a:xfrm>
            <a:off x="700635" y="878186"/>
            <a:ext cx="10691265" cy="5083702"/>
          </a:xfrm>
        </p:spPr>
        <p:txBody>
          <a:bodyPr/>
          <a:lstStyle/>
          <a:p>
            <a:r>
              <a:rPr lang="tr-TR" b="1" dirty="0" err="1">
                <a:solidFill>
                  <a:schemeClr val="accent3">
                    <a:lumMod val="50000"/>
                  </a:schemeClr>
                </a:solidFill>
                <a:latin typeface="Times New Roman" panose="02020603050405020304" pitchFamily="18" charset="0"/>
                <a:cs typeface="Times New Roman" panose="02020603050405020304" pitchFamily="18" charset="0"/>
              </a:rPr>
              <a:t>Commensalism</a:t>
            </a:r>
            <a:r>
              <a:rPr lang="tr-TR" b="1" dirty="0">
                <a:solidFill>
                  <a:schemeClr val="accent3">
                    <a:lumMod val="50000"/>
                  </a:schemeClr>
                </a:solidFill>
                <a:latin typeface="Times New Roman" panose="02020603050405020304" pitchFamily="18" charset="0"/>
                <a:cs typeface="Times New Roman" panose="02020603050405020304" pitchFamily="18" charset="0"/>
              </a:rPr>
              <a:t> </a:t>
            </a:r>
            <a:r>
              <a:rPr lang="tr-TR" b="1" dirty="0" err="1">
                <a:solidFill>
                  <a:schemeClr val="accent3">
                    <a:lumMod val="50000"/>
                  </a:schemeClr>
                </a:solidFill>
                <a:latin typeface="Times New Roman" panose="02020603050405020304" pitchFamily="18" charset="0"/>
                <a:cs typeface="Times New Roman" panose="02020603050405020304" pitchFamily="18" charset="0"/>
              </a:rPr>
              <a:t>Phase</a:t>
            </a:r>
            <a:endParaRPr lang="tr-TR" b="1" dirty="0">
              <a:solidFill>
                <a:schemeClr val="accent3">
                  <a:lumMod val="50000"/>
                </a:schemeClr>
              </a:solidFill>
              <a:latin typeface="Times New Roman" panose="02020603050405020304" pitchFamily="18" charset="0"/>
              <a:cs typeface="Times New Roman" panose="02020603050405020304" pitchFamily="18" charset="0"/>
            </a:endParaRPr>
          </a:p>
          <a:p>
            <a:pPr marL="0" indent="0">
              <a:buNone/>
            </a:pPr>
            <a:r>
              <a:rPr lang="tr-TR" dirty="0">
                <a:solidFill>
                  <a:schemeClr val="accent3">
                    <a:lumMod val="50000"/>
                  </a:schemeClr>
                </a:solidFill>
                <a:latin typeface="Times New Roman" panose="02020603050405020304" pitchFamily="18" charset="0"/>
                <a:cs typeface="Times New Roman" panose="02020603050405020304" pitchFamily="18" charset="0"/>
              </a:rPr>
              <a:t>Bir birey diğerinden fayda sağlar, diğeri etkilenmez. </a:t>
            </a:r>
            <a:endParaRPr lang="tr-TR" b="1"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5" name="Resim 4" descr="metin, ekran görüntüsü, yazı tipi içeren bir resim&#10;&#10;Yapay zeka tarafından oluşturulan içerik yanlış olabilir.">
            <a:extLst>
              <a:ext uri="{FF2B5EF4-FFF2-40B4-BE49-F238E27FC236}">
                <a16:creationId xmlns:a16="http://schemas.microsoft.com/office/drawing/2014/main" id="{501926C9-CEC0-7088-1F83-E84037FD6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762" y="2531230"/>
            <a:ext cx="6697010" cy="2248214"/>
          </a:xfrm>
          <a:prstGeom prst="rect">
            <a:avLst/>
          </a:prstGeom>
        </p:spPr>
      </p:pic>
    </p:spTree>
    <p:extLst>
      <p:ext uri="{BB962C8B-B14F-4D97-AF65-F5344CB8AC3E}">
        <p14:creationId xmlns:p14="http://schemas.microsoft.com/office/powerpoint/2010/main" val="4004050695"/>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146</TotalTime>
  <Words>515</Words>
  <Application>Microsoft Office PowerPoint</Application>
  <PresentationFormat>Geniş ekran</PresentationFormat>
  <Paragraphs>39</Paragraphs>
  <Slides>14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14</vt:i4>
      </vt:variant>
    </vt:vector>
  </HeadingPairs>
  <TitlesOfParts>
    <vt:vector size="19" baseType="lpstr">
      <vt:lpstr>Arial</vt:lpstr>
      <vt:lpstr>Calisto MT</vt:lpstr>
      <vt:lpstr>Times New Roman</vt:lpstr>
      <vt:lpstr>Univers Condensed</vt:lpstr>
      <vt:lpstr>ChronicleVTI</vt:lpstr>
      <vt:lpstr>Symbiotic Organisms Search (SOS) Yöntemi İle Ekonomik Yük Dağıtımı OPTİMİZASYONu</vt:lpstr>
      <vt:lpstr>OPTİMİZASYON NEDİR?</vt:lpstr>
      <vt:lpstr>OPTİMİZASYON PROBLEMİNİN AMACI?</vt:lpstr>
      <vt:lpstr>PowerPoint Sunusu</vt:lpstr>
      <vt:lpstr>1. Kısıtlar </vt:lpstr>
      <vt:lpstr>PowerPoint Sunusu</vt:lpstr>
      <vt:lpstr>Symbiotic Organisms Search (SOS) nedir?</vt:lpstr>
      <vt:lpstr>PowerPoint Sunusu</vt:lpstr>
      <vt:lpstr>PowerPoint Sunusu</vt:lpstr>
      <vt:lpstr>PowerPoint Sunusu</vt:lpstr>
      <vt:lpstr>GRAFİK ÇIKTILAR VE SONUÇLAR</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Beyza Gönül Dursun-öğrenci</dc:creator>
  <cp:lastModifiedBy>Beyza Gönül Dursun-öğrenci</cp:lastModifiedBy>
  <cp:revision>77</cp:revision>
  <dcterms:created xsi:type="dcterms:W3CDTF">2025-05-17T12:49:29Z</dcterms:created>
  <dcterms:modified xsi:type="dcterms:W3CDTF">2025-05-23T14:37:45Z</dcterms:modified>
</cp:coreProperties>
</file>