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4" r:id="rId6"/>
    <p:sldId id="263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6" r:id="rId17"/>
    <p:sldId id="279" r:id="rId18"/>
    <p:sldId id="281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88" y="-3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19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95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6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083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7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87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12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442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17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95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53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1152-D620-40ED-BE8E-E78510E726F1}" type="datetimeFigureOut">
              <a:rPr lang="tr-TR" smtClean="0"/>
              <a:t>13.05.2014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CE93-02E9-4676-A9EA-3844B38D09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0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User Interfaces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 err="1" smtClean="0"/>
              <a:t>Quick</a:t>
            </a:r>
            <a:r>
              <a:rPr lang="tr-TR" dirty="0" smtClean="0"/>
              <a:t> Outlook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98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From a programming point of view GUI is based on two techniques</a:t>
            </a:r>
          </a:p>
          <a:p>
            <a:pPr lvl="1">
              <a:defRPr/>
            </a:pPr>
            <a:r>
              <a:rPr lang="en-US" dirty="0"/>
              <a:t>Object-oriented programming</a:t>
            </a:r>
          </a:p>
          <a:p>
            <a:pPr lvl="2">
              <a:defRPr/>
            </a:pPr>
            <a:r>
              <a:rPr lang="en-US" dirty="0" smtClean="0"/>
              <a:t>For organizing program parts with common interfaces and common actions</a:t>
            </a:r>
          </a:p>
          <a:p>
            <a:pPr lvl="1">
              <a:defRPr/>
            </a:pPr>
            <a:r>
              <a:rPr lang="en-US" dirty="0" smtClean="0"/>
              <a:t>Events</a:t>
            </a:r>
            <a:endParaRPr lang="en-US" dirty="0"/>
          </a:p>
          <a:p>
            <a:pPr lvl="2">
              <a:defRPr/>
            </a:pPr>
            <a:r>
              <a:rPr lang="en-US" dirty="0"/>
              <a:t>For connecting an event (like a mouse click) with a program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  <a:br>
              <a:rPr lang="en-US" dirty="0"/>
            </a:br>
            <a:r>
              <a:rPr lang="en-US" dirty="0" smtClean="0"/>
              <a:t> and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button, text, label etc. is a class instance</a:t>
            </a:r>
          </a:p>
          <a:p>
            <a:r>
              <a:rPr lang="en-US" dirty="0" smtClean="0"/>
              <a:t>Actions are member functions</a:t>
            </a:r>
          </a:p>
          <a:p>
            <a:r>
              <a:rPr lang="en-US" dirty="0" smtClean="0"/>
              <a:t>Can create own class derivations and reuse them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earlier GUI programming is event based</a:t>
            </a:r>
          </a:p>
          <a:p>
            <a:r>
              <a:rPr lang="en-US" dirty="0" smtClean="0"/>
              <a:t>Clicking a button, entering text, keyboard press, mouse movement …</a:t>
            </a:r>
          </a:p>
          <a:p>
            <a:r>
              <a:rPr lang="en-US" dirty="0" smtClean="0"/>
              <a:t>Bind events to member functions =&gt; interactive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3962400" cy="357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4125" y="5943599"/>
            <a:ext cx="281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Enter text to textbox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2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5562"/>
            <a:ext cx="4002367" cy="36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4081" y="5867399"/>
            <a:ext cx="605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Press the send button and fire the “click” event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2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3962400" cy="357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58043" y="5513249"/>
            <a:ext cx="6427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data in the textbox is read. </a:t>
            </a:r>
            <a:endParaRPr lang="en-US" sz="2400" dirty="0"/>
          </a:p>
          <a:p>
            <a:r>
              <a:rPr lang="en-US" sz="2400" dirty="0" smtClean="0"/>
              <a:t>Then added to the textbox above. </a:t>
            </a:r>
          </a:p>
          <a:p>
            <a:r>
              <a:rPr lang="en-US" sz="2400" dirty="0" smtClean="0"/>
              <a:t>Finally the event finishes by clearing the input box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We saw buttons, input boxes and an outbox in a window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do we </a:t>
            </a:r>
            <a:r>
              <a:rPr lang="en-US" sz="2000" dirty="0" smtClean="0"/>
              <a:t>create a </a:t>
            </a:r>
            <a:r>
              <a:rPr lang="en-US" sz="2000" dirty="0"/>
              <a:t>window?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do we </a:t>
            </a:r>
            <a:r>
              <a:rPr lang="en-US" sz="2000" dirty="0" smtClean="0"/>
              <a:t>create buttons</a:t>
            </a:r>
            <a:r>
              <a:rPr lang="en-US" sz="2000" dirty="0"/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do we </a:t>
            </a:r>
            <a:r>
              <a:rPr lang="en-US" sz="2000" dirty="0" smtClean="0"/>
              <a:t>create input </a:t>
            </a:r>
            <a:r>
              <a:rPr lang="en-US" sz="2000" dirty="0"/>
              <a:t>and output </a:t>
            </a:r>
            <a:r>
              <a:rPr lang="en-US" sz="2000" dirty="0" smtClean="0"/>
              <a:t>textboxes</a:t>
            </a:r>
            <a:r>
              <a:rPr lang="en-US" sz="2000" dirty="0"/>
              <a:t>?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Click on a button and something happens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do we program that action?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do we connect our code to the button?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You type something into a input box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do we get that value into our code?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do we </a:t>
            </a:r>
            <a:r>
              <a:rPr lang="en-US" sz="2000" dirty="0" smtClean="0"/>
              <a:t>clear the input of the box ?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We saw output in the output box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do we get the values there?</a:t>
            </a:r>
          </a:p>
          <a:p>
            <a:endParaRPr lang="en-US" dirty="0"/>
          </a:p>
        </p:txBody>
      </p:sp>
      <p:sp>
        <p:nvSpPr>
          <p:cNvPr id="5" name="7-Point Star 4"/>
          <p:cNvSpPr/>
          <p:nvPr/>
        </p:nvSpPr>
        <p:spPr>
          <a:xfrm>
            <a:off x="6172200" y="3276600"/>
            <a:ext cx="2819400" cy="21336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labs</a:t>
            </a:r>
            <a:r>
              <a:rPr lang="tr-TR" dirty="0"/>
              <a:t> 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!</a:t>
            </a:r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96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smtClean="0">
                <a:sym typeface="Wingdings" pitchFamily="2" charset="2"/>
              </a:rPr>
              <a:t> GUI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console query create new label/textbox pairs</a:t>
            </a:r>
          </a:p>
          <a:p>
            <a:pPr lvl="1"/>
            <a:r>
              <a:rPr lang="en-US" dirty="0" smtClean="0"/>
              <a:t>Don’t try to take all inputs from a single textbox</a:t>
            </a:r>
          </a:p>
          <a:p>
            <a:endParaRPr lang="en-US" dirty="0" smtClean="0"/>
          </a:p>
          <a:p>
            <a:r>
              <a:rPr lang="en-US" dirty="0" smtClean="0"/>
              <a:t>After all user “queries” are filled in create a single button to submit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Slides : Graphical </a:t>
            </a:r>
            <a:r>
              <a:rPr lang="en-US" dirty="0"/>
              <a:t>User </a:t>
            </a:r>
            <a:r>
              <a:rPr lang="en-US" dirty="0" smtClean="0"/>
              <a:t>Interfaces by </a:t>
            </a:r>
            <a:r>
              <a:rPr lang="en-US" dirty="0" err="1"/>
              <a:t>Bjarne</a:t>
            </a:r>
            <a:r>
              <a:rPr lang="en-US" dirty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</a:t>
            </a:r>
            <a:r>
              <a:rPr lang="en-US" dirty="0"/>
              <a:t>www.stroustrup.com/Programming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methods to create and “interface” with the user</a:t>
            </a:r>
          </a:p>
          <a:p>
            <a:r>
              <a:rPr lang="en-US" dirty="0" smtClean="0"/>
              <a:t>2 most common interface methods: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GUI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33" y="3962400"/>
            <a:ext cx="2667000" cy="230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124200" cy="212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4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Alternatives: Console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US" dirty="0" smtClean="0"/>
              <a:t>line Interface</a:t>
            </a:r>
          </a:p>
          <a:p>
            <a:r>
              <a:rPr lang="en-US" dirty="0" smtClean="0"/>
              <a:t>Easier to use for certain operations/scenarios</a:t>
            </a:r>
          </a:p>
          <a:p>
            <a:r>
              <a:rPr lang="en-US" dirty="0" smtClean="0"/>
              <a:t>You enter input using either given as parameters during the startup or by some menus/options inside the application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72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Alternatives : Console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447800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#runapp.exe param1 param2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&gt;Hello User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#Hello Console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&gt;Give me input: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#`input`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&gt;Give more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#`more input`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&gt;More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#`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ven more input`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&gt;I SAID MORE INPUT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#`Most input you can provide`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&gt;Press “return” to start computing your input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&gt;Wait for my answer “User”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#waiting …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#waiting …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&gt;Your answer is : 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&gt;Bye “user”</a:t>
            </a:r>
          </a:p>
        </p:txBody>
      </p:sp>
    </p:spTree>
    <p:extLst>
      <p:ext uri="{BB962C8B-B14F-4D97-AF65-F5344CB8AC3E}">
        <p14:creationId xmlns:p14="http://schemas.microsoft.com/office/powerpoint/2010/main" val="25808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0575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1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0575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334000" y="2667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334000" y="2971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340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34000" y="3657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53200" y="24924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Textbox 1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27972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Textbox 2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31020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Textbox 3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6561667" y="34729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Button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5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use</a:t>
            </a:r>
          </a:p>
          <a:p>
            <a:r>
              <a:rPr lang="en-US" dirty="0" smtClean="0"/>
              <a:t>Supply </a:t>
            </a:r>
            <a:r>
              <a:rPr lang="en-US" dirty="0" smtClean="0"/>
              <a:t>input with keyboard and deliver with mouse</a:t>
            </a:r>
          </a:p>
          <a:p>
            <a:r>
              <a:rPr lang="en-US" dirty="0" smtClean="0"/>
              <a:t>Less </a:t>
            </a:r>
            <a:r>
              <a:rPr lang="en-US" dirty="0" smtClean="0"/>
              <a:t>text to explain what to do on screen</a:t>
            </a:r>
          </a:p>
        </p:txBody>
      </p:sp>
    </p:spTree>
    <p:extLst>
      <p:ext uri="{BB962C8B-B14F-4D97-AF65-F5344CB8AC3E}">
        <p14:creationId xmlns:p14="http://schemas.microsoft.com/office/powerpoint/2010/main" val="16048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GUI Tasks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Titles / Text</a:t>
            </a:r>
          </a:p>
          <a:p>
            <a:pPr lvl="1">
              <a:defRPr/>
            </a:pPr>
            <a:r>
              <a:rPr lang="en-US" sz="2400" dirty="0"/>
              <a:t>Names </a:t>
            </a:r>
          </a:p>
          <a:p>
            <a:pPr lvl="1">
              <a:defRPr/>
            </a:pPr>
            <a:r>
              <a:rPr lang="en-US" sz="2400" dirty="0"/>
              <a:t>Prompts </a:t>
            </a:r>
          </a:p>
          <a:p>
            <a:pPr lvl="1">
              <a:defRPr/>
            </a:pPr>
            <a:r>
              <a:rPr lang="en-US" sz="2400" dirty="0"/>
              <a:t>User instructions</a:t>
            </a:r>
          </a:p>
          <a:p>
            <a:pPr>
              <a:defRPr/>
            </a:pPr>
            <a:r>
              <a:rPr lang="en-US" sz="2800" dirty="0"/>
              <a:t>Fields / Dialog boxes</a:t>
            </a:r>
          </a:p>
          <a:p>
            <a:pPr lvl="1">
              <a:defRPr/>
            </a:pPr>
            <a:r>
              <a:rPr lang="en-US" sz="2400" dirty="0"/>
              <a:t>Input</a:t>
            </a:r>
          </a:p>
          <a:p>
            <a:pPr lvl="1">
              <a:defRPr/>
            </a:pPr>
            <a:r>
              <a:rPr lang="en-US" sz="2400" dirty="0"/>
              <a:t>Output</a:t>
            </a:r>
          </a:p>
          <a:p>
            <a:pPr>
              <a:defRPr/>
            </a:pPr>
            <a:r>
              <a:rPr lang="en-US" sz="2800" dirty="0"/>
              <a:t>Buttons</a:t>
            </a:r>
          </a:p>
          <a:p>
            <a:pPr lvl="1">
              <a:defRPr/>
            </a:pPr>
            <a:r>
              <a:rPr lang="en-US" sz="2400" dirty="0"/>
              <a:t>Let the user initiate actions</a:t>
            </a:r>
          </a:p>
          <a:p>
            <a:pPr lvl="1">
              <a:defRPr/>
            </a:pPr>
            <a:r>
              <a:rPr lang="en-US" sz="2400" dirty="0"/>
              <a:t>Let the user select among a set of alternatives</a:t>
            </a:r>
          </a:p>
          <a:p>
            <a:pPr lvl="2">
              <a:defRPr/>
            </a:pPr>
            <a:r>
              <a:rPr lang="en-US" sz="2000" dirty="0"/>
              <a:t>e.g. yes/no, blue/green/red, etc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1676400"/>
            <a:ext cx="30575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3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GUI tasks (cont.)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Display results</a:t>
            </a:r>
          </a:p>
          <a:p>
            <a:pPr lvl="1">
              <a:defRPr/>
            </a:pPr>
            <a:r>
              <a:rPr lang="en-US" sz="2400" dirty="0" smtClean="0"/>
              <a:t>Shapes</a:t>
            </a:r>
          </a:p>
          <a:p>
            <a:pPr lvl="1">
              <a:defRPr/>
            </a:pPr>
            <a:r>
              <a:rPr lang="en-US" sz="2400" dirty="0" smtClean="0"/>
              <a:t>Text </a:t>
            </a:r>
            <a:r>
              <a:rPr lang="en-US" sz="2400" dirty="0"/>
              <a:t>and numbers</a:t>
            </a:r>
          </a:p>
          <a:p>
            <a:pPr>
              <a:defRPr/>
            </a:pPr>
            <a:r>
              <a:rPr lang="en-US" sz="2800" dirty="0"/>
              <a:t>Make a window </a:t>
            </a:r>
            <a:endParaRPr lang="tr-TR" sz="2800" dirty="0" smtClean="0"/>
          </a:p>
          <a:p>
            <a:pPr lvl="1">
              <a:defRPr/>
            </a:pPr>
            <a:r>
              <a:rPr lang="en-US" sz="2000" dirty="0" smtClean="0"/>
              <a:t>Style </a:t>
            </a:r>
            <a:r>
              <a:rPr lang="en-US" sz="2000" dirty="0"/>
              <a:t>and color</a:t>
            </a:r>
          </a:p>
          <a:p>
            <a:pPr>
              <a:defRPr/>
            </a:pPr>
            <a:r>
              <a:rPr lang="en-US" sz="2800" dirty="0" smtClean="0"/>
              <a:t>More </a:t>
            </a:r>
            <a:r>
              <a:rPr lang="en-US" sz="2800" dirty="0"/>
              <a:t>advanced </a:t>
            </a:r>
          </a:p>
          <a:p>
            <a:pPr lvl="1">
              <a:defRPr/>
            </a:pPr>
            <a:r>
              <a:rPr lang="en-US" sz="2400" dirty="0"/>
              <a:t>Tracking the mouse </a:t>
            </a:r>
          </a:p>
          <a:p>
            <a:pPr lvl="1">
              <a:defRPr/>
            </a:pPr>
            <a:r>
              <a:rPr lang="en-US" sz="2400" dirty="0"/>
              <a:t>Dragging and dropping</a:t>
            </a:r>
          </a:p>
          <a:p>
            <a:pPr lvl="1">
              <a:defRPr/>
            </a:pPr>
            <a:r>
              <a:rPr lang="en-US" sz="2400" dirty="0"/>
              <a:t>Free-hand drawing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25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543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Graphical User Interfaces</vt:lpstr>
      <vt:lpstr>Interface</vt:lpstr>
      <vt:lpstr>Interface Alternatives: Console</vt:lpstr>
      <vt:lpstr>Interface Alternatives : Console</vt:lpstr>
      <vt:lpstr>GUI</vt:lpstr>
      <vt:lpstr>GUI</vt:lpstr>
      <vt:lpstr>GUI</vt:lpstr>
      <vt:lpstr>Common GUI Tasks</vt:lpstr>
      <vt:lpstr>Common GUI tasks (cont.)</vt:lpstr>
      <vt:lpstr>GUI</vt:lpstr>
      <vt:lpstr>Object Oriented Programming  and GUI</vt:lpstr>
      <vt:lpstr>Events and GUI</vt:lpstr>
      <vt:lpstr>GUI</vt:lpstr>
      <vt:lpstr>GUI</vt:lpstr>
      <vt:lpstr>GUI</vt:lpstr>
      <vt:lpstr>What? How?</vt:lpstr>
      <vt:lpstr>Console  GUI Mapping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Interfaces</dc:title>
  <dc:creator>ismailfatih</dc:creator>
  <cp:lastModifiedBy>Albert Levi</cp:lastModifiedBy>
  <cp:revision>26</cp:revision>
  <dcterms:created xsi:type="dcterms:W3CDTF">2011-08-09T01:06:45Z</dcterms:created>
  <dcterms:modified xsi:type="dcterms:W3CDTF">2014-05-13T09:32:26Z</dcterms:modified>
</cp:coreProperties>
</file>