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9248777"/>
            <a:ext cx="16659225" cy="9525"/>
          </a:xfrm>
          <a:custGeom>
            <a:avLst/>
            <a:gdLst/>
            <a:ahLst/>
            <a:cxnLst/>
            <a:rect l="l" t="t" r="r" b="b"/>
            <a:pathLst>
              <a:path w="16659225" h="9525">
                <a:moveTo>
                  <a:pt x="16659023" y="9524"/>
                </a:moveTo>
                <a:lnTo>
                  <a:pt x="0" y="9524"/>
                </a:lnTo>
                <a:lnTo>
                  <a:pt x="0" y="0"/>
                </a:lnTo>
                <a:lnTo>
                  <a:pt x="16659023" y="0"/>
                </a:lnTo>
                <a:lnTo>
                  <a:pt x="16659023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636711" y="1028702"/>
            <a:ext cx="15651480" cy="9525"/>
          </a:xfrm>
          <a:custGeom>
            <a:avLst/>
            <a:gdLst/>
            <a:ahLst/>
            <a:cxnLst/>
            <a:rect l="l" t="t" r="r" b="b"/>
            <a:pathLst>
              <a:path w="15651480" h="9525">
                <a:moveTo>
                  <a:pt x="0" y="0"/>
                </a:moveTo>
                <a:lnTo>
                  <a:pt x="15651287" y="0"/>
                </a:lnTo>
                <a:lnTo>
                  <a:pt x="15651287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785815"/>
            <a:ext cx="2643505" cy="476250"/>
          </a:xfrm>
          <a:custGeom>
            <a:avLst/>
            <a:gdLst/>
            <a:ahLst/>
            <a:cxnLst/>
            <a:rect l="l" t="t" r="r" b="b"/>
            <a:pathLst>
              <a:path w="2643505" h="476250">
                <a:moveTo>
                  <a:pt x="2643262" y="476250"/>
                </a:moveTo>
                <a:lnTo>
                  <a:pt x="0" y="476250"/>
                </a:lnTo>
                <a:lnTo>
                  <a:pt x="0" y="0"/>
                </a:lnTo>
                <a:lnTo>
                  <a:pt x="2643262" y="0"/>
                </a:lnTo>
                <a:lnTo>
                  <a:pt x="2643262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9248776"/>
            <a:ext cx="16659225" cy="9525"/>
          </a:xfrm>
          <a:custGeom>
            <a:avLst/>
            <a:gdLst/>
            <a:ahLst/>
            <a:cxnLst/>
            <a:rect l="l" t="t" r="r" b="b"/>
            <a:pathLst>
              <a:path w="16659225" h="9525">
                <a:moveTo>
                  <a:pt x="16659023" y="9524"/>
                </a:moveTo>
                <a:lnTo>
                  <a:pt x="0" y="9524"/>
                </a:lnTo>
                <a:lnTo>
                  <a:pt x="0" y="0"/>
                </a:lnTo>
                <a:lnTo>
                  <a:pt x="16659023" y="0"/>
                </a:lnTo>
                <a:lnTo>
                  <a:pt x="16659023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3855" y="1396971"/>
            <a:ext cx="454028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675" y="2278063"/>
            <a:ext cx="16228694" cy="250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eyza.kalci@hotmail.com" TargetMode="External"/><Relationship Id="rId3" Type="http://schemas.openxmlformats.org/officeDocument/2006/relationships/hyperlink" Target="mailto:beyzaakalcii@gmail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28700" y="9253537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 h="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910607" y="0"/>
            <a:ext cx="476250" cy="4554220"/>
            <a:chOff x="8910607" y="0"/>
            <a:chExt cx="476250" cy="4554220"/>
          </a:xfrm>
        </p:grpSpPr>
        <p:sp>
          <p:nvSpPr>
            <p:cNvPr id="5" name="object 5"/>
            <p:cNvSpPr/>
            <p:nvPr/>
          </p:nvSpPr>
          <p:spPr>
            <a:xfrm>
              <a:off x="9153506" y="1029872"/>
              <a:ext cx="0" cy="3524885"/>
            </a:xfrm>
            <a:custGeom>
              <a:avLst/>
              <a:gdLst/>
              <a:ahLst/>
              <a:cxnLst/>
              <a:rect l="l" t="t" r="r" b="b"/>
              <a:pathLst>
                <a:path w="0" h="3524885">
                  <a:moveTo>
                    <a:pt x="0" y="3524285"/>
                  </a:moveTo>
                  <a:lnTo>
                    <a:pt x="0" y="0"/>
                  </a:lnTo>
                </a:path>
              </a:pathLst>
            </a:custGeom>
            <a:ln w="95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10607" y="0"/>
              <a:ext cx="476250" cy="2630170"/>
            </a:xfrm>
            <a:custGeom>
              <a:avLst/>
              <a:gdLst/>
              <a:ahLst/>
              <a:cxnLst/>
              <a:rect l="l" t="t" r="r" b="b"/>
              <a:pathLst>
                <a:path w="476250" h="2630170">
                  <a:moveTo>
                    <a:pt x="0" y="0"/>
                  </a:moveTo>
                  <a:lnTo>
                    <a:pt x="476250" y="0"/>
                  </a:lnTo>
                  <a:lnTo>
                    <a:pt x="476250" y="2630152"/>
                  </a:lnTo>
                  <a:lnTo>
                    <a:pt x="0" y="2630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14457" y="4305363"/>
            <a:ext cx="788797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8000" spc="29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0" spc="26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8000" spc="-105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8000" spc="535" b="1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8000" spc="-100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8000" spc="-6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0" spc="84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000" spc="27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0" spc="-9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0" spc="405" b="1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8000" spc="254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0" spc="-9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0" spc="37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0" spc="-655" b="1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8000" spc="27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0" spc="76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000" spc="-1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0" spc="-6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0" spc="21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8000" spc="28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0" spc="-6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0" spc="86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8000" spc="37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0" spc="51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8000" spc="-10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0" spc="550" b="1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dirty="0" sz="8000" spc="515" b="1">
                <a:solidFill>
                  <a:srgbClr val="FFFFFF"/>
                </a:solidFill>
                <a:latin typeface="Trebuchet MS"/>
                <a:cs typeface="Trebuchet MS"/>
              </a:rPr>
              <a:t>Uygulaması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05865" y="8511031"/>
            <a:ext cx="4755515" cy="7340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 indent="657860">
              <a:lnSpc>
                <a:spcPct val="100499"/>
              </a:lnSpc>
              <a:spcBef>
                <a:spcPts val="120"/>
              </a:spcBef>
            </a:pPr>
            <a:r>
              <a:rPr dirty="0" sz="2300" spc="254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300" spc="140" b="1">
                <a:solidFill>
                  <a:srgbClr val="FFFFFF"/>
                </a:solidFill>
                <a:latin typeface="Trebuchet MS"/>
                <a:cs typeface="Trebuchet MS"/>
              </a:rPr>
              <a:t>ü</a:t>
            </a:r>
            <a:r>
              <a:rPr dirty="0" sz="2300" spc="-1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00" spc="22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300" spc="140" b="1">
                <a:solidFill>
                  <a:srgbClr val="FFFFFF"/>
                </a:solidFill>
                <a:latin typeface="Trebuchet MS"/>
                <a:cs typeface="Trebuchet MS"/>
              </a:rPr>
              <a:t>ü</a:t>
            </a:r>
            <a:r>
              <a:rPr dirty="0" sz="2300" spc="-1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00" spc="140" b="1">
                <a:solidFill>
                  <a:srgbClr val="FFFFFF"/>
                </a:solidFill>
                <a:latin typeface="Trebuchet MS"/>
                <a:cs typeface="Trebuchet MS"/>
              </a:rPr>
              <a:t>ü</a:t>
            </a:r>
            <a:r>
              <a:rPr dirty="0" sz="2300" spc="16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300" spc="9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300" spc="16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300" spc="-2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300" spc="16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300" spc="-2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300" spc="-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4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300" spc="17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300" spc="-1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00" spc="-25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2300" spc="21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3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7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300" spc="65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300" spc="170" b="1">
                <a:solidFill>
                  <a:srgbClr val="FFFFFF"/>
                </a:solidFill>
                <a:latin typeface="Trebuchet MS"/>
                <a:cs typeface="Trebuchet MS"/>
              </a:rPr>
              <a:t>Beslenme/Akıllı</a:t>
            </a:r>
            <a:r>
              <a:rPr dirty="0" sz="23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85" b="1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23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50" b="1">
                <a:solidFill>
                  <a:srgbClr val="FFFFFF"/>
                </a:solidFill>
                <a:latin typeface="Trebuchet MS"/>
                <a:cs typeface="Trebuchet MS"/>
              </a:rPr>
              <a:t>Temiz</a:t>
            </a:r>
            <a:r>
              <a:rPr dirty="0" sz="23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80" b="1">
                <a:solidFill>
                  <a:srgbClr val="FFFFFF"/>
                </a:solidFill>
                <a:latin typeface="Trebuchet MS"/>
                <a:cs typeface="Trebuchet MS"/>
              </a:rPr>
              <a:t>Tarım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85815"/>
            <a:ext cx="18288000" cy="476250"/>
            <a:chOff x="0" y="785815"/>
            <a:chExt cx="18288000" cy="476250"/>
          </a:xfrm>
        </p:grpSpPr>
        <p:sp>
          <p:nvSpPr>
            <p:cNvPr id="3" name="object 3"/>
            <p:cNvSpPr/>
            <p:nvPr/>
          </p:nvSpPr>
          <p:spPr>
            <a:xfrm>
              <a:off x="2636711" y="1028702"/>
              <a:ext cx="15651480" cy="9525"/>
            </a:xfrm>
            <a:custGeom>
              <a:avLst/>
              <a:gdLst/>
              <a:ahLst/>
              <a:cxnLst/>
              <a:rect l="l" t="t" r="r" b="b"/>
              <a:pathLst>
                <a:path w="15651480" h="9525">
                  <a:moveTo>
                    <a:pt x="0" y="0"/>
                  </a:moveTo>
                  <a:lnTo>
                    <a:pt x="15651287" y="0"/>
                  </a:lnTo>
                  <a:lnTo>
                    <a:pt x="15651287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85815"/>
              <a:ext cx="2643505" cy="476250"/>
            </a:xfrm>
            <a:custGeom>
              <a:avLst/>
              <a:gdLst/>
              <a:ahLst/>
              <a:cxnLst/>
              <a:rect l="l" t="t" r="r" b="b"/>
              <a:pathLst>
                <a:path w="2643505" h="476250">
                  <a:moveTo>
                    <a:pt x="2643262" y="476250"/>
                  </a:moveTo>
                  <a:lnTo>
                    <a:pt x="0" y="476250"/>
                  </a:lnTo>
                  <a:lnTo>
                    <a:pt x="0" y="0"/>
                  </a:lnTo>
                  <a:lnTo>
                    <a:pt x="2643262" y="0"/>
                  </a:lnTo>
                  <a:lnTo>
                    <a:pt x="2643262" y="476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3005" y="2198016"/>
            <a:ext cx="648081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95"/>
              <a:t>R</a:t>
            </a:r>
            <a:r>
              <a:rPr dirty="0" spc="565"/>
              <a:t>a</a:t>
            </a:r>
            <a:r>
              <a:rPr dirty="0" spc="265"/>
              <a:t>k</a:t>
            </a:r>
            <a:r>
              <a:rPr dirty="0" spc="-105"/>
              <a:t>i</a:t>
            </a:r>
            <a:r>
              <a:rPr dirty="0" spc="505"/>
              <a:t>p</a:t>
            </a:r>
            <a:r>
              <a:rPr dirty="0" spc="-615"/>
              <a:t> </a:t>
            </a:r>
            <a:r>
              <a:rPr dirty="0" spc="295"/>
              <a:t>A</a:t>
            </a:r>
            <a:r>
              <a:rPr dirty="0" spc="240"/>
              <a:t>n</a:t>
            </a:r>
            <a:r>
              <a:rPr dirty="0" spc="565"/>
              <a:t>a</a:t>
            </a:r>
            <a:r>
              <a:rPr dirty="0" spc="535"/>
              <a:t>l</a:t>
            </a:r>
            <a:r>
              <a:rPr dirty="0" spc="-105"/>
              <a:t>i</a:t>
            </a:r>
            <a:r>
              <a:rPr dirty="0" spc="-280"/>
              <a:t>z</a:t>
            </a:r>
            <a:r>
              <a:rPr dirty="0" spc="-100"/>
              <a:t>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9523" y="4036335"/>
            <a:ext cx="15738475" cy="298196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L="12065" marR="5080" indent="-635">
              <a:lnSpc>
                <a:spcPts val="4650"/>
              </a:lnSpc>
              <a:spcBef>
                <a:spcPts val="229"/>
              </a:spcBef>
            </a:pPr>
            <a:r>
              <a:rPr dirty="0" sz="3900" spc="-50">
                <a:solidFill>
                  <a:srgbClr val="FFFFFF"/>
                </a:solidFill>
                <a:latin typeface="Trebuchet MS"/>
                <a:cs typeface="Trebuchet MS"/>
              </a:rPr>
              <a:t>Akıllı </a:t>
            </a:r>
            <a:r>
              <a:rPr dirty="0" sz="3900" spc="140">
                <a:solidFill>
                  <a:srgbClr val="FFFFFF"/>
                </a:solidFill>
                <a:latin typeface="Trebuchet MS"/>
                <a:cs typeface="Trebuchet MS"/>
              </a:rPr>
              <a:t>Sera </a:t>
            </a:r>
            <a:r>
              <a:rPr dirty="0" sz="3900" spc="165">
                <a:solidFill>
                  <a:srgbClr val="FFFFFF"/>
                </a:solidFill>
                <a:latin typeface="Trebuchet MS"/>
                <a:cs typeface="Trebuchet MS"/>
              </a:rPr>
              <a:t>Uygulaması </a:t>
            </a:r>
            <a:r>
              <a:rPr dirty="0" sz="3900" spc="95">
                <a:solidFill>
                  <a:srgbClr val="FFFFFF"/>
                </a:solidFill>
                <a:latin typeface="Trebuchet MS"/>
                <a:cs typeface="Trebuchet MS"/>
              </a:rPr>
              <a:t>ülkemizde </a:t>
            </a:r>
            <a:r>
              <a:rPr dirty="0" sz="3900" spc="175">
                <a:solidFill>
                  <a:srgbClr val="FFFFFF"/>
                </a:solidFill>
                <a:latin typeface="Trebuchet MS"/>
                <a:cs typeface="Trebuchet MS"/>
              </a:rPr>
              <a:t>çok </a:t>
            </a:r>
            <a:r>
              <a:rPr dirty="0" sz="3900" spc="125">
                <a:solidFill>
                  <a:srgbClr val="FFFFFF"/>
                </a:solidFill>
                <a:latin typeface="Trebuchet MS"/>
                <a:cs typeface="Trebuchet MS"/>
              </a:rPr>
              <a:t>yaygın </a:t>
            </a:r>
            <a:r>
              <a:rPr dirty="0" sz="3900" spc="35">
                <a:solidFill>
                  <a:srgbClr val="FFFFFF"/>
                </a:solidFill>
                <a:latin typeface="Trebuchet MS"/>
                <a:cs typeface="Trebuchet MS"/>
              </a:rPr>
              <a:t>olarak </a:t>
            </a:r>
            <a:r>
              <a:rPr dirty="0" sz="3900" spc="10">
                <a:solidFill>
                  <a:srgbClr val="FFFFFF"/>
                </a:solidFill>
                <a:latin typeface="Trebuchet MS"/>
                <a:cs typeface="Trebuchet MS"/>
              </a:rPr>
              <a:t>kullanılan </a:t>
            </a:r>
            <a:r>
              <a:rPr dirty="0" sz="3900" spc="160">
                <a:solidFill>
                  <a:srgbClr val="FFFFFF"/>
                </a:solidFill>
                <a:latin typeface="Trebuchet MS"/>
                <a:cs typeface="Trebuchet MS"/>
              </a:rPr>
              <a:t>ve </a:t>
            </a:r>
            <a:r>
              <a:rPr dirty="0" sz="39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-30">
                <a:solidFill>
                  <a:srgbClr val="FFFFFF"/>
                </a:solidFill>
                <a:latin typeface="Trebuchet MS"/>
                <a:cs typeface="Trebuchet MS"/>
              </a:rPr>
              <a:t>tercih </a:t>
            </a:r>
            <a:r>
              <a:rPr dirty="0" sz="3900" spc="55">
                <a:solidFill>
                  <a:srgbClr val="FFFFFF"/>
                </a:solidFill>
                <a:latin typeface="Trebuchet MS"/>
                <a:cs typeface="Trebuchet MS"/>
              </a:rPr>
              <a:t>edilen </a:t>
            </a:r>
            <a:r>
              <a:rPr dirty="0" sz="3900" spc="-50">
                <a:solidFill>
                  <a:srgbClr val="FFFFFF"/>
                </a:solidFill>
                <a:latin typeface="Trebuchet MS"/>
                <a:cs typeface="Trebuchet MS"/>
              </a:rPr>
              <a:t>tarım </a:t>
            </a:r>
            <a:r>
              <a:rPr dirty="0" sz="3900" spc="95">
                <a:solidFill>
                  <a:srgbClr val="FFFFFF"/>
                </a:solidFill>
                <a:latin typeface="Trebuchet MS"/>
                <a:cs typeface="Trebuchet MS"/>
              </a:rPr>
              <a:t>uygulamalarından olması </a:t>
            </a:r>
            <a:r>
              <a:rPr dirty="0" sz="3900" spc="114">
                <a:solidFill>
                  <a:srgbClr val="FFFFFF"/>
                </a:solidFill>
                <a:latin typeface="Trebuchet MS"/>
                <a:cs typeface="Trebuchet MS"/>
              </a:rPr>
              <a:t>sebebiyle </a:t>
            </a:r>
            <a:r>
              <a:rPr dirty="0" sz="3900" spc="55">
                <a:solidFill>
                  <a:srgbClr val="FFFFFF"/>
                </a:solidFill>
                <a:latin typeface="Trebuchet MS"/>
                <a:cs typeface="Trebuchet MS"/>
              </a:rPr>
              <a:t>birçok </a:t>
            </a:r>
            <a:r>
              <a:rPr dirty="0" sz="3900" spc="-30">
                <a:solidFill>
                  <a:srgbClr val="FFFFFF"/>
                </a:solidFill>
                <a:latin typeface="Trebuchet MS"/>
                <a:cs typeface="Trebuchet MS"/>
              </a:rPr>
              <a:t>türevi </a:t>
            </a:r>
            <a:r>
              <a:rPr dirty="0" sz="3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5">
                <a:solidFill>
                  <a:srgbClr val="FFFFFF"/>
                </a:solidFill>
                <a:latin typeface="Trebuchet MS"/>
                <a:cs typeface="Trebuchet MS"/>
              </a:rPr>
              <a:t>bulunmaktadır.</a:t>
            </a:r>
            <a:r>
              <a:rPr dirty="0" sz="39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285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dirty="0" sz="39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-30">
                <a:solidFill>
                  <a:srgbClr val="FFFFFF"/>
                </a:solidFill>
                <a:latin typeface="Trebuchet MS"/>
                <a:cs typeface="Trebuchet MS"/>
              </a:rPr>
              <a:t>projeyi</a:t>
            </a:r>
            <a:r>
              <a:rPr dirty="0" sz="39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5">
                <a:solidFill>
                  <a:srgbClr val="FFFFFF"/>
                </a:solidFill>
                <a:latin typeface="Trebuchet MS"/>
                <a:cs typeface="Trebuchet MS"/>
              </a:rPr>
              <a:t>diğerlerinin</a:t>
            </a:r>
            <a:r>
              <a:rPr dirty="0" sz="39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65">
                <a:solidFill>
                  <a:srgbClr val="FFFFFF"/>
                </a:solidFill>
                <a:latin typeface="Trebuchet MS"/>
                <a:cs typeface="Trebuchet MS"/>
              </a:rPr>
              <a:t>önüne</a:t>
            </a:r>
            <a:r>
              <a:rPr dirty="0" sz="39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10">
                <a:solidFill>
                  <a:srgbClr val="FFFFFF"/>
                </a:solidFill>
                <a:latin typeface="Trebuchet MS"/>
                <a:cs typeface="Trebuchet MS"/>
              </a:rPr>
              <a:t>geçirecek</a:t>
            </a:r>
            <a:r>
              <a:rPr dirty="0" sz="39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85">
                <a:solidFill>
                  <a:srgbClr val="FFFFFF"/>
                </a:solidFill>
                <a:latin typeface="Trebuchet MS"/>
                <a:cs typeface="Trebuchet MS"/>
              </a:rPr>
              <a:t>olan</a:t>
            </a:r>
            <a:r>
              <a:rPr dirty="0" sz="39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40">
                <a:solidFill>
                  <a:srgbClr val="FFFFFF"/>
                </a:solidFill>
                <a:latin typeface="Trebuchet MS"/>
                <a:cs typeface="Trebuchet MS"/>
              </a:rPr>
              <a:t>kısım</a:t>
            </a:r>
            <a:r>
              <a:rPr dirty="0" sz="39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70">
                <a:solidFill>
                  <a:srgbClr val="FFFFFF"/>
                </a:solidFill>
                <a:latin typeface="Trebuchet MS"/>
                <a:cs typeface="Trebuchet MS"/>
              </a:rPr>
              <a:t>ise </a:t>
            </a:r>
            <a:r>
              <a:rPr dirty="0" sz="3900" spc="-1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-15">
                <a:solidFill>
                  <a:srgbClr val="FFFFFF"/>
                </a:solidFill>
                <a:latin typeface="Trebuchet MS"/>
                <a:cs typeface="Trebuchet MS"/>
              </a:rPr>
              <a:t>projenin </a:t>
            </a:r>
            <a:r>
              <a:rPr dirty="0" sz="3900" spc="-45">
                <a:solidFill>
                  <a:srgbClr val="FFFFFF"/>
                </a:solidFill>
                <a:latin typeface="Trebuchet MS"/>
                <a:cs typeface="Trebuchet MS"/>
              </a:rPr>
              <a:t>inovatif </a:t>
            </a:r>
            <a:r>
              <a:rPr dirty="0" sz="3900" spc="-30">
                <a:solidFill>
                  <a:srgbClr val="FFFFFF"/>
                </a:solidFill>
                <a:latin typeface="Trebuchet MS"/>
                <a:cs typeface="Trebuchet MS"/>
              </a:rPr>
              <a:t>olmasıdır. </a:t>
            </a:r>
            <a:r>
              <a:rPr dirty="0" sz="3900" spc="60">
                <a:solidFill>
                  <a:srgbClr val="FFFFFF"/>
                </a:solidFill>
                <a:latin typeface="Trebuchet MS"/>
                <a:cs typeface="Trebuchet MS"/>
              </a:rPr>
              <a:t>Yani </a:t>
            </a:r>
            <a:r>
              <a:rPr dirty="0" sz="3900" spc="-60">
                <a:solidFill>
                  <a:srgbClr val="FFFFFF"/>
                </a:solidFill>
                <a:latin typeface="Trebuchet MS"/>
                <a:cs typeface="Trebuchet MS"/>
              </a:rPr>
              <a:t>çiftçinin </a:t>
            </a:r>
            <a:r>
              <a:rPr dirty="0" sz="3900" spc="160">
                <a:solidFill>
                  <a:srgbClr val="FFFFFF"/>
                </a:solidFill>
                <a:latin typeface="Trebuchet MS"/>
                <a:cs typeface="Trebuchet MS"/>
              </a:rPr>
              <a:t>ve </a:t>
            </a:r>
            <a:r>
              <a:rPr dirty="0" sz="3900" spc="55">
                <a:solidFill>
                  <a:srgbClr val="FFFFFF"/>
                </a:solidFill>
                <a:latin typeface="Trebuchet MS"/>
                <a:cs typeface="Trebuchet MS"/>
              </a:rPr>
              <a:t>seranın </a:t>
            </a:r>
            <a:r>
              <a:rPr dirty="0" sz="3900" spc="-35">
                <a:solidFill>
                  <a:srgbClr val="FFFFFF"/>
                </a:solidFill>
                <a:latin typeface="Trebuchet MS"/>
                <a:cs typeface="Trebuchet MS"/>
              </a:rPr>
              <a:t>ihtiyaçlarına </a:t>
            </a:r>
            <a:r>
              <a:rPr dirty="0" sz="3900" spc="170">
                <a:solidFill>
                  <a:srgbClr val="FFFFFF"/>
                </a:solidFill>
                <a:latin typeface="Trebuchet MS"/>
                <a:cs typeface="Trebuchet MS"/>
              </a:rPr>
              <a:t>göre </a:t>
            </a:r>
            <a:r>
              <a:rPr dirty="0" sz="3900" spc="-1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05">
                <a:solidFill>
                  <a:srgbClr val="FFFFFF"/>
                </a:solidFill>
                <a:latin typeface="Trebuchet MS"/>
                <a:cs typeface="Trebuchet MS"/>
              </a:rPr>
              <a:t>yeniden</a:t>
            </a:r>
            <a:r>
              <a:rPr dirty="0" sz="39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FFFFFF"/>
                </a:solidFill>
                <a:latin typeface="Trebuchet MS"/>
                <a:cs typeface="Trebuchet MS"/>
              </a:rPr>
              <a:t>düzenlenebilir,</a:t>
            </a:r>
            <a:r>
              <a:rPr dirty="0" sz="39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80">
                <a:solidFill>
                  <a:srgbClr val="FFFFFF"/>
                </a:solidFill>
                <a:latin typeface="Trebuchet MS"/>
                <a:cs typeface="Trebuchet MS"/>
              </a:rPr>
              <a:t>eklemeler</a:t>
            </a:r>
            <a:r>
              <a:rPr dirty="0" sz="39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6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39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5">
                <a:solidFill>
                  <a:srgbClr val="FFFFFF"/>
                </a:solidFill>
                <a:latin typeface="Trebuchet MS"/>
                <a:cs typeface="Trebuchet MS"/>
              </a:rPr>
              <a:t>çıkarmalar</a:t>
            </a:r>
            <a:r>
              <a:rPr dirty="0" sz="39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-90">
                <a:solidFill>
                  <a:srgbClr val="FFFFFF"/>
                </a:solidFill>
                <a:latin typeface="Trebuchet MS"/>
                <a:cs typeface="Trebuchet MS"/>
              </a:rPr>
              <a:t>yapılabilir.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85812"/>
            <a:ext cx="18288000" cy="476250"/>
            <a:chOff x="0" y="785812"/>
            <a:chExt cx="18288000" cy="476250"/>
          </a:xfrm>
        </p:grpSpPr>
        <p:sp>
          <p:nvSpPr>
            <p:cNvPr id="3" name="object 3"/>
            <p:cNvSpPr/>
            <p:nvPr/>
          </p:nvSpPr>
          <p:spPr>
            <a:xfrm>
              <a:off x="2636711" y="1028700"/>
              <a:ext cx="15651480" cy="9525"/>
            </a:xfrm>
            <a:custGeom>
              <a:avLst/>
              <a:gdLst/>
              <a:ahLst/>
              <a:cxnLst/>
              <a:rect l="l" t="t" r="r" b="b"/>
              <a:pathLst>
                <a:path w="15651480" h="9525">
                  <a:moveTo>
                    <a:pt x="0" y="0"/>
                  </a:moveTo>
                  <a:lnTo>
                    <a:pt x="15651287" y="0"/>
                  </a:lnTo>
                  <a:lnTo>
                    <a:pt x="15651287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85812"/>
              <a:ext cx="2643505" cy="476250"/>
            </a:xfrm>
            <a:custGeom>
              <a:avLst/>
              <a:gdLst/>
              <a:ahLst/>
              <a:cxnLst/>
              <a:rect l="l" t="t" r="r" b="b"/>
              <a:pathLst>
                <a:path w="2643505" h="476250">
                  <a:moveTo>
                    <a:pt x="2643262" y="476250"/>
                  </a:moveTo>
                  <a:lnTo>
                    <a:pt x="0" y="476250"/>
                  </a:lnTo>
                  <a:lnTo>
                    <a:pt x="0" y="0"/>
                  </a:lnTo>
                  <a:lnTo>
                    <a:pt x="2643262" y="0"/>
                  </a:lnTo>
                  <a:lnTo>
                    <a:pt x="2643262" y="476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3079" y="1365685"/>
            <a:ext cx="727075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590"/>
              <a:t>M</a:t>
            </a:r>
            <a:r>
              <a:rPr dirty="0" sz="5500" spc="385"/>
              <a:t>a</a:t>
            </a:r>
            <a:r>
              <a:rPr dirty="0" sz="5500" spc="365"/>
              <a:t>l</a:t>
            </a:r>
            <a:r>
              <a:rPr dirty="0" sz="5500" spc="-70"/>
              <a:t>i</a:t>
            </a:r>
            <a:r>
              <a:rPr dirty="0" sz="5500" spc="60"/>
              <a:t>y</a:t>
            </a:r>
            <a:r>
              <a:rPr dirty="0" sz="5500" spc="185"/>
              <a:t>e</a:t>
            </a:r>
            <a:r>
              <a:rPr dirty="0" sz="5500" spc="150"/>
              <a:t>t</a:t>
            </a:r>
            <a:r>
              <a:rPr dirty="0" sz="5500" spc="-420"/>
              <a:t> </a:t>
            </a:r>
            <a:r>
              <a:rPr dirty="0" sz="5500" spc="360"/>
              <a:t>H</a:t>
            </a:r>
            <a:r>
              <a:rPr dirty="0" sz="5500" spc="185"/>
              <a:t>e</a:t>
            </a:r>
            <a:r>
              <a:rPr dirty="0" sz="5500" spc="520"/>
              <a:t>s</a:t>
            </a:r>
            <a:r>
              <a:rPr dirty="0" sz="5500" spc="385"/>
              <a:t>a</a:t>
            </a:r>
            <a:r>
              <a:rPr dirty="0" sz="5500" spc="340"/>
              <a:t>p</a:t>
            </a:r>
            <a:r>
              <a:rPr dirty="0" sz="5500" spc="365"/>
              <a:t>l</a:t>
            </a:r>
            <a:r>
              <a:rPr dirty="0" sz="5500" spc="385"/>
              <a:t>a</a:t>
            </a:r>
            <a:r>
              <a:rPr dirty="0" sz="5500" spc="434"/>
              <a:t>m</a:t>
            </a:r>
            <a:r>
              <a:rPr dirty="0" sz="5500" spc="385"/>
              <a:t>a</a:t>
            </a:r>
            <a:r>
              <a:rPr dirty="0" sz="5500" spc="520"/>
              <a:t>s</a:t>
            </a:r>
            <a:r>
              <a:rPr dirty="0" sz="5500" spc="-70"/>
              <a:t>ı</a:t>
            </a:r>
            <a:endParaRPr sz="55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4" y="3036038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4" y="3598013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4" y="4159988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4" y="4721963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4" y="5283938"/>
            <a:ext cx="142875" cy="142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4" y="5845913"/>
            <a:ext cx="142875" cy="1428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000" y="2763020"/>
            <a:ext cx="16071850" cy="564705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810895" marR="10757535">
              <a:lnSpc>
                <a:spcPts val="4430"/>
              </a:lnSpc>
              <a:spcBef>
                <a:spcPts val="254"/>
              </a:spcBef>
            </a:pPr>
            <a:r>
              <a:rPr dirty="0" sz="3700" spc="75">
                <a:solidFill>
                  <a:srgbClr val="FFFFFF"/>
                </a:solidFill>
                <a:latin typeface="Trebuchet MS"/>
                <a:cs typeface="Trebuchet MS"/>
              </a:rPr>
              <a:t>Sigorta </a:t>
            </a:r>
            <a:r>
              <a:rPr dirty="0" sz="3700" spc="-75">
                <a:solidFill>
                  <a:srgbClr val="FFFFFF"/>
                </a:solidFill>
                <a:latin typeface="Trebuchet MS"/>
                <a:cs typeface="Trebuchet MS"/>
              </a:rPr>
              <a:t>ücretleri, </a:t>
            </a:r>
            <a:r>
              <a:rPr dirty="0" sz="37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40">
                <a:solidFill>
                  <a:srgbClr val="FFFFFF"/>
                </a:solidFill>
                <a:latin typeface="Trebuchet MS"/>
                <a:cs typeface="Trebuchet MS"/>
              </a:rPr>
              <a:t>Donanım 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üretimi, </a:t>
            </a:r>
            <a:r>
              <a:rPr dirty="0" sz="37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20">
                <a:solidFill>
                  <a:srgbClr val="FFFFFF"/>
                </a:solidFill>
                <a:latin typeface="Trebuchet MS"/>
                <a:cs typeface="Trebuchet MS"/>
              </a:rPr>
              <a:t>Yazılım </a:t>
            </a:r>
            <a:r>
              <a:rPr dirty="0" sz="3700" spc="-65">
                <a:solidFill>
                  <a:srgbClr val="FFFFFF"/>
                </a:solidFill>
                <a:latin typeface="Trebuchet MS"/>
                <a:cs typeface="Trebuchet MS"/>
              </a:rPr>
              <a:t>geliştirimi, </a:t>
            </a:r>
            <a:r>
              <a:rPr dirty="0" sz="3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20">
                <a:solidFill>
                  <a:srgbClr val="FFFFFF"/>
                </a:solidFill>
                <a:latin typeface="Trebuchet MS"/>
                <a:cs typeface="Trebuchet MS"/>
              </a:rPr>
              <a:t>Kurulum 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ücreti, </a:t>
            </a:r>
            <a:r>
              <a:rPr dirty="0" sz="37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20">
                <a:solidFill>
                  <a:srgbClr val="FFFFFF"/>
                </a:solidFill>
                <a:latin typeface="Trebuchet MS"/>
                <a:cs typeface="Trebuchet MS"/>
              </a:rPr>
              <a:t>Çalışanların</a:t>
            </a:r>
            <a:r>
              <a:rPr dirty="0" sz="3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0">
                <a:solidFill>
                  <a:srgbClr val="FFFFFF"/>
                </a:solidFill>
                <a:latin typeface="Trebuchet MS"/>
                <a:cs typeface="Trebuchet MS"/>
              </a:rPr>
              <a:t>ücreti</a:t>
            </a:r>
            <a:r>
              <a:rPr dirty="0" sz="3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5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endParaRPr sz="3700">
              <a:latin typeface="Trebuchet MS"/>
              <a:cs typeface="Trebuchet MS"/>
            </a:endParaRPr>
          </a:p>
          <a:p>
            <a:pPr marL="810895">
              <a:lnSpc>
                <a:spcPts val="4250"/>
              </a:lnSpc>
            </a:pPr>
            <a:r>
              <a:rPr dirty="0" sz="3700" spc="90">
                <a:solidFill>
                  <a:srgbClr val="FFFFFF"/>
                </a:solidFill>
                <a:latin typeface="Trebuchet MS"/>
                <a:cs typeface="Trebuchet MS"/>
              </a:rPr>
              <a:t>Malzemelerin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5">
                <a:solidFill>
                  <a:srgbClr val="FFFFFF"/>
                </a:solidFill>
                <a:latin typeface="Trebuchet MS"/>
                <a:cs typeface="Trebuchet MS"/>
              </a:rPr>
              <a:t>temini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80">
                <a:solidFill>
                  <a:srgbClr val="FFFFFF"/>
                </a:solidFill>
                <a:latin typeface="Trebuchet MS"/>
                <a:cs typeface="Trebuchet MS"/>
              </a:rPr>
              <a:t>amacı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60">
                <a:solidFill>
                  <a:srgbClr val="FFFFFF"/>
                </a:solidFill>
                <a:latin typeface="Trebuchet MS"/>
                <a:cs typeface="Trebuchet MS"/>
              </a:rPr>
              <a:t>ile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55">
                <a:solidFill>
                  <a:srgbClr val="FFFFFF"/>
                </a:solidFill>
                <a:latin typeface="Trebuchet MS"/>
                <a:cs typeface="Trebuchet MS"/>
              </a:rPr>
              <a:t>yaklaşık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80">
                <a:solidFill>
                  <a:srgbClr val="FFFFFF"/>
                </a:solidFill>
                <a:latin typeface="Trebuchet MS"/>
                <a:cs typeface="Trebuchet MS"/>
              </a:rPr>
              <a:t>100.000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60">
                <a:solidFill>
                  <a:srgbClr val="FFFFFF"/>
                </a:solidFill>
                <a:latin typeface="Trebuchet MS"/>
                <a:cs typeface="Trebuchet MS"/>
              </a:rPr>
              <a:t>ile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30">
                <a:solidFill>
                  <a:srgbClr val="FFFFFF"/>
                </a:solidFill>
                <a:latin typeface="Trebuchet MS"/>
                <a:cs typeface="Trebuchet MS"/>
              </a:rPr>
              <a:t>200.000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60">
                <a:solidFill>
                  <a:srgbClr val="FFFFFF"/>
                </a:solidFill>
                <a:latin typeface="Trebuchet MS"/>
                <a:cs typeface="Trebuchet MS"/>
              </a:rPr>
              <a:t>arasında</a:t>
            </a:r>
            <a:endParaRPr sz="3700">
              <a:latin typeface="Trebuchet MS"/>
              <a:cs typeface="Trebuchet MS"/>
            </a:endParaRPr>
          </a:p>
          <a:p>
            <a:pPr marL="810895">
              <a:lnSpc>
                <a:spcPts val="4430"/>
              </a:lnSpc>
            </a:pPr>
            <a:r>
              <a:rPr dirty="0" sz="3700" spc="-30">
                <a:solidFill>
                  <a:srgbClr val="FFFFFF"/>
                </a:solidFill>
                <a:latin typeface="Trebuchet MS"/>
                <a:cs typeface="Trebuchet MS"/>
              </a:rPr>
              <a:t>yatırıma</a:t>
            </a:r>
            <a:r>
              <a:rPr dirty="0" sz="37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5">
                <a:solidFill>
                  <a:srgbClr val="FFFFFF"/>
                </a:solidFill>
                <a:latin typeface="Trebuchet MS"/>
                <a:cs typeface="Trebuchet MS"/>
              </a:rPr>
              <a:t>ihtiyaç</a:t>
            </a:r>
            <a:r>
              <a:rPr dirty="0" sz="37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0">
                <a:solidFill>
                  <a:srgbClr val="FFFFFF"/>
                </a:solidFill>
                <a:latin typeface="Trebuchet MS"/>
                <a:cs typeface="Trebuchet MS"/>
              </a:rPr>
              <a:t>duyulmaktadır.</a:t>
            </a: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rebuchet MS"/>
              <a:cs typeface="Trebuchet MS"/>
            </a:endParaRPr>
          </a:p>
          <a:p>
            <a:pPr marL="12700" marR="5080">
              <a:lnSpc>
                <a:spcPts val="4430"/>
              </a:lnSpc>
            </a:pPr>
            <a:r>
              <a:rPr dirty="0" sz="3700" spc="-114">
                <a:solidFill>
                  <a:srgbClr val="FFFFFF"/>
                </a:solidFill>
                <a:latin typeface="Trebuchet MS"/>
                <a:cs typeface="Trebuchet MS"/>
              </a:rPr>
              <a:t>(Not:</a:t>
            </a:r>
            <a:r>
              <a:rPr dirty="0" sz="37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270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dirty="0" sz="37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5">
                <a:solidFill>
                  <a:srgbClr val="FFFFFF"/>
                </a:solidFill>
                <a:latin typeface="Trebuchet MS"/>
                <a:cs typeface="Trebuchet MS"/>
              </a:rPr>
              <a:t>tahmini</a:t>
            </a:r>
            <a:r>
              <a:rPr dirty="0" sz="37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20">
                <a:solidFill>
                  <a:srgbClr val="FFFFFF"/>
                </a:solidFill>
                <a:latin typeface="Trebuchet MS"/>
                <a:cs typeface="Trebuchet MS"/>
              </a:rPr>
              <a:t>maliyet</a:t>
            </a:r>
            <a:r>
              <a:rPr dirty="0" sz="37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90">
                <a:solidFill>
                  <a:srgbClr val="FFFFFF"/>
                </a:solidFill>
                <a:latin typeface="Trebuchet MS"/>
                <a:cs typeface="Trebuchet MS"/>
              </a:rPr>
              <a:t>değeri</a:t>
            </a:r>
            <a:r>
              <a:rPr dirty="0" sz="37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5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37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20">
                <a:solidFill>
                  <a:srgbClr val="FFFFFF"/>
                </a:solidFill>
                <a:latin typeface="Trebuchet MS"/>
                <a:cs typeface="Trebuchet MS"/>
              </a:rPr>
              <a:t>maliyet</a:t>
            </a:r>
            <a:r>
              <a:rPr dirty="0" sz="37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0">
                <a:solidFill>
                  <a:srgbClr val="FFFFFF"/>
                </a:solidFill>
                <a:latin typeface="Trebuchet MS"/>
                <a:cs typeface="Trebuchet MS"/>
              </a:rPr>
              <a:t>listesi</a:t>
            </a:r>
            <a:r>
              <a:rPr dirty="0" sz="37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0">
                <a:solidFill>
                  <a:srgbClr val="FFFFFF"/>
                </a:solidFill>
                <a:latin typeface="Trebuchet MS"/>
                <a:cs typeface="Trebuchet MS"/>
              </a:rPr>
              <a:t>proje</a:t>
            </a:r>
            <a:r>
              <a:rPr dirty="0" sz="37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14">
                <a:solidFill>
                  <a:srgbClr val="FFFFFF"/>
                </a:solidFill>
                <a:latin typeface="Trebuchet MS"/>
                <a:cs typeface="Trebuchet MS"/>
              </a:rPr>
              <a:t>başlangıç</a:t>
            </a:r>
            <a:r>
              <a:rPr dirty="0" sz="37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75">
                <a:solidFill>
                  <a:srgbClr val="FFFFFF"/>
                </a:solidFill>
                <a:latin typeface="Trebuchet MS"/>
                <a:cs typeface="Trebuchet MS"/>
              </a:rPr>
              <a:t>zamanına </a:t>
            </a:r>
            <a:r>
              <a:rPr dirty="0" sz="3700" spc="-1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5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37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35">
                <a:solidFill>
                  <a:srgbClr val="FFFFFF"/>
                </a:solidFill>
                <a:latin typeface="Trebuchet MS"/>
                <a:cs typeface="Trebuchet MS"/>
              </a:rPr>
              <a:t>duruma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60">
                <a:solidFill>
                  <a:srgbClr val="FFFFFF"/>
                </a:solidFill>
                <a:latin typeface="Trebuchet MS"/>
                <a:cs typeface="Trebuchet MS"/>
              </a:rPr>
              <a:t>göre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45">
                <a:solidFill>
                  <a:srgbClr val="FFFFFF"/>
                </a:solidFill>
                <a:latin typeface="Trebuchet MS"/>
                <a:cs typeface="Trebuchet MS"/>
              </a:rPr>
              <a:t>değişiklik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50">
                <a:solidFill>
                  <a:srgbClr val="FFFFFF"/>
                </a:solidFill>
                <a:latin typeface="Trebuchet MS"/>
                <a:cs typeface="Trebuchet MS"/>
              </a:rPr>
              <a:t>gösterebilir.)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85813"/>
            <a:ext cx="18288000" cy="476250"/>
            <a:chOff x="0" y="785813"/>
            <a:chExt cx="18288000" cy="476250"/>
          </a:xfrm>
        </p:grpSpPr>
        <p:sp>
          <p:nvSpPr>
            <p:cNvPr id="3" name="object 3"/>
            <p:cNvSpPr/>
            <p:nvPr/>
          </p:nvSpPr>
          <p:spPr>
            <a:xfrm>
              <a:off x="2636711" y="1028700"/>
              <a:ext cx="15651480" cy="9525"/>
            </a:xfrm>
            <a:custGeom>
              <a:avLst/>
              <a:gdLst/>
              <a:ahLst/>
              <a:cxnLst/>
              <a:rect l="l" t="t" r="r" b="b"/>
              <a:pathLst>
                <a:path w="15651480" h="9525">
                  <a:moveTo>
                    <a:pt x="0" y="0"/>
                  </a:moveTo>
                  <a:lnTo>
                    <a:pt x="15651287" y="0"/>
                  </a:lnTo>
                  <a:lnTo>
                    <a:pt x="15651287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85813"/>
              <a:ext cx="2643505" cy="476250"/>
            </a:xfrm>
            <a:custGeom>
              <a:avLst/>
              <a:gdLst/>
              <a:ahLst/>
              <a:cxnLst/>
              <a:rect l="l" t="t" r="r" b="b"/>
              <a:pathLst>
                <a:path w="2643505" h="476250">
                  <a:moveTo>
                    <a:pt x="2643262" y="476250"/>
                  </a:moveTo>
                  <a:lnTo>
                    <a:pt x="0" y="476250"/>
                  </a:lnTo>
                  <a:lnTo>
                    <a:pt x="0" y="0"/>
                  </a:lnTo>
                  <a:lnTo>
                    <a:pt x="2643262" y="0"/>
                  </a:lnTo>
                  <a:lnTo>
                    <a:pt x="2643262" y="476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16649" y="1217645"/>
            <a:ext cx="492252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75"/>
              <a:t>P</a:t>
            </a:r>
            <a:r>
              <a:rPr dirty="0" sz="5500" spc="-65"/>
              <a:t>r</a:t>
            </a:r>
            <a:r>
              <a:rPr dirty="0" sz="5500" spc="254"/>
              <a:t>o</a:t>
            </a:r>
            <a:r>
              <a:rPr dirty="0" sz="5500" spc="-445"/>
              <a:t>j</a:t>
            </a:r>
            <a:r>
              <a:rPr dirty="0" sz="5500" spc="190"/>
              <a:t>e</a:t>
            </a:r>
            <a:r>
              <a:rPr dirty="0" sz="5500" spc="-420"/>
              <a:t> </a:t>
            </a:r>
            <a:r>
              <a:rPr dirty="0" sz="5500" spc="200"/>
              <a:t>A</a:t>
            </a:r>
            <a:r>
              <a:rPr dirty="0" sz="5500" spc="495"/>
              <a:t>d</a:t>
            </a:r>
            <a:r>
              <a:rPr dirty="0" sz="5500" spc="-70"/>
              <a:t>ı</a:t>
            </a:r>
            <a:r>
              <a:rPr dirty="0" sz="5500" spc="434"/>
              <a:t>m</a:t>
            </a:r>
            <a:r>
              <a:rPr dirty="0" sz="5500" spc="365"/>
              <a:t>l</a:t>
            </a:r>
            <a:r>
              <a:rPr dirty="0" sz="5500" spc="385"/>
              <a:t>a</a:t>
            </a:r>
            <a:r>
              <a:rPr dirty="0" sz="5500" spc="-65"/>
              <a:t>r</a:t>
            </a:r>
            <a:r>
              <a:rPr dirty="0" sz="5500" spc="-70"/>
              <a:t>ı</a:t>
            </a:r>
            <a:endParaRPr sz="55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12700" marR="1311275">
              <a:lnSpc>
                <a:spcPts val="3900"/>
              </a:lnSpc>
              <a:spcBef>
                <a:spcPts val="280"/>
              </a:spcBef>
              <a:tabLst>
                <a:tab pos="902969" algn="l"/>
              </a:tabLst>
            </a:pPr>
            <a:r>
              <a:rPr dirty="0" spc="35"/>
              <a:t>Projeye</a:t>
            </a:r>
            <a:r>
              <a:rPr dirty="0" spc="-150"/>
              <a:t> </a:t>
            </a:r>
            <a:r>
              <a:rPr dirty="0" spc="125"/>
              <a:t>başlanmadan</a:t>
            </a:r>
            <a:r>
              <a:rPr dirty="0" spc="-145"/>
              <a:t> </a:t>
            </a:r>
            <a:r>
              <a:rPr dirty="0" spc="155"/>
              <a:t>önce</a:t>
            </a:r>
            <a:r>
              <a:rPr dirty="0" spc="-150"/>
              <a:t> </a:t>
            </a:r>
            <a:r>
              <a:rPr dirty="0" spc="45"/>
              <a:t>aşamaları</a:t>
            </a:r>
            <a:r>
              <a:rPr dirty="0" spc="-145"/>
              <a:t> </a:t>
            </a:r>
            <a:r>
              <a:rPr dirty="0" spc="170"/>
              <a:t>düşünülmüş</a:t>
            </a:r>
            <a:r>
              <a:rPr dirty="0" spc="-150"/>
              <a:t> </a:t>
            </a:r>
            <a:r>
              <a:rPr dirty="0" spc="140"/>
              <a:t>ve</a:t>
            </a:r>
            <a:r>
              <a:rPr dirty="0" spc="-145"/>
              <a:t> </a:t>
            </a:r>
            <a:r>
              <a:rPr dirty="0" spc="215"/>
              <a:t>şu</a:t>
            </a:r>
            <a:r>
              <a:rPr dirty="0" spc="-150"/>
              <a:t> </a:t>
            </a:r>
            <a:r>
              <a:rPr dirty="0" spc="75"/>
              <a:t>şekilde</a:t>
            </a:r>
            <a:r>
              <a:rPr dirty="0" spc="-145"/>
              <a:t> </a:t>
            </a:r>
            <a:r>
              <a:rPr dirty="0" spc="-50"/>
              <a:t>sıralanmıştır; </a:t>
            </a:r>
            <a:r>
              <a:rPr dirty="0" spc="-980"/>
              <a:t> </a:t>
            </a:r>
            <a:r>
              <a:rPr dirty="0" spc="-70"/>
              <a:t>1-	</a:t>
            </a:r>
            <a:r>
              <a:rPr dirty="0" spc="90"/>
              <a:t>Piyasa</a:t>
            </a:r>
            <a:r>
              <a:rPr dirty="0" spc="-150"/>
              <a:t> </a:t>
            </a:r>
            <a:r>
              <a:rPr dirty="0" spc="-40"/>
              <a:t>araştırması.</a:t>
            </a:r>
            <a:r>
              <a:rPr dirty="0" spc="-150"/>
              <a:t> </a:t>
            </a:r>
            <a:r>
              <a:rPr dirty="0" spc="50"/>
              <a:t>(Daha</a:t>
            </a:r>
            <a:r>
              <a:rPr dirty="0" spc="-145"/>
              <a:t> </a:t>
            </a:r>
            <a:r>
              <a:rPr dirty="0" spc="155"/>
              <a:t>önce</a:t>
            </a:r>
            <a:r>
              <a:rPr dirty="0" spc="-150"/>
              <a:t> </a:t>
            </a:r>
            <a:r>
              <a:rPr dirty="0" spc="55"/>
              <a:t>yapılmış</a:t>
            </a:r>
            <a:r>
              <a:rPr dirty="0" spc="-145"/>
              <a:t> </a:t>
            </a:r>
            <a:r>
              <a:rPr dirty="0" spc="85"/>
              <a:t>benzer</a:t>
            </a:r>
            <a:r>
              <a:rPr dirty="0" spc="-150"/>
              <a:t> </a:t>
            </a:r>
            <a:r>
              <a:rPr dirty="0" spc="-25"/>
              <a:t>projelerin</a:t>
            </a:r>
            <a:r>
              <a:rPr dirty="0" spc="-145"/>
              <a:t> </a:t>
            </a:r>
            <a:r>
              <a:rPr dirty="0" spc="-75"/>
              <a:t>araştırılması.)</a:t>
            </a:r>
          </a:p>
          <a:p>
            <a:pPr marL="941705" indent="-929640">
              <a:lnSpc>
                <a:spcPts val="3750"/>
              </a:lnSpc>
              <a:buAutoNum type="arabicPlain" startAt="2"/>
              <a:tabLst>
                <a:tab pos="941705" algn="l"/>
                <a:tab pos="942340" algn="l"/>
              </a:tabLst>
            </a:pPr>
            <a:r>
              <a:rPr dirty="0" spc="165"/>
              <a:t>Malzeme</a:t>
            </a:r>
            <a:r>
              <a:rPr dirty="0" spc="-185"/>
              <a:t> </a:t>
            </a:r>
            <a:r>
              <a:rPr dirty="0" spc="-20"/>
              <a:t>temini</a:t>
            </a:r>
          </a:p>
          <a:p>
            <a:pPr marL="12700" marR="5080">
              <a:lnSpc>
                <a:spcPts val="3900"/>
              </a:lnSpc>
              <a:spcBef>
                <a:spcPts val="130"/>
              </a:spcBef>
              <a:buAutoNum type="arabicPlain" startAt="2"/>
              <a:tabLst>
                <a:tab pos="947419" algn="l"/>
                <a:tab pos="948055" algn="l"/>
              </a:tabLst>
            </a:pPr>
            <a:r>
              <a:rPr dirty="0" spc="110"/>
              <a:t>Malzemeler</a:t>
            </a:r>
            <a:r>
              <a:rPr dirty="0" spc="-150"/>
              <a:t> </a:t>
            </a:r>
            <a:r>
              <a:rPr dirty="0" spc="-55"/>
              <a:t>ile</a:t>
            </a:r>
            <a:r>
              <a:rPr dirty="0" spc="-150"/>
              <a:t> </a:t>
            </a:r>
            <a:r>
              <a:rPr dirty="0" spc="-75"/>
              <a:t>ilgili</a:t>
            </a:r>
            <a:r>
              <a:rPr dirty="0" spc="-150"/>
              <a:t> </a:t>
            </a:r>
            <a:r>
              <a:rPr dirty="0" spc="10"/>
              <a:t>bilgi</a:t>
            </a:r>
            <a:r>
              <a:rPr dirty="0" spc="-150"/>
              <a:t> </a:t>
            </a:r>
            <a:r>
              <a:rPr dirty="0" spc="70"/>
              <a:t>toplanması</a:t>
            </a:r>
            <a:r>
              <a:rPr dirty="0" spc="-150"/>
              <a:t> </a:t>
            </a:r>
            <a:r>
              <a:rPr dirty="0" spc="140"/>
              <a:t>ve</a:t>
            </a:r>
            <a:r>
              <a:rPr dirty="0" spc="-150"/>
              <a:t> </a:t>
            </a:r>
            <a:r>
              <a:rPr dirty="0" spc="30"/>
              <a:t>nasıl</a:t>
            </a:r>
            <a:r>
              <a:rPr dirty="0" spc="-150"/>
              <a:t> </a:t>
            </a:r>
            <a:r>
              <a:rPr dirty="0" spc="-45"/>
              <a:t>çalıştıklarını</a:t>
            </a:r>
            <a:r>
              <a:rPr dirty="0" spc="-150"/>
              <a:t> </a:t>
            </a:r>
            <a:r>
              <a:rPr dirty="0" spc="5"/>
              <a:t>tek</a:t>
            </a:r>
            <a:r>
              <a:rPr dirty="0" spc="-150"/>
              <a:t> </a:t>
            </a:r>
            <a:r>
              <a:rPr dirty="0" spc="5"/>
              <a:t>tek</a:t>
            </a:r>
            <a:r>
              <a:rPr dirty="0" spc="-150"/>
              <a:t> </a:t>
            </a:r>
            <a:r>
              <a:rPr dirty="0" spc="100"/>
              <a:t>devre</a:t>
            </a:r>
            <a:r>
              <a:rPr dirty="0" spc="-150"/>
              <a:t> </a:t>
            </a:r>
            <a:r>
              <a:rPr dirty="0" spc="55"/>
              <a:t>üzerinde </a:t>
            </a:r>
            <a:r>
              <a:rPr dirty="0" spc="-980"/>
              <a:t> </a:t>
            </a:r>
            <a:r>
              <a:rPr dirty="0" spc="130"/>
              <a:t>denenmesi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98227" y="5249862"/>
            <a:ext cx="10497185" cy="10236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929"/>
              </a:lnSpc>
              <a:spcBef>
                <a:spcPts val="100"/>
              </a:spcBef>
            </a:pPr>
            <a:r>
              <a:rPr dirty="0" sz="3300" spc="80">
                <a:solidFill>
                  <a:srgbClr val="FFFFFF"/>
                </a:solidFill>
                <a:latin typeface="Trebuchet MS"/>
                <a:cs typeface="Trebuchet MS"/>
              </a:rPr>
              <a:t>Devrenin</a:t>
            </a:r>
            <a:r>
              <a:rPr dirty="0" sz="33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30">
                <a:solidFill>
                  <a:srgbClr val="FFFFFF"/>
                </a:solidFill>
                <a:latin typeface="Trebuchet MS"/>
                <a:cs typeface="Trebuchet MS"/>
              </a:rPr>
              <a:t>kurularak</a:t>
            </a:r>
            <a:r>
              <a:rPr dirty="0" sz="33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90">
                <a:solidFill>
                  <a:srgbClr val="FFFFFF"/>
                </a:solidFill>
                <a:latin typeface="Trebuchet MS"/>
                <a:cs typeface="Trebuchet MS"/>
              </a:rPr>
              <a:t>son</a:t>
            </a:r>
            <a:r>
              <a:rPr dirty="0" sz="33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20">
                <a:solidFill>
                  <a:srgbClr val="FFFFFF"/>
                </a:solidFill>
                <a:latin typeface="Trebuchet MS"/>
                <a:cs typeface="Trebuchet MS"/>
              </a:rPr>
              <a:t>haline</a:t>
            </a:r>
            <a:r>
              <a:rPr dirty="0" sz="33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0">
                <a:solidFill>
                  <a:srgbClr val="FFFFFF"/>
                </a:solidFill>
                <a:latin typeface="Trebuchet MS"/>
                <a:cs typeface="Trebuchet MS"/>
              </a:rPr>
              <a:t>getirilmesi</a:t>
            </a:r>
            <a:endParaRPr sz="3300">
              <a:latin typeface="Trebuchet MS"/>
              <a:cs typeface="Trebuchet MS"/>
            </a:endParaRPr>
          </a:p>
          <a:p>
            <a:pPr marL="36830">
              <a:lnSpc>
                <a:spcPts val="3929"/>
              </a:lnSpc>
            </a:pPr>
            <a:r>
              <a:rPr dirty="0" sz="3300" spc="125">
                <a:solidFill>
                  <a:srgbClr val="FFFFFF"/>
                </a:solidFill>
                <a:latin typeface="Trebuchet MS"/>
                <a:cs typeface="Trebuchet MS"/>
              </a:rPr>
              <a:t>Mobil</a:t>
            </a:r>
            <a:r>
              <a:rPr dirty="0" sz="33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45">
                <a:solidFill>
                  <a:srgbClr val="FFFFFF"/>
                </a:solidFill>
                <a:latin typeface="Trebuchet MS"/>
                <a:cs typeface="Trebuchet MS"/>
              </a:rPr>
              <a:t>uygulamada</a:t>
            </a:r>
            <a:r>
              <a:rPr dirty="0" sz="3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30">
                <a:solidFill>
                  <a:srgbClr val="FFFFFF"/>
                </a:solidFill>
                <a:latin typeface="Trebuchet MS"/>
                <a:cs typeface="Trebuchet MS"/>
              </a:rPr>
              <a:t>kullanılacak</a:t>
            </a:r>
            <a:r>
              <a:rPr dirty="0" sz="3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80">
                <a:solidFill>
                  <a:srgbClr val="FFFFFF"/>
                </a:solidFill>
                <a:latin typeface="Trebuchet MS"/>
                <a:cs typeface="Trebuchet MS"/>
              </a:rPr>
              <a:t>arayüzün</a:t>
            </a:r>
            <a:r>
              <a:rPr dirty="0" sz="33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45">
                <a:solidFill>
                  <a:srgbClr val="FFFFFF"/>
                </a:solidFill>
                <a:latin typeface="Trebuchet MS"/>
                <a:cs typeface="Trebuchet MS"/>
              </a:rPr>
              <a:t>tasarlanması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675" y="4754562"/>
            <a:ext cx="4121150" cy="2014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929"/>
              </a:lnSpc>
              <a:spcBef>
                <a:spcPts val="100"/>
              </a:spcBef>
              <a:tabLst>
                <a:tab pos="951865" algn="l"/>
              </a:tabLst>
            </a:pPr>
            <a:r>
              <a:rPr dirty="0" sz="3300" spc="125">
                <a:solidFill>
                  <a:srgbClr val="FFFFFF"/>
                </a:solidFill>
                <a:latin typeface="Trebuchet MS"/>
                <a:cs typeface="Trebuchet MS"/>
              </a:rPr>
              <a:t>4-	</a:t>
            </a:r>
            <a:r>
              <a:rPr dirty="0" sz="3300" spc="180">
                <a:solidFill>
                  <a:srgbClr val="FFFFFF"/>
                </a:solidFill>
                <a:latin typeface="Trebuchet MS"/>
                <a:cs typeface="Trebuchet MS"/>
              </a:rPr>
              <a:t>Kodun</a:t>
            </a:r>
            <a:r>
              <a:rPr dirty="0" sz="33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40">
                <a:solidFill>
                  <a:srgbClr val="FFFFFF"/>
                </a:solidFill>
                <a:latin typeface="Trebuchet MS"/>
                <a:cs typeface="Trebuchet MS"/>
              </a:rPr>
              <a:t>yazılması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ts val="3900"/>
              </a:lnSpc>
            </a:pPr>
            <a:r>
              <a:rPr dirty="0" sz="3300" spc="120">
                <a:solidFill>
                  <a:srgbClr val="FFFFFF"/>
                </a:solidFill>
                <a:latin typeface="Trebuchet MS"/>
                <a:cs typeface="Trebuchet MS"/>
              </a:rPr>
              <a:t>5-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ts val="3900"/>
              </a:lnSpc>
            </a:pPr>
            <a:r>
              <a:rPr dirty="0" sz="3300" spc="220">
                <a:solidFill>
                  <a:srgbClr val="FFFFFF"/>
                </a:solidFill>
                <a:latin typeface="Trebuchet MS"/>
                <a:cs typeface="Trebuchet MS"/>
              </a:rPr>
              <a:t>6-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ts val="3929"/>
              </a:lnSpc>
            </a:pPr>
            <a:r>
              <a:rPr dirty="0" sz="3300" spc="105">
                <a:solidFill>
                  <a:srgbClr val="FFFFFF"/>
                </a:solidFill>
                <a:latin typeface="Trebuchet MS"/>
                <a:cs typeface="Trebuchet MS"/>
              </a:rPr>
              <a:t>7-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3911" y="6240462"/>
            <a:ext cx="15606394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14">
                <a:solidFill>
                  <a:srgbClr val="FFFFFF"/>
                </a:solidFill>
                <a:latin typeface="Trebuchet MS"/>
                <a:cs typeface="Trebuchet MS"/>
              </a:rPr>
              <a:t>Sensörlerden</a:t>
            </a:r>
            <a:r>
              <a:rPr dirty="0" sz="3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0">
                <a:solidFill>
                  <a:srgbClr val="FFFFFF"/>
                </a:solidFill>
                <a:latin typeface="Trebuchet MS"/>
                <a:cs typeface="Trebuchet MS"/>
              </a:rPr>
              <a:t>alınan</a:t>
            </a:r>
            <a:r>
              <a:rPr dirty="0" sz="3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-30">
                <a:solidFill>
                  <a:srgbClr val="FFFFFF"/>
                </a:solidFill>
                <a:latin typeface="Trebuchet MS"/>
                <a:cs typeface="Trebuchet MS"/>
              </a:rPr>
              <a:t>verilerin</a:t>
            </a:r>
            <a:r>
              <a:rPr dirty="0" sz="3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200">
                <a:solidFill>
                  <a:srgbClr val="FFFFFF"/>
                </a:solidFill>
                <a:latin typeface="Trebuchet MS"/>
                <a:cs typeface="Trebuchet MS"/>
              </a:rPr>
              <a:t>Esp-8266</a:t>
            </a:r>
            <a:r>
              <a:rPr dirty="0" sz="33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Trebuchet MS"/>
                <a:cs typeface="Trebuchet MS"/>
              </a:rPr>
              <a:t>aracılığı</a:t>
            </a:r>
            <a:r>
              <a:rPr dirty="0" sz="3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-55">
                <a:solidFill>
                  <a:srgbClr val="FFFFFF"/>
                </a:solidFill>
                <a:latin typeface="Trebuchet MS"/>
                <a:cs typeface="Trebuchet MS"/>
              </a:rPr>
              <a:t>ile</a:t>
            </a:r>
            <a:r>
              <a:rPr dirty="0" sz="3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30">
                <a:solidFill>
                  <a:srgbClr val="FFFFFF"/>
                </a:solidFill>
                <a:latin typeface="Trebuchet MS"/>
                <a:cs typeface="Trebuchet MS"/>
              </a:rPr>
              <a:t>kullanılacak</a:t>
            </a:r>
            <a:r>
              <a:rPr dirty="0" sz="33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35">
                <a:solidFill>
                  <a:srgbClr val="FFFFFF"/>
                </a:solidFill>
                <a:latin typeface="Trebuchet MS"/>
                <a:cs typeface="Trebuchet MS"/>
              </a:rPr>
              <a:t>cihazdaki</a:t>
            </a:r>
            <a:r>
              <a:rPr dirty="0" sz="3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rebuchet MS"/>
                <a:cs typeface="Trebuchet MS"/>
              </a:rPr>
              <a:t>arayüze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675" y="6735763"/>
            <a:ext cx="6886575" cy="10236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>
              <a:lnSpc>
                <a:spcPts val="3929"/>
              </a:lnSpc>
              <a:spcBef>
                <a:spcPts val="100"/>
              </a:spcBef>
            </a:pPr>
            <a:r>
              <a:rPr dirty="0" sz="3300" spc="-10">
                <a:solidFill>
                  <a:srgbClr val="FFFFFF"/>
                </a:solidFill>
                <a:latin typeface="Trebuchet MS"/>
                <a:cs typeface="Trebuchet MS"/>
              </a:rPr>
              <a:t>anlık</a:t>
            </a:r>
            <a:r>
              <a:rPr dirty="0" sz="33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30">
                <a:solidFill>
                  <a:srgbClr val="FFFFFF"/>
                </a:solidFill>
                <a:latin typeface="Trebuchet MS"/>
                <a:cs typeface="Trebuchet MS"/>
              </a:rPr>
              <a:t>olarak</a:t>
            </a:r>
            <a:r>
              <a:rPr dirty="0" sz="33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Trebuchet MS"/>
                <a:cs typeface="Trebuchet MS"/>
              </a:rPr>
              <a:t>iletilmesi.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ts val="3929"/>
              </a:lnSpc>
            </a:pPr>
            <a:r>
              <a:rPr dirty="0" sz="3300" spc="200">
                <a:solidFill>
                  <a:srgbClr val="FFFFFF"/>
                </a:solidFill>
                <a:latin typeface="Trebuchet MS"/>
                <a:cs typeface="Trebuchet MS"/>
              </a:rPr>
              <a:t>8-</a:t>
            </a:r>
            <a:r>
              <a:rPr dirty="0" sz="33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-35">
                <a:solidFill>
                  <a:srgbClr val="FFFFFF"/>
                </a:solidFill>
                <a:latin typeface="Trebuchet MS"/>
                <a:cs typeface="Trebuchet MS"/>
              </a:rPr>
              <a:t>Test,</a:t>
            </a:r>
            <a:r>
              <a:rPr dirty="0" sz="33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0">
                <a:solidFill>
                  <a:srgbClr val="FFFFFF"/>
                </a:solidFill>
                <a:latin typeface="Trebuchet MS"/>
                <a:cs typeface="Trebuchet MS"/>
              </a:rPr>
              <a:t>hata</a:t>
            </a:r>
            <a:r>
              <a:rPr dirty="0" sz="33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50">
                <a:solidFill>
                  <a:srgbClr val="FFFFFF"/>
                </a:solidFill>
                <a:latin typeface="Trebuchet MS"/>
                <a:cs typeface="Trebuchet MS"/>
              </a:rPr>
              <a:t>ayıklama</a:t>
            </a:r>
            <a:r>
              <a:rPr dirty="0" sz="33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4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33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35">
                <a:solidFill>
                  <a:srgbClr val="FFFFFF"/>
                </a:solidFill>
                <a:latin typeface="Trebuchet MS"/>
                <a:cs typeface="Trebuchet MS"/>
              </a:rPr>
              <a:t>geliştirme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85814"/>
            <a:ext cx="18288000" cy="476250"/>
            <a:chOff x="0" y="785814"/>
            <a:chExt cx="18288000" cy="476250"/>
          </a:xfrm>
        </p:grpSpPr>
        <p:sp>
          <p:nvSpPr>
            <p:cNvPr id="3" name="object 3"/>
            <p:cNvSpPr/>
            <p:nvPr/>
          </p:nvSpPr>
          <p:spPr>
            <a:xfrm>
              <a:off x="2360610" y="1028701"/>
              <a:ext cx="15927705" cy="9525"/>
            </a:xfrm>
            <a:custGeom>
              <a:avLst/>
              <a:gdLst/>
              <a:ahLst/>
              <a:cxnLst/>
              <a:rect l="l" t="t" r="r" b="b"/>
              <a:pathLst>
                <a:path w="15927705" h="9525">
                  <a:moveTo>
                    <a:pt x="0" y="0"/>
                  </a:moveTo>
                  <a:lnTo>
                    <a:pt x="15927387" y="0"/>
                  </a:lnTo>
                  <a:lnTo>
                    <a:pt x="15927387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85814"/>
              <a:ext cx="2643505" cy="476250"/>
            </a:xfrm>
            <a:custGeom>
              <a:avLst/>
              <a:gdLst/>
              <a:ahLst/>
              <a:cxnLst/>
              <a:rect l="l" t="t" r="r" b="b"/>
              <a:pathLst>
                <a:path w="2643505" h="476250">
                  <a:moveTo>
                    <a:pt x="2643262" y="476250"/>
                  </a:moveTo>
                  <a:lnTo>
                    <a:pt x="0" y="476250"/>
                  </a:lnTo>
                  <a:lnTo>
                    <a:pt x="0" y="0"/>
                  </a:lnTo>
                  <a:lnTo>
                    <a:pt x="2643262" y="0"/>
                  </a:lnTo>
                  <a:lnTo>
                    <a:pt x="2643262" y="476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22231" y="1728017"/>
            <a:ext cx="10443845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1330" marR="5080" indent="-469265">
              <a:lnSpc>
                <a:spcPct val="100000"/>
              </a:lnSpc>
              <a:spcBef>
                <a:spcPts val="100"/>
              </a:spcBef>
            </a:pPr>
            <a:r>
              <a:rPr dirty="0" spc="254"/>
              <a:t>P</a:t>
            </a:r>
            <a:r>
              <a:rPr dirty="0" spc="-90"/>
              <a:t>r</a:t>
            </a:r>
            <a:r>
              <a:rPr dirty="0" spc="375"/>
              <a:t>o</a:t>
            </a:r>
            <a:r>
              <a:rPr dirty="0" spc="-655"/>
              <a:t>j</a:t>
            </a:r>
            <a:r>
              <a:rPr dirty="0" spc="280"/>
              <a:t>e</a:t>
            </a:r>
            <a:r>
              <a:rPr dirty="0" spc="-615"/>
              <a:t> </a:t>
            </a:r>
            <a:r>
              <a:rPr dirty="0" spc="525"/>
              <a:t>H</a:t>
            </a:r>
            <a:r>
              <a:rPr dirty="0" spc="565"/>
              <a:t>a</a:t>
            </a:r>
            <a:r>
              <a:rPr dirty="0" spc="265"/>
              <a:t>kk</a:t>
            </a:r>
            <a:r>
              <a:rPr dirty="0" spc="-105"/>
              <a:t>ı</a:t>
            </a:r>
            <a:r>
              <a:rPr dirty="0" spc="240"/>
              <a:t>n</a:t>
            </a:r>
            <a:r>
              <a:rPr dirty="0" spc="725"/>
              <a:t>d</a:t>
            </a:r>
            <a:r>
              <a:rPr dirty="0" spc="570"/>
              <a:t>a</a:t>
            </a:r>
            <a:r>
              <a:rPr dirty="0" spc="-615"/>
              <a:t> </a:t>
            </a:r>
            <a:r>
              <a:rPr dirty="0" spc="840"/>
              <a:t>S</a:t>
            </a:r>
            <a:r>
              <a:rPr dirty="0" spc="375"/>
              <a:t>o</a:t>
            </a:r>
            <a:r>
              <a:rPr dirty="0" spc="-90"/>
              <a:t>r</a:t>
            </a:r>
            <a:r>
              <a:rPr dirty="0" spc="434"/>
              <a:t>u</a:t>
            </a:r>
            <a:r>
              <a:rPr dirty="0" spc="-735"/>
              <a:t>,  </a:t>
            </a:r>
            <a:r>
              <a:rPr dirty="0" spc="215"/>
              <a:t>G</a:t>
            </a:r>
            <a:r>
              <a:rPr dirty="0" spc="375"/>
              <a:t>ö</a:t>
            </a:r>
            <a:r>
              <a:rPr dirty="0" spc="-90"/>
              <a:t>r</a:t>
            </a:r>
            <a:r>
              <a:rPr dirty="0" spc="434"/>
              <a:t>ü</a:t>
            </a:r>
            <a:r>
              <a:rPr dirty="0" spc="775"/>
              <a:t>ş</a:t>
            </a:r>
            <a:r>
              <a:rPr dirty="0" spc="-615"/>
              <a:t> </a:t>
            </a:r>
            <a:r>
              <a:rPr dirty="0" spc="215"/>
              <a:t>v</a:t>
            </a:r>
            <a:r>
              <a:rPr dirty="0" spc="280"/>
              <a:t>e</a:t>
            </a:r>
            <a:r>
              <a:rPr dirty="0" spc="-615"/>
              <a:t> </a:t>
            </a:r>
            <a:r>
              <a:rPr dirty="0" spc="185"/>
              <a:t>Ö</a:t>
            </a:r>
            <a:r>
              <a:rPr dirty="0" spc="240"/>
              <a:t>n</a:t>
            </a:r>
            <a:r>
              <a:rPr dirty="0" spc="275"/>
              <a:t>e</a:t>
            </a:r>
            <a:r>
              <a:rPr dirty="0" spc="-90"/>
              <a:t>r</a:t>
            </a:r>
            <a:r>
              <a:rPr dirty="0" spc="-105"/>
              <a:t>i</a:t>
            </a:r>
            <a:r>
              <a:rPr dirty="0" spc="535"/>
              <a:t>l</a:t>
            </a:r>
            <a:r>
              <a:rPr dirty="0" spc="275"/>
              <a:t>e</a:t>
            </a:r>
            <a:r>
              <a:rPr dirty="0" spc="-90"/>
              <a:t>r</a:t>
            </a:r>
            <a:r>
              <a:rPr dirty="0" spc="-915"/>
              <a:t>..</a:t>
            </a:r>
            <a:r>
              <a:rPr dirty="0" spc="-910"/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0986" y="5265585"/>
            <a:ext cx="14638655" cy="3458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000" spc="59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8000" spc="-10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0" spc="2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0" spc="53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0" spc="27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0" spc="72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8000" spc="-10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0" spc="1155" b="1">
                <a:solidFill>
                  <a:srgbClr val="FFFFFF"/>
                </a:solidFill>
                <a:latin typeface="Trebuchet MS"/>
                <a:cs typeface="Trebuchet MS"/>
              </a:rPr>
              <a:t>ğ</a:t>
            </a:r>
            <a:r>
              <a:rPr dirty="0" sz="8000" spc="-10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0" spc="2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0" spc="-10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0" spc="-275" b="1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8000" spc="-6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0" spc="300" b="1">
                <a:solidFill>
                  <a:srgbClr val="FFFFFF"/>
                </a:solidFill>
                <a:latin typeface="Trebuchet MS"/>
                <a:cs typeface="Trebuchet MS"/>
              </a:rPr>
              <a:t>İ</a:t>
            </a:r>
            <a:r>
              <a:rPr dirty="0" sz="8000" spc="525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8000" spc="-10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0" spc="24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0" spc="-6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0" spc="9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0" spc="27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0" spc="770" b="1">
                <a:solidFill>
                  <a:srgbClr val="FFFFFF"/>
                </a:solidFill>
                <a:latin typeface="Trebuchet MS"/>
                <a:cs typeface="Trebuchet MS"/>
              </a:rPr>
              <a:t>ş</a:t>
            </a:r>
            <a:r>
              <a:rPr dirty="0" sz="8000" spc="27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0" spc="265" b="1">
                <a:solidFill>
                  <a:srgbClr val="FFFFFF"/>
                </a:solidFill>
                <a:latin typeface="Trebuchet MS"/>
                <a:cs typeface="Trebuchet MS"/>
              </a:rPr>
              <a:t>kk</a:t>
            </a:r>
            <a:r>
              <a:rPr dirty="0" sz="8000" spc="434" b="1">
                <a:solidFill>
                  <a:srgbClr val="FFFFFF"/>
                </a:solidFill>
                <a:latin typeface="Trebuchet MS"/>
                <a:cs typeface="Trebuchet MS"/>
              </a:rPr>
              <a:t>ü</a:t>
            </a:r>
            <a:r>
              <a:rPr dirty="0" sz="8000" spc="-9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0" spc="53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0" spc="27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0" spc="-9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0" spc="-910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8000">
              <a:latin typeface="Trebuchet MS"/>
              <a:cs typeface="Trebuchet MS"/>
            </a:endParaRPr>
          </a:p>
          <a:p>
            <a:pPr algn="ctr" marR="172720">
              <a:lnSpc>
                <a:spcPts val="5580"/>
              </a:lnSpc>
              <a:spcBef>
                <a:spcPts val="5030"/>
              </a:spcBef>
            </a:pPr>
            <a:r>
              <a:rPr dirty="0" sz="4900" spc="210">
                <a:solidFill>
                  <a:srgbClr val="FFFFFF"/>
                </a:solidFill>
                <a:latin typeface="Trebuchet MS"/>
                <a:cs typeface="Trebuchet MS"/>
              </a:rPr>
              <a:t>Bana</a:t>
            </a:r>
            <a:r>
              <a:rPr dirty="0" sz="49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900" spc="-50">
                <a:solidFill>
                  <a:srgbClr val="FFFFFF"/>
                </a:solidFill>
                <a:latin typeface="Trebuchet MS"/>
                <a:cs typeface="Trebuchet MS"/>
              </a:rPr>
              <a:t>ulaşın;</a:t>
            </a:r>
            <a:endParaRPr sz="4900">
              <a:latin typeface="Trebuchet MS"/>
              <a:cs typeface="Trebuchet MS"/>
            </a:endParaRPr>
          </a:p>
          <a:p>
            <a:pPr algn="ctr" marL="262890">
              <a:lnSpc>
                <a:spcPts val="3260"/>
              </a:lnSpc>
            </a:pPr>
            <a:r>
              <a:rPr dirty="0" sz="3000" spc="15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beyza.kalci@hotmail.com</a:t>
            </a:r>
            <a:endParaRPr sz="3000">
              <a:latin typeface="Trebuchet MS"/>
              <a:cs typeface="Trebuchet MS"/>
            </a:endParaRPr>
          </a:p>
          <a:p>
            <a:pPr algn="ctr" marL="262255">
              <a:lnSpc>
                <a:spcPts val="3565"/>
              </a:lnSpc>
            </a:pPr>
            <a:r>
              <a:rPr dirty="0" sz="3000" spc="45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beyzaakalcii@gmail.com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6924" y="1039994"/>
            <a:ext cx="5080" cy="4163060"/>
          </a:xfrm>
          <a:custGeom>
            <a:avLst/>
            <a:gdLst/>
            <a:ahLst/>
            <a:cxnLst/>
            <a:rect l="l" t="t" r="r" b="b"/>
            <a:pathLst>
              <a:path w="5079" h="4163060">
                <a:moveTo>
                  <a:pt x="4760" y="4162457"/>
                </a:moveTo>
                <a:lnTo>
                  <a:pt x="0" y="0"/>
                </a:lnTo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785813"/>
            <a:ext cx="18288000" cy="476250"/>
            <a:chOff x="0" y="785813"/>
            <a:chExt cx="18288000" cy="476250"/>
          </a:xfrm>
        </p:grpSpPr>
        <p:sp>
          <p:nvSpPr>
            <p:cNvPr id="4" name="object 4"/>
            <p:cNvSpPr/>
            <p:nvPr/>
          </p:nvSpPr>
          <p:spPr>
            <a:xfrm>
              <a:off x="0" y="785813"/>
              <a:ext cx="2643505" cy="476250"/>
            </a:xfrm>
            <a:custGeom>
              <a:avLst/>
              <a:gdLst/>
              <a:ahLst/>
              <a:cxnLst/>
              <a:rect l="l" t="t" r="r" b="b"/>
              <a:pathLst>
                <a:path w="2643505" h="476250">
                  <a:moveTo>
                    <a:pt x="2643262" y="476250"/>
                  </a:moveTo>
                  <a:lnTo>
                    <a:pt x="0" y="476250"/>
                  </a:lnTo>
                  <a:lnTo>
                    <a:pt x="0" y="0"/>
                  </a:lnTo>
                  <a:lnTo>
                    <a:pt x="2643262" y="0"/>
                  </a:lnTo>
                  <a:lnTo>
                    <a:pt x="2643262" y="476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36711" y="1028700"/>
              <a:ext cx="15651480" cy="9525"/>
            </a:xfrm>
            <a:custGeom>
              <a:avLst/>
              <a:gdLst/>
              <a:ahLst/>
              <a:cxnLst/>
              <a:rect l="l" t="t" r="r" b="b"/>
              <a:pathLst>
                <a:path w="15651480" h="9525">
                  <a:moveTo>
                    <a:pt x="0" y="0"/>
                  </a:moveTo>
                  <a:lnTo>
                    <a:pt x="15651287" y="0"/>
                  </a:lnTo>
                  <a:lnTo>
                    <a:pt x="15651287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44217" y="2638489"/>
            <a:ext cx="333946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00" b="1">
                <a:solidFill>
                  <a:srgbClr val="FFFFFF"/>
                </a:solidFill>
                <a:latin typeface="Trebuchet MS"/>
                <a:cs typeface="Trebuchet MS"/>
              </a:rPr>
              <a:t>İ</a:t>
            </a:r>
            <a:r>
              <a:rPr dirty="0" sz="8000" spc="345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8000" spc="22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0" spc="59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0" spc="300" b="1">
                <a:solidFill>
                  <a:srgbClr val="FFFFFF"/>
                </a:solidFill>
                <a:latin typeface="Trebuchet MS"/>
                <a:cs typeface="Trebuchet MS"/>
              </a:rPr>
              <a:t>İ</a:t>
            </a:r>
            <a:r>
              <a:rPr dirty="0" sz="8000" spc="570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48" y="2139272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48" y="2758397"/>
            <a:ext cx="161925" cy="1619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8129" y="1853586"/>
            <a:ext cx="8585200" cy="1269365"/>
          </a:xfrm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234"/>
              </a:spcBef>
            </a:pPr>
            <a:r>
              <a:rPr dirty="0" sz="4100" spc="145"/>
              <a:t>İş</a:t>
            </a:r>
            <a:r>
              <a:rPr dirty="0" sz="4100" spc="-254"/>
              <a:t> </a:t>
            </a:r>
            <a:r>
              <a:rPr dirty="0" sz="4100" spc="-110"/>
              <a:t>Fikri</a:t>
            </a:r>
            <a:r>
              <a:rPr dirty="0" sz="4100" spc="-254"/>
              <a:t> </a:t>
            </a:r>
            <a:r>
              <a:rPr dirty="0" sz="4100" spc="90"/>
              <a:t>ve</a:t>
            </a:r>
            <a:r>
              <a:rPr dirty="0" sz="4100" spc="-254"/>
              <a:t> </a:t>
            </a:r>
            <a:r>
              <a:rPr dirty="0" sz="4100" spc="-40"/>
              <a:t>Projenin</a:t>
            </a:r>
            <a:r>
              <a:rPr dirty="0" sz="4100" spc="-254"/>
              <a:t> </a:t>
            </a:r>
            <a:r>
              <a:rPr dirty="0" sz="4100" spc="140"/>
              <a:t>Seçilme</a:t>
            </a:r>
            <a:r>
              <a:rPr dirty="0" sz="4100" spc="-254"/>
              <a:t> </a:t>
            </a:r>
            <a:r>
              <a:rPr dirty="0" sz="4100" spc="114"/>
              <a:t>Nedeni </a:t>
            </a:r>
            <a:r>
              <a:rPr dirty="0" sz="4100" spc="-1220"/>
              <a:t> </a:t>
            </a:r>
            <a:r>
              <a:rPr dirty="0" sz="4100" spc="140"/>
              <a:t>Misyon</a:t>
            </a:r>
            <a:r>
              <a:rPr dirty="0" sz="4100" spc="-260"/>
              <a:t> </a:t>
            </a:r>
            <a:r>
              <a:rPr dirty="0" sz="4100" spc="90"/>
              <a:t>ve</a:t>
            </a:r>
            <a:r>
              <a:rPr dirty="0" sz="4100" spc="-254"/>
              <a:t> </a:t>
            </a:r>
            <a:r>
              <a:rPr dirty="0" sz="4100" spc="25"/>
              <a:t>Vizyon</a:t>
            </a:r>
            <a:endParaRPr sz="41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48" y="3377522"/>
            <a:ext cx="161925" cy="1619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48" y="3996647"/>
            <a:ext cx="161925" cy="1619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48" y="4615772"/>
            <a:ext cx="161925" cy="1619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48" y="5854022"/>
            <a:ext cx="161925" cy="1619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48" y="6473147"/>
            <a:ext cx="161925" cy="1619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48" y="7092272"/>
            <a:ext cx="161925" cy="1619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078129" y="3091836"/>
            <a:ext cx="9553575" cy="43649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7314565">
              <a:lnSpc>
                <a:spcPts val="4880"/>
              </a:lnSpc>
              <a:spcBef>
                <a:spcPts val="295"/>
              </a:spcBef>
            </a:pPr>
            <a:r>
              <a:rPr dirty="0" sz="4100" spc="24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100" spc="9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254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9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5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100" spc="8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9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35" b="1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4100" spc="45" b="1">
                <a:solidFill>
                  <a:srgbClr val="FFFFFF"/>
                </a:solidFill>
                <a:latin typeface="Trebuchet MS"/>
                <a:cs typeface="Trebuchet MS"/>
              </a:rPr>
              <a:t>Ekip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ts val="4690"/>
              </a:lnSpc>
            </a:pPr>
            <a:r>
              <a:rPr dirty="0" sz="4100" spc="30" b="1">
                <a:solidFill>
                  <a:srgbClr val="FFFFFF"/>
                </a:solidFill>
                <a:latin typeface="Trebuchet MS"/>
                <a:cs typeface="Trebuchet MS"/>
              </a:rPr>
              <a:t>Pazar</a:t>
            </a:r>
            <a:r>
              <a:rPr dirty="0" sz="41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65" b="1">
                <a:solidFill>
                  <a:srgbClr val="FFFFFF"/>
                </a:solidFill>
                <a:latin typeface="Trebuchet MS"/>
                <a:cs typeface="Trebuchet MS"/>
              </a:rPr>
              <a:t>Büyüklüğü</a:t>
            </a:r>
            <a:r>
              <a:rPr dirty="0" sz="41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90" b="1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41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05" b="1">
                <a:solidFill>
                  <a:srgbClr val="FFFFFF"/>
                </a:solidFill>
                <a:latin typeface="Trebuchet MS"/>
                <a:cs typeface="Trebuchet MS"/>
              </a:rPr>
              <a:t>Hedeflenen</a:t>
            </a:r>
            <a:r>
              <a:rPr dirty="0" sz="41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30" b="1">
                <a:solidFill>
                  <a:srgbClr val="FFFFFF"/>
                </a:solidFill>
                <a:latin typeface="Trebuchet MS"/>
                <a:cs typeface="Trebuchet MS"/>
              </a:rPr>
              <a:t>Pazar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ts val="4875"/>
              </a:lnSpc>
            </a:pPr>
            <a:r>
              <a:rPr dirty="0" sz="4100" spc="-25" b="1">
                <a:solidFill>
                  <a:srgbClr val="FFFFFF"/>
                </a:solidFill>
                <a:latin typeface="Trebuchet MS"/>
                <a:cs typeface="Trebuchet MS"/>
              </a:rPr>
              <a:t>Profili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ts val="4875"/>
              </a:lnSpc>
            </a:pPr>
            <a:r>
              <a:rPr dirty="0" sz="4100" spc="85" b="1">
                <a:solidFill>
                  <a:srgbClr val="FFFFFF"/>
                </a:solidFill>
                <a:latin typeface="Trebuchet MS"/>
                <a:cs typeface="Trebuchet MS"/>
              </a:rPr>
              <a:t>Rakip</a:t>
            </a:r>
            <a:r>
              <a:rPr dirty="0" sz="41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0" b="1">
                <a:solidFill>
                  <a:srgbClr val="FFFFFF"/>
                </a:solidFill>
                <a:latin typeface="Trebuchet MS"/>
                <a:cs typeface="Trebuchet MS"/>
              </a:rPr>
              <a:t>Analizi</a:t>
            </a:r>
            <a:endParaRPr sz="4100">
              <a:latin typeface="Trebuchet MS"/>
              <a:cs typeface="Trebuchet MS"/>
            </a:endParaRPr>
          </a:p>
          <a:p>
            <a:pPr marL="12700" marR="4336415">
              <a:lnSpc>
                <a:spcPts val="4870"/>
              </a:lnSpc>
              <a:spcBef>
                <a:spcPts val="130"/>
              </a:spcBef>
            </a:pPr>
            <a:r>
              <a:rPr dirty="0" sz="4100" spc="484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16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8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8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6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4100" spc="9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5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4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100" spc="9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26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16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204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8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16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28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16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26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80" b="1">
                <a:solidFill>
                  <a:srgbClr val="FFFFFF"/>
                </a:solidFill>
                <a:latin typeface="Trebuchet MS"/>
                <a:cs typeface="Trebuchet MS"/>
              </a:rPr>
              <a:t>ı  </a:t>
            </a:r>
            <a:r>
              <a:rPr dirty="0" sz="4100" spc="-45" b="1">
                <a:solidFill>
                  <a:srgbClr val="FFFFFF"/>
                </a:solidFill>
                <a:latin typeface="Trebuchet MS"/>
                <a:cs typeface="Trebuchet MS"/>
              </a:rPr>
              <a:t>Proje</a:t>
            </a:r>
            <a:r>
              <a:rPr dirty="0" sz="4100" spc="-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50" b="1">
                <a:solidFill>
                  <a:srgbClr val="FFFFFF"/>
                </a:solidFill>
                <a:latin typeface="Trebuchet MS"/>
                <a:cs typeface="Trebuchet MS"/>
              </a:rPr>
              <a:t>Adımları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85814"/>
            <a:ext cx="18288000" cy="476250"/>
            <a:chOff x="0" y="785814"/>
            <a:chExt cx="18288000" cy="476250"/>
          </a:xfrm>
        </p:grpSpPr>
        <p:sp>
          <p:nvSpPr>
            <p:cNvPr id="3" name="object 3"/>
            <p:cNvSpPr/>
            <p:nvPr/>
          </p:nvSpPr>
          <p:spPr>
            <a:xfrm>
              <a:off x="2636711" y="1028701"/>
              <a:ext cx="15651480" cy="9525"/>
            </a:xfrm>
            <a:custGeom>
              <a:avLst/>
              <a:gdLst/>
              <a:ahLst/>
              <a:cxnLst/>
              <a:rect l="l" t="t" r="r" b="b"/>
              <a:pathLst>
                <a:path w="15651480" h="9525">
                  <a:moveTo>
                    <a:pt x="0" y="0"/>
                  </a:moveTo>
                  <a:lnTo>
                    <a:pt x="15651289" y="0"/>
                  </a:lnTo>
                  <a:lnTo>
                    <a:pt x="15651289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85814"/>
              <a:ext cx="2643505" cy="476250"/>
            </a:xfrm>
            <a:custGeom>
              <a:avLst/>
              <a:gdLst/>
              <a:ahLst/>
              <a:cxnLst/>
              <a:rect l="l" t="t" r="r" b="b"/>
              <a:pathLst>
                <a:path w="2643505" h="476250">
                  <a:moveTo>
                    <a:pt x="2643262" y="476250"/>
                  </a:moveTo>
                  <a:lnTo>
                    <a:pt x="0" y="476250"/>
                  </a:lnTo>
                  <a:lnTo>
                    <a:pt x="0" y="0"/>
                  </a:lnTo>
                  <a:lnTo>
                    <a:pt x="2643262" y="0"/>
                  </a:lnTo>
                  <a:lnTo>
                    <a:pt x="2643262" y="476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201" y="2102714"/>
            <a:ext cx="16764000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300"/>
              <a:t>İ</a:t>
            </a:r>
            <a:r>
              <a:rPr dirty="0" sz="7800" spc="755"/>
              <a:t>ş</a:t>
            </a:r>
            <a:r>
              <a:rPr dirty="0" sz="7800" spc="-595"/>
              <a:t> </a:t>
            </a:r>
            <a:r>
              <a:rPr dirty="0" sz="7800" spc="-195"/>
              <a:t>F</a:t>
            </a:r>
            <a:r>
              <a:rPr dirty="0" sz="7800" spc="-100"/>
              <a:t>i</a:t>
            </a:r>
            <a:r>
              <a:rPr dirty="0" sz="7800" spc="265"/>
              <a:t>k</a:t>
            </a:r>
            <a:r>
              <a:rPr dirty="0" sz="7800" spc="-80"/>
              <a:t>r</a:t>
            </a:r>
            <a:r>
              <a:rPr dirty="0" sz="7800" spc="-100"/>
              <a:t>i</a:t>
            </a:r>
            <a:r>
              <a:rPr dirty="0" sz="7800" spc="-595"/>
              <a:t> </a:t>
            </a:r>
            <a:r>
              <a:rPr dirty="0" sz="7800" spc="215"/>
              <a:t>v</a:t>
            </a:r>
            <a:r>
              <a:rPr dirty="0" sz="7800" spc="275"/>
              <a:t>e</a:t>
            </a:r>
            <a:r>
              <a:rPr dirty="0" sz="7800" spc="-595"/>
              <a:t> </a:t>
            </a:r>
            <a:r>
              <a:rPr dirty="0" sz="7800" spc="254"/>
              <a:t>P</a:t>
            </a:r>
            <a:r>
              <a:rPr dirty="0" sz="7800" spc="-80"/>
              <a:t>r</a:t>
            </a:r>
            <a:r>
              <a:rPr dirty="0" sz="7800" spc="375"/>
              <a:t>o</a:t>
            </a:r>
            <a:r>
              <a:rPr dirty="0" sz="7800" spc="-630"/>
              <a:t>j</a:t>
            </a:r>
            <a:r>
              <a:rPr dirty="0" sz="7800" spc="275"/>
              <a:t>e</a:t>
            </a:r>
            <a:r>
              <a:rPr dirty="0" sz="7800" spc="235"/>
              <a:t>n</a:t>
            </a:r>
            <a:r>
              <a:rPr dirty="0" sz="7800" spc="-100"/>
              <a:t>i</a:t>
            </a:r>
            <a:r>
              <a:rPr dirty="0" sz="7800" spc="235"/>
              <a:t>n</a:t>
            </a:r>
            <a:r>
              <a:rPr dirty="0" sz="7800" spc="-595"/>
              <a:t> </a:t>
            </a:r>
            <a:r>
              <a:rPr dirty="0" sz="7800" spc="825"/>
              <a:t>S</a:t>
            </a:r>
            <a:r>
              <a:rPr dirty="0" sz="7800" spc="275"/>
              <a:t>e</a:t>
            </a:r>
            <a:r>
              <a:rPr dirty="0" sz="7800" spc="515"/>
              <a:t>ç</a:t>
            </a:r>
            <a:r>
              <a:rPr dirty="0" sz="7800" spc="-100"/>
              <a:t>i</a:t>
            </a:r>
            <a:r>
              <a:rPr dirty="0" sz="7800" spc="530"/>
              <a:t>l</a:t>
            </a:r>
            <a:r>
              <a:rPr dirty="0" sz="7800" spc="625"/>
              <a:t>m</a:t>
            </a:r>
            <a:r>
              <a:rPr dirty="0" sz="7800" spc="275"/>
              <a:t>e</a:t>
            </a:r>
            <a:r>
              <a:rPr dirty="0" sz="7800" spc="-595"/>
              <a:t> </a:t>
            </a:r>
            <a:r>
              <a:rPr dirty="0" sz="7800" spc="670"/>
              <a:t>N</a:t>
            </a:r>
            <a:r>
              <a:rPr dirty="0" sz="7800" spc="275"/>
              <a:t>e</a:t>
            </a:r>
            <a:r>
              <a:rPr dirty="0" sz="7800" spc="710"/>
              <a:t>d</a:t>
            </a:r>
            <a:r>
              <a:rPr dirty="0" sz="7800" spc="275"/>
              <a:t>e</a:t>
            </a:r>
            <a:r>
              <a:rPr dirty="0" sz="7800" spc="235"/>
              <a:t>n</a:t>
            </a:r>
            <a:r>
              <a:rPr dirty="0" sz="7800" spc="-100"/>
              <a:t>i</a:t>
            </a:r>
            <a:endParaRPr sz="7800"/>
          </a:p>
        </p:txBody>
      </p:sp>
      <p:sp>
        <p:nvSpPr>
          <p:cNvPr id="6" name="object 6"/>
          <p:cNvSpPr txBox="1"/>
          <p:nvPr/>
        </p:nvSpPr>
        <p:spPr>
          <a:xfrm>
            <a:off x="895320" y="4425957"/>
            <a:ext cx="16497935" cy="25812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2065" marR="5080">
              <a:lnSpc>
                <a:spcPts val="5020"/>
              </a:lnSpc>
              <a:spcBef>
                <a:spcPts val="240"/>
              </a:spcBef>
            </a:pPr>
            <a:r>
              <a:rPr dirty="0" sz="4200" spc="120" b="1">
                <a:solidFill>
                  <a:srgbClr val="FFFFFF"/>
                </a:solidFill>
                <a:latin typeface="Trebuchet MS"/>
                <a:cs typeface="Trebuchet MS"/>
              </a:rPr>
              <a:t>Problem:</a:t>
            </a:r>
            <a:r>
              <a:rPr dirty="0" sz="4200" spc="-3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114" b="1">
                <a:solidFill>
                  <a:srgbClr val="FFFFFF"/>
                </a:solidFill>
                <a:latin typeface="Trebuchet MS"/>
                <a:cs typeface="Trebuchet MS"/>
              </a:rPr>
              <a:t>Çiftçilikte</a:t>
            </a:r>
            <a:r>
              <a:rPr dirty="0" sz="4200" spc="-3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150" b="1">
                <a:solidFill>
                  <a:srgbClr val="FFFFFF"/>
                </a:solidFill>
                <a:latin typeface="Trebuchet MS"/>
                <a:cs typeface="Trebuchet MS"/>
              </a:rPr>
              <a:t>faaliyetlere</a:t>
            </a:r>
            <a:r>
              <a:rPr dirty="0" sz="4200" spc="-3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185" b="1">
                <a:solidFill>
                  <a:srgbClr val="FFFFFF"/>
                </a:solidFill>
                <a:latin typeface="Trebuchet MS"/>
                <a:cs typeface="Trebuchet MS"/>
              </a:rPr>
              <a:t>harcanan</a:t>
            </a:r>
            <a:r>
              <a:rPr dirty="0" sz="4200" spc="-3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130" b="1">
                <a:solidFill>
                  <a:srgbClr val="FFFFFF"/>
                </a:solidFill>
                <a:latin typeface="Trebuchet MS"/>
                <a:cs typeface="Trebuchet MS"/>
              </a:rPr>
              <a:t>sürenin</a:t>
            </a:r>
            <a:r>
              <a:rPr dirty="0" sz="4200" spc="-3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130" b="1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4200" spc="-3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135" b="1">
                <a:solidFill>
                  <a:srgbClr val="FFFFFF"/>
                </a:solidFill>
                <a:latin typeface="Trebuchet MS"/>
                <a:cs typeface="Trebuchet MS"/>
              </a:rPr>
              <a:t>maliyetin </a:t>
            </a:r>
            <a:r>
              <a:rPr dirty="0" sz="4200" spc="-1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275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4200" spc="20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200" spc="14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2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17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200" spc="29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00" spc="-150" b="1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4200" spc="2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200" spc="3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20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200" spc="2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200" spc="34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200" spc="29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00" spc="4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200" spc="-55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4200" spc="-440" b="1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42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27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200" spc="-5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200" spc="1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200" spc="140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200" spc="-5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2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-5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200" spc="275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4200" spc="-5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200" spc="1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2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229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200" spc="5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4200" spc="60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200" spc="229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200" spc="1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2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11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200" spc="15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2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4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200" spc="29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00" spc="605" b="1">
                <a:solidFill>
                  <a:srgbClr val="FFFFFF"/>
                </a:solidFill>
                <a:latin typeface="Trebuchet MS"/>
                <a:cs typeface="Trebuchet MS"/>
              </a:rPr>
              <a:t>ğ</a:t>
            </a:r>
            <a:r>
              <a:rPr dirty="0" sz="4200" spc="2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200" spc="-55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4200" spc="140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200" spc="2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200" spc="-50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42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20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200" spc="-5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200" spc="1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200" spc="29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00" spc="34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200" spc="-55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4200" spc="85" b="1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4200" spc="240" b="1">
                <a:solidFill>
                  <a:srgbClr val="FFFFFF"/>
                </a:solidFill>
                <a:latin typeface="Trebuchet MS"/>
                <a:cs typeface="Trebuchet MS"/>
              </a:rPr>
              <a:t>oluşturulamaması </a:t>
            </a:r>
            <a:r>
              <a:rPr dirty="0" sz="4200" spc="130" b="1">
                <a:solidFill>
                  <a:srgbClr val="FFFFFF"/>
                </a:solidFill>
                <a:latin typeface="Trebuchet MS"/>
                <a:cs typeface="Trebuchet MS"/>
              </a:rPr>
              <a:t>ve </a:t>
            </a:r>
            <a:r>
              <a:rPr dirty="0" sz="4200" spc="254" b="1">
                <a:solidFill>
                  <a:srgbClr val="FFFFFF"/>
                </a:solidFill>
                <a:latin typeface="Trebuchet MS"/>
                <a:cs typeface="Trebuchet MS"/>
              </a:rPr>
              <a:t>bu </a:t>
            </a:r>
            <a:r>
              <a:rPr dirty="0" sz="4200" spc="200" b="1">
                <a:solidFill>
                  <a:srgbClr val="FFFFFF"/>
                </a:solidFill>
                <a:latin typeface="Trebuchet MS"/>
                <a:cs typeface="Trebuchet MS"/>
              </a:rPr>
              <a:t>sebepler </a:t>
            </a:r>
            <a:r>
              <a:rPr dirty="0" sz="4200" spc="140" b="1">
                <a:solidFill>
                  <a:srgbClr val="FFFFFF"/>
                </a:solidFill>
                <a:latin typeface="Trebuchet MS"/>
                <a:cs typeface="Trebuchet MS"/>
              </a:rPr>
              <a:t>yüzünden </a:t>
            </a:r>
            <a:r>
              <a:rPr dirty="0" sz="4200" spc="135" b="1">
                <a:solidFill>
                  <a:srgbClr val="FFFFFF"/>
                </a:solidFill>
                <a:latin typeface="Trebuchet MS"/>
                <a:cs typeface="Trebuchet MS"/>
              </a:rPr>
              <a:t>bitkiden </a:t>
            </a:r>
            <a:r>
              <a:rPr dirty="0" sz="4200" spc="180" b="1">
                <a:solidFill>
                  <a:srgbClr val="FFFFFF"/>
                </a:solidFill>
                <a:latin typeface="Trebuchet MS"/>
                <a:cs typeface="Trebuchet MS"/>
              </a:rPr>
              <a:t>alınan </a:t>
            </a:r>
            <a:r>
              <a:rPr dirty="0" sz="4200" spc="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11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200" spc="1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200" spc="-5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200" spc="-5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200" spc="34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200" spc="-5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200" spc="1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2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38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200" spc="229" b="1">
                <a:solidFill>
                  <a:srgbClr val="FFFFFF"/>
                </a:solidFill>
                <a:latin typeface="Trebuchet MS"/>
                <a:cs typeface="Trebuchet MS"/>
              </a:rPr>
              <a:t>ü</a:t>
            </a:r>
            <a:r>
              <a:rPr dirty="0" sz="4200" spc="405" b="1">
                <a:solidFill>
                  <a:srgbClr val="FFFFFF"/>
                </a:solidFill>
                <a:latin typeface="Trebuchet MS"/>
                <a:cs typeface="Trebuchet MS"/>
              </a:rPr>
              <a:t>ş</a:t>
            </a:r>
            <a:r>
              <a:rPr dirty="0" sz="4200" spc="229" b="1">
                <a:solidFill>
                  <a:srgbClr val="FFFFFF"/>
                </a:solidFill>
                <a:latin typeface="Trebuchet MS"/>
                <a:cs typeface="Trebuchet MS"/>
              </a:rPr>
              <a:t>ü</a:t>
            </a:r>
            <a:r>
              <a:rPr dirty="0" sz="4200" spc="14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2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20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200" spc="2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200" spc="34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200" spc="29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00" spc="4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200" spc="-55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4200" spc="-475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677" y="2751197"/>
            <a:ext cx="17244695" cy="35763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12700" marR="5080">
              <a:lnSpc>
                <a:spcPts val="4650"/>
              </a:lnSpc>
              <a:spcBef>
                <a:spcPts val="254"/>
              </a:spcBef>
            </a:pPr>
            <a:r>
              <a:rPr dirty="0" sz="3900" spc="180" b="1">
                <a:solidFill>
                  <a:srgbClr val="FFFFFF"/>
                </a:solidFill>
                <a:latin typeface="Trebuchet MS"/>
                <a:cs typeface="Trebuchet MS"/>
              </a:rPr>
              <a:t>Sensörlerden </a:t>
            </a:r>
            <a:r>
              <a:rPr dirty="0" sz="3900" spc="170" b="1">
                <a:solidFill>
                  <a:srgbClr val="FFFFFF"/>
                </a:solidFill>
                <a:latin typeface="Trebuchet MS"/>
                <a:cs typeface="Trebuchet MS"/>
              </a:rPr>
              <a:t>alınan </a:t>
            </a:r>
            <a:r>
              <a:rPr dirty="0" sz="3900" spc="100" b="1">
                <a:solidFill>
                  <a:srgbClr val="FFFFFF"/>
                </a:solidFill>
                <a:latin typeface="Trebuchet MS"/>
                <a:cs typeface="Trebuchet MS"/>
              </a:rPr>
              <a:t>verilerle </a:t>
            </a:r>
            <a:r>
              <a:rPr dirty="0" sz="3900" spc="160" b="1">
                <a:solidFill>
                  <a:srgbClr val="FFFFFF"/>
                </a:solidFill>
                <a:latin typeface="Trebuchet MS"/>
                <a:cs typeface="Trebuchet MS"/>
              </a:rPr>
              <a:t>otomatik </a:t>
            </a:r>
            <a:r>
              <a:rPr dirty="0" sz="3900" spc="185" b="1">
                <a:solidFill>
                  <a:srgbClr val="FFFFFF"/>
                </a:solidFill>
                <a:latin typeface="Trebuchet MS"/>
                <a:cs typeface="Trebuchet MS"/>
              </a:rPr>
              <a:t>olarak </a:t>
            </a:r>
            <a:r>
              <a:rPr dirty="0" sz="3900" spc="220" b="1">
                <a:solidFill>
                  <a:srgbClr val="FFFFFF"/>
                </a:solidFill>
                <a:latin typeface="Trebuchet MS"/>
                <a:cs typeface="Trebuchet MS"/>
              </a:rPr>
              <a:t>çalışan </a:t>
            </a:r>
            <a:r>
              <a:rPr dirty="0" sz="3900" spc="180" b="1">
                <a:solidFill>
                  <a:srgbClr val="FFFFFF"/>
                </a:solidFill>
                <a:latin typeface="Trebuchet MS"/>
                <a:cs typeface="Trebuchet MS"/>
              </a:rPr>
              <a:t>sistemler </a:t>
            </a:r>
            <a:r>
              <a:rPr dirty="0" sz="3900" spc="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200" b="1">
                <a:solidFill>
                  <a:srgbClr val="FFFFFF"/>
                </a:solidFill>
                <a:latin typeface="Trebuchet MS"/>
                <a:cs typeface="Trebuchet MS"/>
              </a:rPr>
              <a:t>sayesinde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210" b="1">
                <a:solidFill>
                  <a:srgbClr val="FFFFFF"/>
                </a:solidFill>
                <a:latin typeface="Trebuchet MS"/>
                <a:cs typeface="Trebuchet MS"/>
              </a:rPr>
              <a:t>oluşturulacak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215" b="1">
                <a:solidFill>
                  <a:srgbClr val="FFFFFF"/>
                </a:solidFill>
                <a:latin typeface="Trebuchet MS"/>
                <a:cs typeface="Trebuchet MS"/>
              </a:rPr>
              <a:t>olan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35" b="1">
                <a:solidFill>
                  <a:srgbClr val="FFFFFF"/>
                </a:solidFill>
                <a:latin typeface="Trebuchet MS"/>
                <a:cs typeface="Trebuchet MS"/>
              </a:rPr>
              <a:t>seranın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25" b="1">
                <a:solidFill>
                  <a:srgbClr val="FFFFFF"/>
                </a:solidFill>
                <a:latin typeface="Trebuchet MS"/>
                <a:cs typeface="Trebuchet MS"/>
              </a:rPr>
              <a:t>faaliyetleri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95" b="1">
                <a:solidFill>
                  <a:srgbClr val="FFFFFF"/>
                </a:solidFill>
                <a:latin typeface="Trebuchet MS"/>
                <a:cs typeface="Trebuchet MS"/>
              </a:rPr>
              <a:t>mobil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55" b="1">
                <a:solidFill>
                  <a:srgbClr val="FFFFFF"/>
                </a:solidFill>
                <a:latin typeface="Trebuchet MS"/>
                <a:cs typeface="Trebuchet MS"/>
              </a:rPr>
              <a:t>bir</a:t>
            </a:r>
            <a:r>
              <a:rPr dirty="0" sz="39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275" b="1">
                <a:solidFill>
                  <a:srgbClr val="FFFFFF"/>
                </a:solidFill>
                <a:latin typeface="Trebuchet MS"/>
                <a:cs typeface="Trebuchet MS"/>
              </a:rPr>
              <a:t>uygulama </a:t>
            </a:r>
            <a:r>
              <a:rPr dirty="0" sz="3900" spc="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95" b="1">
                <a:solidFill>
                  <a:srgbClr val="FFFFFF"/>
                </a:solidFill>
                <a:latin typeface="Trebuchet MS"/>
                <a:cs typeface="Trebuchet MS"/>
              </a:rPr>
              <a:t>üzerinden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35" b="1">
                <a:solidFill>
                  <a:srgbClr val="FFFFFF"/>
                </a:solidFill>
                <a:latin typeface="Trebuchet MS"/>
                <a:cs typeface="Trebuchet MS"/>
              </a:rPr>
              <a:t>kontrol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50" b="1">
                <a:solidFill>
                  <a:srgbClr val="FFFFFF"/>
                </a:solidFill>
                <a:latin typeface="Trebuchet MS"/>
                <a:cs typeface="Trebuchet MS"/>
              </a:rPr>
              <a:t>edilip</a:t>
            </a:r>
            <a:r>
              <a:rPr dirty="0" sz="39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240" b="1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45" b="1">
                <a:solidFill>
                  <a:srgbClr val="FFFFFF"/>
                </a:solidFill>
                <a:latin typeface="Trebuchet MS"/>
                <a:cs typeface="Trebuchet MS"/>
              </a:rPr>
              <a:t>faaliyetlere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75" b="1">
                <a:solidFill>
                  <a:srgbClr val="FFFFFF"/>
                </a:solidFill>
                <a:latin typeface="Trebuchet MS"/>
                <a:cs typeface="Trebuchet MS"/>
              </a:rPr>
              <a:t>harcanan</a:t>
            </a:r>
            <a:r>
              <a:rPr dirty="0" sz="39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25" b="1">
                <a:solidFill>
                  <a:srgbClr val="FFFFFF"/>
                </a:solidFill>
                <a:latin typeface="Trebuchet MS"/>
                <a:cs typeface="Trebuchet MS"/>
              </a:rPr>
              <a:t>sürenin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25" b="1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30" b="1">
                <a:solidFill>
                  <a:srgbClr val="FFFFFF"/>
                </a:solidFill>
                <a:latin typeface="Trebuchet MS"/>
                <a:cs typeface="Trebuchet MS"/>
              </a:rPr>
              <a:t>maliyetin </a:t>
            </a:r>
            <a:r>
              <a:rPr dirty="0" sz="3900" spc="-1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30" b="1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dirty="0" sz="3900" spc="140" b="1">
                <a:solidFill>
                  <a:srgbClr val="FFFFFF"/>
                </a:solidFill>
                <a:latin typeface="Trebuchet MS"/>
                <a:cs typeface="Trebuchet MS"/>
              </a:rPr>
              <a:t>aza </a:t>
            </a:r>
            <a:r>
              <a:rPr dirty="0" sz="3900" spc="75" b="1">
                <a:solidFill>
                  <a:srgbClr val="FFFFFF"/>
                </a:solidFill>
                <a:latin typeface="Trebuchet MS"/>
                <a:cs typeface="Trebuchet MS"/>
              </a:rPr>
              <a:t>indirilmesi, </a:t>
            </a:r>
            <a:r>
              <a:rPr dirty="0" sz="3900" spc="80" b="1">
                <a:solidFill>
                  <a:srgbClr val="FFFFFF"/>
                </a:solidFill>
                <a:latin typeface="Trebuchet MS"/>
                <a:cs typeface="Trebuchet MS"/>
              </a:rPr>
              <a:t>bitki </a:t>
            </a:r>
            <a:r>
              <a:rPr dirty="0" sz="3900" spc="70" b="1">
                <a:solidFill>
                  <a:srgbClr val="FFFFFF"/>
                </a:solidFill>
                <a:latin typeface="Trebuchet MS"/>
                <a:cs typeface="Trebuchet MS"/>
              </a:rPr>
              <a:t>için </a:t>
            </a:r>
            <a:r>
              <a:rPr dirty="0" sz="3900" spc="130" b="1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dirty="0" sz="3900" spc="235" b="1">
                <a:solidFill>
                  <a:srgbClr val="FFFFFF"/>
                </a:solidFill>
                <a:latin typeface="Trebuchet MS"/>
                <a:cs typeface="Trebuchet MS"/>
              </a:rPr>
              <a:t>uygun </a:t>
            </a:r>
            <a:r>
              <a:rPr dirty="0" sz="3900" spc="125" b="1">
                <a:solidFill>
                  <a:srgbClr val="FFFFFF"/>
                </a:solidFill>
                <a:latin typeface="Trebuchet MS"/>
                <a:cs typeface="Trebuchet MS"/>
              </a:rPr>
              <a:t>ve </a:t>
            </a:r>
            <a:r>
              <a:rPr dirty="0" sz="3900" spc="220" b="1">
                <a:solidFill>
                  <a:srgbClr val="FFFFFF"/>
                </a:solidFill>
                <a:latin typeface="Trebuchet MS"/>
                <a:cs typeface="Trebuchet MS"/>
              </a:rPr>
              <a:t>sağlıklı </a:t>
            </a:r>
            <a:r>
              <a:rPr dirty="0" sz="3900" spc="130" b="1">
                <a:solidFill>
                  <a:srgbClr val="FFFFFF"/>
                </a:solidFill>
                <a:latin typeface="Trebuchet MS"/>
                <a:cs typeface="Trebuchet MS"/>
              </a:rPr>
              <a:t>ortamın </a:t>
            </a:r>
            <a:r>
              <a:rPr dirty="0" sz="3900" spc="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210" b="1">
                <a:solidFill>
                  <a:srgbClr val="FFFFFF"/>
                </a:solidFill>
                <a:latin typeface="Trebuchet MS"/>
                <a:cs typeface="Trebuchet MS"/>
              </a:rPr>
              <a:t>oluşturulması </a:t>
            </a:r>
            <a:r>
              <a:rPr dirty="0" sz="3900" spc="125" b="1">
                <a:solidFill>
                  <a:srgbClr val="FFFFFF"/>
                </a:solidFill>
                <a:latin typeface="Trebuchet MS"/>
                <a:cs typeface="Trebuchet MS"/>
              </a:rPr>
              <a:t>ve </a:t>
            </a:r>
            <a:r>
              <a:rPr dirty="0" sz="3900" spc="240" b="1">
                <a:solidFill>
                  <a:srgbClr val="FFFFFF"/>
                </a:solidFill>
                <a:latin typeface="Trebuchet MS"/>
                <a:cs typeface="Trebuchet MS"/>
              </a:rPr>
              <a:t>bu </a:t>
            </a:r>
            <a:r>
              <a:rPr dirty="0" sz="3900" spc="225" b="1">
                <a:solidFill>
                  <a:srgbClr val="FFFFFF"/>
                </a:solidFill>
                <a:latin typeface="Trebuchet MS"/>
                <a:cs typeface="Trebuchet MS"/>
              </a:rPr>
              <a:t>sayede </a:t>
            </a:r>
            <a:r>
              <a:rPr dirty="0" sz="3900" spc="125" b="1">
                <a:solidFill>
                  <a:srgbClr val="FFFFFF"/>
                </a:solidFill>
                <a:latin typeface="Trebuchet MS"/>
                <a:cs typeface="Trebuchet MS"/>
              </a:rPr>
              <a:t>bitkiden </a:t>
            </a:r>
            <a:r>
              <a:rPr dirty="0" sz="3900" spc="170" b="1">
                <a:solidFill>
                  <a:srgbClr val="FFFFFF"/>
                </a:solidFill>
                <a:latin typeface="Trebuchet MS"/>
                <a:cs typeface="Trebuchet MS"/>
              </a:rPr>
              <a:t>alınan </a:t>
            </a:r>
            <a:r>
              <a:rPr dirty="0" sz="3900" spc="75" b="1">
                <a:solidFill>
                  <a:srgbClr val="FFFFFF"/>
                </a:solidFill>
                <a:latin typeface="Trebuchet MS"/>
                <a:cs typeface="Trebuchet MS"/>
              </a:rPr>
              <a:t>verimin </a:t>
            </a:r>
            <a:r>
              <a:rPr dirty="0" sz="3900" spc="240" b="1">
                <a:solidFill>
                  <a:srgbClr val="FFFFFF"/>
                </a:solidFill>
                <a:latin typeface="Trebuchet MS"/>
                <a:cs typeface="Trebuchet MS"/>
              </a:rPr>
              <a:t>maksimum </a:t>
            </a:r>
            <a:r>
              <a:rPr dirty="0" sz="3900" spc="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35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00" spc="215" b="1">
                <a:solidFill>
                  <a:srgbClr val="FFFFFF"/>
                </a:solidFill>
                <a:latin typeface="Trebuchet MS"/>
                <a:cs typeface="Trebuchet MS"/>
              </a:rPr>
              <a:t>ü</a:t>
            </a:r>
            <a:r>
              <a:rPr dirty="0" sz="3900" spc="-135" b="1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3900" spc="1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00" spc="4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900" spc="1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00" spc="-2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260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3900" spc="-50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3900" spc="13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900" spc="2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00" spc="-4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00" spc="-50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3900" spc="2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00" spc="32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00" spc="2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00" spc="37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00" spc="-45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3900" spc="-2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2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00" spc="32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00" spc="2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00" spc="260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3900" spc="2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00" spc="2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00" spc="12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00" spc="32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00" spc="-50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3900" spc="380" b="1">
                <a:solidFill>
                  <a:srgbClr val="FFFFFF"/>
                </a:solidFill>
                <a:latin typeface="Trebuchet MS"/>
                <a:cs typeface="Trebuchet MS"/>
              </a:rPr>
              <a:t>ş</a:t>
            </a:r>
            <a:r>
              <a:rPr dirty="0" sz="39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00" spc="-50" b="1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3900" spc="-4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00" spc="-440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03" y="1382020"/>
            <a:ext cx="14306549" cy="7524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768205"/>
            <a:chOff x="0" y="0"/>
            <a:chExt cx="18288000" cy="9768205"/>
          </a:xfrm>
        </p:grpSpPr>
        <p:sp>
          <p:nvSpPr>
            <p:cNvPr id="3" name="object 3"/>
            <p:cNvSpPr/>
            <p:nvPr/>
          </p:nvSpPr>
          <p:spPr>
            <a:xfrm>
              <a:off x="2360599" y="11"/>
              <a:ext cx="15927705" cy="3599815"/>
            </a:xfrm>
            <a:custGeom>
              <a:avLst/>
              <a:gdLst/>
              <a:ahLst/>
              <a:cxnLst/>
              <a:rect l="l" t="t" r="r" b="b"/>
              <a:pathLst>
                <a:path w="15927705" h="3599815">
                  <a:moveTo>
                    <a:pt x="15927388" y="1028700"/>
                  </a:moveTo>
                  <a:lnTo>
                    <a:pt x="14219327" y="1028700"/>
                  </a:lnTo>
                  <a:lnTo>
                    <a:pt x="14219327" y="0"/>
                  </a:lnTo>
                  <a:lnTo>
                    <a:pt x="14209802" y="0"/>
                  </a:lnTo>
                  <a:lnTo>
                    <a:pt x="14209802" y="1028700"/>
                  </a:lnTo>
                  <a:lnTo>
                    <a:pt x="0" y="1028700"/>
                  </a:lnTo>
                  <a:lnTo>
                    <a:pt x="0" y="1038225"/>
                  </a:lnTo>
                  <a:lnTo>
                    <a:pt x="14209802" y="1038225"/>
                  </a:lnTo>
                  <a:lnTo>
                    <a:pt x="14209802" y="3599586"/>
                  </a:lnTo>
                  <a:lnTo>
                    <a:pt x="14219327" y="3599586"/>
                  </a:lnTo>
                  <a:lnTo>
                    <a:pt x="14219327" y="1038225"/>
                  </a:lnTo>
                  <a:lnTo>
                    <a:pt x="15927388" y="1038225"/>
                  </a:lnTo>
                  <a:lnTo>
                    <a:pt x="15927388" y="1028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2062"/>
              <a:ext cx="18287999" cy="8505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33048" y="3613219"/>
              <a:ext cx="11344910" cy="0"/>
            </a:xfrm>
            <a:custGeom>
              <a:avLst/>
              <a:gdLst/>
              <a:ahLst/>
              <a:cxnLst/>
              <a:rect l="l" t="t" r="r" b="b"/>
              <a:pathLst>
                <a:path w="11344910" h="0">
                  <a:moveTo>
                    <a:pt x="0" y="0"/>
                  </a:moveTo>
                  <a:lnTo>
                    <a:pt x="11344417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85812"/>
              <a:ext cx="2643505" cy="476250"/>
            </a:xfrm>
            <a:custGeom>
              <a:avLst/>
              <a:gdLst/>
              <a:ahLst/>
              <a:cxnLst/>
              <a:rect l="l" t="t" r="r" b="b"/>
              <a:pathLst>
                <a:path w="2643505" h="476250">
                  <a:moveTo>
                    <a:pt x="2643262" y="476250"/>
                  </a:moveTo>
                  <a:lnTo>
                    <a:pt x="0" y="476250"/>
                  </a:lnTo>
                  <a:lnTo>
                    <a:pt x="0" y="0"/>
                  </a:lnTo>
                  <a:lnTo>
                    <a:pt x="2643262" y="0"/>
                  </a:lnTo>
                  <a:lnTo>
                    <a:pt x="2643262" y="476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940017" y="1038609"/>
              <a:ext cx="1266825" cy="0"/>
            </a:xfrm>
            <a:custGeom>
              <a:avLst/>
              <a:gdLst/>
              <a:ahLst/>
              <a:cxnLst/>
              <a:rect l="l" t="t" r="r" b="b"/>
              <a:pathLst>
                <a:path w="1266825" h="0">
                  <a:moveTo>
                    <a:pt x="1266653" y="0"/>
                  </a:moveTo>
                  <a:lnTo>
                    <a:pt x="0" y="0"/>
                  </a:lnTo>
                </a:path>
              </a:pathLst>
            </a:custGeom>
            <a:ln w="99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893054" y="7484802"/>
            <a:ext cx="6447155" cy="958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100" spc="515">
                <a:solidFill>
                  <a:srgbClr val="FFFFFF"/>
                </a:solidFill>
                <a:latin typeface="Trebuchet MS"/>
                <a:cs typeface="Trebuchet MS"/>
              </a:rPr>
              <a:t>AZ</a:t>
            </a:r>
            <a:r>
              <a:rPr dirty="0" sz="61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100" spc="300">
                <a:solidFill>
                  <a:srgbClr val="FFFFFF"/>
                </a:solidFill>
                <a:latin typeface="Trebuchet MS"/>
                <a:cs typeface="Trebuchet MS"/>
              </a:rPr>
              <a:t>İŞ</a:t>
            </a:r>
            <a:r>
              <a:rPr dirty="0" sz="61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100" spc="475">
                <a:solidFill>
                  <a:srgbClr val="FFFFFF"/>
                </a:solidFill>
                <a:latin typeface="Trebuchet MS"/>
                <a:cs typeface="Trebuchet MS"/>
              </a:rPr>
              <a:t>ÇOK</a:t>
            </a:r>
            <a:r>
              <a:rPr dirty="0" sz="61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100" spc="204">
                <a:solidFill>
                  <a:srgbClr val="FFFFFF"/>
                </a:solidFill>
                <a:latin typeface="Trebuchet MS"/>
                <a:cs typeface="Trebuchet MS"/>
              </a:rPr>
              <a:t>VERİM.</a:t>
            </a:r>
            <a:endParaRPr sz="61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3680" y="403035"/>
            <a:ext cx="16010890" cy="8293734"/>
            <a:chOff x="613680" y="403035"/>
            <a:chExt cx="16010890" cy="8293734"/>
          </a:xfrm>
        </p:grpSpPr>
        <p:sp>
          <p:nvSpPr>
            <p:cNvPr id="10" name="object 10"/>
            <p:cNvSpPr/>
            <p:nvPr/>
          </p:nvSpPr>
          <p:spPr>
            <a:xfrm>
              <a:off x="16574771" y="403035"/>
              <a:ext cx="0" cy="1266825"/>
            </a:xfrm>
            <a:custGeom>
              <a:avLst/>
              <a:gdLst/>
              <a:ahLst/>
              <a:cxnLst/>
              <a:rect l="l" t="t" r="r" b="b"/>
              <a:pathLst>
                <a:path w="0" h="1266825">
                  <a:moveTo>
                    <a:pt x="0" y="1266653"/>
                  </a:moveTo>
                  <a:lnTo>
                    <a:pt x="0" y="0"/>
                  </a:lnTo>
                </a:path>
              </a:pathLst>
            </a:custGeom>
            <a:ln w="1050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1671" y="7305027"/>
              <a:ext cx="8449310" cy="1391285"/>
            </a:xfrm>
            <a:custGeom>
              <a:avLst/>
              <a:gdLst/>
              <a:ahLst/>
              <a:cxnLst/>
              <a:rect l="l" t="t" r="r" b="b"/>
              <a:pathLst>
                <a:path w="8449310" h="1391284">
                  <a:moveTo>
                    <a:pt x="319900" y="151777"/>
                  </a:moveTo>
                  <a:lnTo>
                    <a:pt x="314312" y="109740"/>
                  </a:lnTo>
                  <a:lnTo>
                    <a:pt x="297345" y="70459"/>
                  </a:lnTo>
                  <a:lnTo>
                    <a:pt x="268630" y="38011"/>
                  </a:lnTo>
                  <a:lnTo>
                    <a:pt x="229717" y="13512"/>
                  </a:lnTo>
                  <a:lnTo>
                    <a:pt x="181140" y="774"/>
                  </a:lnTo>
                  <a:lnTo>
                    <a:pt x="164261" y="0"/>
                  </a:lnTo>
                  <a:lnTo>
                    <a:pt x="161988" y="0"/>
                  </a:lnTo>
                  <a:lnTo>
                    <a:pt x="95237" y="12115"/>
                  </a:lnTo>
                  <a:lnTo>
                    <a:pt x="42456" y="48653"/>
                  </a:lnTo>
                  <a:lnTo>
                    <a:pt x="8394" y="105575"/>
                  </a:lnTo>
                  <a:lnTo>
                    <a:pt x="0" y="139712"/>
                  </a:lnTo>
                  <a:lnTo>
                    <a:pt x="0" y="221665"/>
                  </a:lnTo>
                  <a:lnTo>
                    <a:pt x="9969" y="270090"/>
                  </a:lnTo>
                  <a:lnTo>
                    <a:pt x="27952" y="314515"/>
                  </a:lnTo>
                  <a:lnTo>
                    <a:pt x="56057" y="355638"/>
                  </a:lnTo>
                  <a:lnTo>
                    <a:pt x="94996" y="392684"/>
                  </a:lnTo>
                  <a:lnTo>
                    <a:pt x="145542" y="424916"/>
                  </a:lnTo>
                  <a:lnTo>
                    <a:pt x="209181" y="450303"/>
                  </a:lnTo>
                  <a:lnTo>
                    <a:pt x="246481" y="459638"/>
                  </a:lnTo>
                  <a:lnTo>
                    <a:pt x="287413" y="466725"/>
                  </a:lnTo>
                  <a:lnTo>
                    <a:pt x="287413" y="358648"/>
                  </a:lnTo>
                  <a:lnTo>
                    <a:pt x="263499" y="357124"/>
                  </a:lnTo>
                  <a:lnTo>
                    <a:pt x="242163" y="353910"/>
                  </a:lnTo>
                  <a:lnTo>
                    <a:pt x="193065" y="333883"/>
                  </a:lnTo>
                  <a:lnTo>
                    <a:pt x="160121" y="295643"/>
                  </a:lnTo>
                  <a:lnTo>
                    <a:pt x="193116" y="293535"/>
                  </a:lnTo>
                  <a:lnTo>
                    <a:pt x="223189" y="287197"/>
                  </a:lnTo>
                  <a:lnTo>
                    <a:pt x="274497" y="261848"/>
                  </a:lnTo>
                  <a:lnTo>
                    <a:pt x="308546" y="217411"/>
                  </a:lnTo>
                  <a:lnTo>
                    <a:pt x="317055" y="187248"/>
                  </a:lnTo>
                  <a:lnTo>
                    <a:pt x="319900" y="151777"/>
                  </a:lnTo>
                  <a:close/>
                </a:path>
                <a:path w="8449310" h="1391284">
                  <a:moveTo>
                    <a:pt x="673277" y="151752"/>
                  </a:moveTo>
                  <a:lnTo>
                    <a:pt x="667499" y="109728"/>
                  </a:lnTo>
                  <a:lnTo>
                    <a:pt x="650214" y="70446"/>
                  </a:lnTo>
                  <a:lnTo>
                    <a:pt x="621804" y="37985"/>
                  </a:lnTo>
                  <a:lnTo>
                    <a:pt x="583107" y="13500"/>
                  </a:lnTo>
                  <a:lnTo>
                    <a:pt x="534123" y="749"/>
                  </a:lnTo>
                  <a:lnTo>
                    <a:pt x="517575" y="0"/>
                  </a:lnTo>
                  <a:lnTo>
                    <a:pt x="514388" y="0"/>
                  </a:lnTo>
                  <a:lnTo>
                    <a:pt x="448360" y="12090"/>
                  </a:lnTo>
                  <a:lnTo>
                    <a:pt x="395503" y="48628"/>
                  </a:lnTo>
                  <a:lnTo>
                    <a:pt x="361175" y="105587"/>
                  </a:lnTo>
                  <a:lnTo>
                    <a:pt x="349732" y="178943"/>
                  </a:lnTo>
                  <a:lnTo>
                    <a:pt x="350532" y="201549"/>
                  </a:lnTo>
                  <a:lnTo>
                    <a:pt x="356997" y="247142"/>
                  </a:lnTo>
                  <a:lnTo>
                    <a:pt x="370395" y="292747"/>
                  </a:lnTo>
                  <a:lnTo>
                    <a:pt x="393598" y="335521"/>
                  </a:lnTo>
                  <a:lnTo>
                    <a:pt x="427215" y="374789"/>
                  </a:lnTo>
                  <a:lnTo>
                    <a:pt x="472135" y="409422"/>
                  </a:lnTo>
                  <a:lnTo>
                    <a:pt x="528878" y="438734"/>
                  </a:lnTo>
                  <a:lnTo>
                    <a:pt x="599821" y="459638"/>
                  </a:lnTo>
                  <a:lnTo>
                    <a:pt x="640778" y="466725"/>
                  </a:lnTo>
                  <a:lnTo>
                    <a:pt x="640778" y="358648"/>
                  </a:lnTo>
                  <a:lnTo>
                    <a:pt x="616851" y="357124"/>
                  </a:lnTo>
                  <a:lnTo>
                    <a:pt x="595515" y="353910"/>
                  </a:lnTo>
                  <a:lnTo>
                    <a:pt x="546392" y="333883"/>
                  </a:lnTo>
                  <a:lnTo>
                    <a:pt x="512826" y="295630"/>
                  </a:lnTo>
                  <a:lnTo>
                    <a:pt x="546112" y="293522"/>
                  </a:lnTo>
                  <a:lnTo>
                    <a:pt x="576376" y="287185"/>
                  </a:lnTo>
                  <a:lnTo>
                    <a:pt x="627837" y="261835"/>
                  </a:lnTo>
                  <a:lnTo>
                    <a:pt x="661911" y="217398"/>
                  </a:lnTo>
                  <a:lnTo>
                    <a:pt x="670433" y="187223"/>
                  </a:lnTo>
                  <a:lnTo>
                    <a:pt x="673277" y="151752"/>
                  </a:lnTo>
                  <a:close/>
                </a:path>
                <a:path w="8449310" h="1391284">
                  <a:moveTo>
                    <a:pt x="8099171" y="1212240"/>
                  </a:moveTo>
                  <a:lnTo>
                    <a:pt x="8095945" y="1166901"/>
                  </a:lnTo>
                  <a:lnTo>
                    <a:pt x="8086255" y="1121054"/>
                  </a:lnTo>
                  <a:lnTo>
                    <a:pt x="8068196" y="1076629"/>
                  </a:lnTo>
                  <a:lnTo>
                    <a:pt x="8039862" y="1035507"/>
                  </a:lnTo>
                  <a:lnTo>
                    <a:pt x="8000657" y="998461"/>
                  </a:lnTo>
                  <a:lnTo>
                    <a:pt x="7950022" y="966241"/>
                  </a:lnTo>
                  <a:lnTo>
                    <a:pt x="7886382" y="940866"/>
                  </a:lnTo>
                  <a:lnTo>
                    <a:pt x="7849082" y="931545"/>
                  </a:lnTo>
                  <a:lnTo>
                    <a:pt x="7808138" y="924445"/>
                  </a:lnTo>
                  <a:lnTo>
                    <a:pt x="7808125" y="1032522"/>
                  </a:lnTo>
                  <a:lnTo>
                    <a:pt x="7832052" y="1034059"/>
                  </a:lnTo>
                  <a:lnTo>
                    <a:pt x="7853388" y="1037259"/>
                  </a:lnTo>
                  <a:lnTo>
                    <a:pt x="7902511" y="1057287"/>
                  </a:lnTo>
                  <a:lnTo>
                    <a:pt x="7936077" y="1095552"/>
                  </a:lnTo>
                  <a:lnTo>
                    <a:pt x="7902791" y="1097661"/>
                  </a:lnTo>
                  <a:lnTo>
                    <a:pt x="7872527" y="1103998"/>
                  </a:lnTo>
                  <a:lnTo>
                    <a:pt x="7821066" y="1129334"/>
                  </a:lnTo>
                  <a:lnTo>
                    <a:pt x="7786992" y="1173772"/>
                  </a:lnTo>
                  <a:lnTo>
                    <a:pt x="7775626" y="1239418"/>
                  </a:lnTo>
                  <a:lnTo>
                    <a:pt x="7776261" y="1253591"/>
                  </a:lnTo>
                  <a:lnTo>
                    <a:pt x="7785900" y="1295133"/>
                  </a:lnTo>
                  <a:lnTo>
                    <a:pt x="7806944" y="1332357"/>
                  </a:lnTo>
                  <a:lnTo>
                    <a:pt x="7838872" y="1362265"/>
                  </a:lnTo>
                  <a:lnTo>
                    <a:pt x="7880985" y="1383639"/>
                  </a:lnTo>
                  <a:lnTo>
                    <a:pt x="7931328" y="1391170"/>
                  </a:lnTo>
                  <a:lnTo>
                    <a:pt x="7934515" y="1391170"/>
                  </a:lnTo>
                  <a:lnTo>
                    <a:pt x="8000543" y="1379080"/>
                  </a:lnTo>
                  <a:lnTo>
                    <a:pt x="8053400" y="1342542"/>
                  </a:lnTo>
                  <a:lnTo>
                    <a:pt x="8087728" y="1285595"/>
                  </a:lnTo>
                  <a:lnTo>
                    <a:pt x="8096313" y="1250962"/>
                  </a:lnTo>
                  <a:lnTo>
                    <a:pt x="8099171" y="1212240"/>
                  </a:lnTo>
                  <a:close/>
                </a:path>
                <a:path w="8449310" h="1391284">
                  <a:moveTo>
                    <a:pt x="8448904" y="1169504"/>
                  </a:moveTo>
                  <a:lnTo>
                    <a:pt x="8438934" y="1121079"/>
                  </a:lnTo>
                  <a:lnTo>
                    <a:pt x="8420951" y="1076655"/>
                  </a:lnTo>
                  <a:lnTo>
                    <a:pt x="8392846" y="1035532"/>
                  </a:lnTo>
                  <a:lnTo>
                    <a:pt x="8353907" y="998499"/>
                  </a:lnTo>
                  <a:lnTo>
                    <a:pt x="8303361" y="966266"/>
                  </a:lnTo>
                  <a:lnTo>
                    <a:pt x="8239722" y="940866"/>
                  </a:lnTo>
                  <a:lnTo>
                    <a:pt x="8202422" y="931545"/>
                  </a:lnTo>
                  <a:lnTo>
                    <a:pt x="8161490" y="924445"/>
                  </a:lnTo>
                  <a:lnTo>
                    <a:pt x="8161490" y="1032522"/>
                  </a:lnTo>
                  <a:lnTo>
                    <a:pt x="8185404" y="1034059"/>
                  </a:lnTo>
                  <a:lnTo>
                    <a:pt x="8206740" y="1037259"/>
                  </a:lnTo>
                  <a:lnTo>
                    <a:pt x="8255838" y="1057287"/>
                  </a:lnTo>
                  <a:lnTo>
                    <a:pt x="8288782" y="1095527"/>
                  </a:lnTo>
                  <a:lnTo>
                    <a:pt x="8255787" y="1097635"/>
                  </a:lnTo>
                  <a:lnTo>
                    <a:pt x="8225714" y="1103972"/>
                  </a:lnTo>
                  <a:lnTo>
                    <a:pt x="8174406" y="1129322"/>
                  </a:lnTo>
                  <a:lnTo>
                    <a:pt x="8140357" y="1173759"/>
                  </a:lnTo>
                  <a:lnTo>
                    <a:pt x="8129003" y="1239405"/>
                  </a:lnTo>
                  <a:lnTo>
                    <a:pt x="8129625" y="1253578"/>
                  </a:lnTo>
                  <a:lnTo>
                    <a:pt x="8138947" y="1295120"/>
                  </a:lnTo>
                  <a:lnTo>
                    <a:pt x="8159851" y="1332344"/>
                  </a:lnTo>
                  <a:lnTo>
                    <a:pt x="8192173" y="1362240"/>
                  </a:lnTo>
                  <a:lnTo>
                    <a:pt x="8234299" y="1383614"/>
                  </a:lnTo>
                  <a:lnTo>
                    <a:pt x="8284654" y="1391170"/>
                  </a:lnTo>
                  <a:lnTo>
                    <a:pt x="8286902" y="1391170"/>
                  </a:lnTo>
                  <a:lnTo>
                    <a:pt x="8353666" y="1379067"/>
                  </a:lnTo>
                  <a:lnTo>
                    <a:pt x="8406447" y="1342529"/>
                  </a:lnTo>
                  <a:lnTo>
                    <a:pt x="8440509" y="1285595"/>
                  </a:lnTo>
                  <a:lnTo>
                    <a:pt x="8448904" y="1251458"/>
                  </a:lnTo>
                  <a:lnTo>
                    <a:pt x="8448904" y="1169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680" y="5487276"/>
              <a:ext cx="133350" cy="13334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82630" y="2638488"/>
            <a:ext cx="4940935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865"/>
              <a:t>M</a:t>
            </a:r>
            <a:r>
              <a:rPr dirty="0" spc="-105"/>
              <a:t>i</a:t>
            </a:r>
            <a:r>
              <a:rPr dirty="0" spc="765"/>
              <a:t>s</a:t>
            </a:r>
            <a:r>
              <a:rPr dirty="0" spc="90"/>
              <a:t>y</a:t>
            </a:r>
            <a:r>
              <a:rPr dirty="0" spc="375"/>
              <a:t>o</a:t>
            </a:r>
            <a:r>
              <a:rPr dirty="0" spc="245"/>
              <a:t>n</a:t>
            </a:r>
            <a:r>
              <a:rPr dirty="0" spc="-615"/>
              <a:t> </a:t>
            </a:r>
            <a:r>
              <a:rPr dirty="0" spc="215"/>
              <a:t>v</a:t>
            </a:r>
            <a:r>
              <a:rPr dirty="0" spc="190"/>
              <a:t>e  </a:t>
            </a:r>
            <a:r>
              <a:rPr dirty="0" spc="114"/>
              <a:t>Vizyon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34950" y="5242832"/>
            <a:ext cx="16600805" cy="157226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L="12700" marR="5080">
              <a:lnSpc>
                <a:spcPts val="4050"/>
              </a:lnSpc>
              <a:spcBef>
                <a:spcPts val="229"/>
              </a:spcBef>
            </a:pPr>
            <a:r>
              <a:rPr dirty="0" sz="3400" spc="105">
                <a:solidFill>
                  <a:srgbClr val="FFFFFF"/>
                </a:solidFill>
                <a:latin typeface="Trebuchet MS"/>
                <a:cs typeface="Trebuchet MS"/>
              </a:rPr>
              <a:t>Ülkemizde </a:t>
            </a:r>
            <a:r>
              <a:rPr dirty="0" sz="3400" spc="110">
                <a:solidFill>
                  <a:srgbClr val="FFFFFF"/>
                </a:solidFill>
                <a:latin typeface="Trebuchet MS"/>
                <a:cs typeface="Trebuchet MS"/>
              </a:rPr>
              <a:t>yaygınca </a:t>
            </a:r>
            <a:r>
              <a:rPr dirty="0" sz="3400" spc="10">
                <a:solidFill>
                  <a:srgbClr val="FFFFFF"/>
                </a:solidFill>
                <a:latin typeface="Trebuchet MS"/>
                <a:cs typeface="Trebuchet MS"/>
              </a:rPr>
              <a:t>kullanılan </a:t>
            </a:r>
            <a:r>
              <a:rPr dirty="0" sz="3400" spc="85">
                <a:solidFill>
                  <a:srgbClr val="FFFFFF"/>
                </a:solidFill>
                <a:latin typeface="Trebuchet MS"/>
                <a:cs typeface="Trebuchet MS"/>
              </a:rPr>
              <a:t>sera </a:t>
            </a:r>
            <a:r>
              <a:rPr dirty="0" sz="3400" spc="10">
                <a:solidFill>
                  <a:srgbClr val="FFFFFF"/>
                </a:solidFill>
                <a:latin typeface="Trebuchet MS"/>
                <a:cs typeface="Trebuchet MS"/>
              </a:rPr>
              <a:t>sistemlerini </a:t>
            </a:r>
            <a:r>
              <a:rPr dirty="0" sz="3400" spc="114">
                <a:solidFill>
                  <a:srgbClr val="FFFFFF"/>
                </a:solidFill>
                <a:latin typeface="Trebuchet MS"/>
                <a:cs typeface="Trebuchet MS"/>
              </a:rPr>
              <a:t>daha </a:t>
            </a:r>
            <a:r>
              <a:rPr dirty="0" sz="3400" spc="-20">
                <a:solidFill>
                  <a:srgbClr val="FFFFFF"/>
                </a:solidFill>
                <a:latin typeface="Trebuchet MS"/>
                <a:cs typeface="Trebuchet MS"/>
              </a:rPr>
              <a:t>teknolojik </a:t>
            </a:r>
            <a:r>
              <a:rPr dirty="0" sz="3400" spc="140">
                <a:solidFill>
                  <a:srgbClr val="FFFFFF"/>
                </a:solidFill>
                <a:latin typeface="Trebuchet MS"/>
                <a:cs typeface="Trebuchet MS"/>
              </a:rPr>
              <a:t>ve </a:t>
            </a:r>
            <a:r>
              <a:rPr dirty="0" sz="3400">
                <a:solidFill>
                  <a:srgbClr val="FFFFFF"/>
                </a:solidFill>
                <a:latin typeface="Trebuchet MS"/>
                <a:cs typeface="Trebuchet MS"/>
              </a:rPr>
              <a:t>kullanışlı </a:t>
            </a:r>
            <a:r>
              <a:rPr dirty="0" sz="3400" spc="60">
                <a:solidFill>
                  <a:srgbClr val="FFFFFF"/>
                </a:solidFill>
                <a:latin typeface="Trebuchet MS"/>
                <a:cs typeface="Trebuchet MS"/>
              </a:rPr>
              <a:t>hale </a:t>
            </a:r>
            <a:r>
              <a:rPr dirty="0" sz="34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20">
                <a:solidFill>
                  <a:srgbClr val="FFFFFF"/>
                </a:solidFill>
                <a:latin typeface="Trebuchet MS"/>
                <a:cs typeface="Trebuchet MS"/>
              </a:rPr>
              <a:t>getirerek</a:t>
            </a:r>
            <a:r>
              <a:rPr dirty="0" sz="3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Trebuchet MS"/>
                <a:cs typeface="Trebuchet MS"/>
              </a:rPr>
              <a:t>çiftçinin</a:t>
            </a:r>
            <a:r>
              <a:rPr dirty="0" sz="3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Trebuchet MS"/>
                <a:cs typeface="Trebuchet MS"/>
              </a:rPr>
              <a:t>iş</a:t>
            </a:r>
            <a:r>
              <a:rPr dirty="0" sz="3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135">
                <a:solidFill>
                  <a:srgbClr val="FFFFFF"/>
                </a:solidFill>
                <a:latin typeface="Trebuchet MS"/>
                <a:cs typeface="Trebuchet MS"/>
              </a:rPr>
              <a:t>yükünü</a:t>
            </a:r>
            <a:r>
              <a:rPr dirty="0" sz="3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Trebuchet MS"/>
                <a:cs typeface="Trebuchet MS"/>
              </a:rPr>
              <a:t>azaltmak,</a:t>
            </a:r>
            <a:r>
              <a:rPr dirty="0" sz="3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Trebuchet MS"/>
                <a:cs typeface="Trebuchet MS"/>
              </a:rPr>
              <a:t>uzaktan</a:t>
            </a:r>
            <a:r>
              <a:rPr dirty="0" sz="3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50">
                <a:solidFill>
                  <a:srgbClr val="FFFFFF"/>
                </a:solidFill>
                <a:latin typeface="Trebuchet MS"/>
                <a:cs typeface="Trebuchet MS"/>
              </a:rPr>
              <a:t>seranın</a:t>
            </a:r>
            <a:r>
              <a:rPr dirty="0" sz="3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Trebuchet MS"/>
                <a:cs typeface="Trebuchet MS"/>
              </a:rPr>
              <a:t>kontrolünü</a:t>
            </a:r>
            <a:r>
              <a:rPr dirty="0" sz="3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90">
                <a:solidFill>
                  <a:srgbClr val="FFFFFF"/>
                </a:solidFill>
                <a:latin typeface="Trebuchet MS"/>
                <a:cs typeface="Trebuchet MS"/>
              </a:rPr>
              <a:t>sağlayarak</a:t>
            </a:r>
            <a:r>
              <a:rPr dirty="0" sz="3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215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dirty="0" sz="3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140">
                <a:solidFill>
                  <a:srgbClr val="FFFFFF"/>
                </a:solidFill>
                <a:latin typeface="Trebuchet MS"/>
                <a:cs typeface="Trebuchet MS"/>
              </a:rPr>
              <a:t>ve </a:t>
            </a:r>
            <a:r>
              <a:rPr dirty="0" sz="3400" spc="-10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114">
                <a:solidFill>
                  <a:srgbClr val="FFFFFF"/>
                </a:solidFill>
                <a:latin typeface="Trebuchet MS"/>
                <a:cs typeface="Trebuchet MS"/>
              </a:rPr>
              <a:t>zaman</a:t>
            </a:r>
            <a:r>
              <a:rPr dirty="0" sz="34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Trebuchet MS"/>
                <a:cs typeface="Trebuchet MS"/>
              </a:rPr>
              <a:t>tasarrufu</a:t>
            </a:r>
            <a:r>
              <a:rPr dirty="0" sz="34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Trebuchet MS"/>
                <a:cs typeface="Trebuchet MS"/>
              </a:rPr>
              <a:t>ile</a:t>
            </a:r>
            <a:r>
              <a:rPr dirty="0" sz="34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114">
                <a:solidFill>
                  <a:srgbClr val="FFFFFF"/>
                </a:solidFill>
                <a:latin typeface="Trebuchet MS"/>
                <a:cs typeface="Trebuchet MS"/>
              </a:rPr>
              <a:t>daha</a:t>
            </a:r>
            <a:r>
              <a:rPr dirty="0" sz="34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-15">
                <a:solidFill>
                  <a:srgbClr val="FFFFFF"/>
                </a:solidFill>
                <a:latin typeface="Trebuchet MS"/>
                <a:cs typeface="Trebuchet MS"/>
              </a:rPr>
              <a:t>verimli</a:t>
            </a:r>
            <a:r>
              <a:rPr dirty="0" sz="34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Trebuchet MS"/>
                <a:cs typeface="Trebuchet MS"/>
              </a:rPr>
              <a:t>ürünler</a:t>
            </a:r>
            <a:r>
              <a:rPr dirty="0" sz="34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Trebuchet MS"/>
                <a:cs typeface="Trebuchet MS"/>
              </a:rPr>
              <a:t>elde</a:t>
            </a:r>
            <a:r>
              <a:rPr dirty="0" sz="34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Trebuchet MS"/>
                <a:cs typeface="Trebuchet MS"/>
              </a:rPr>
              <a:t>etmek.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355"/>
              <a:t>Hedefler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9753" y="3866600"/>
            <a:ext cx="4036695" cy="130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5280">
              <a:lnSpc>
                <a:spcPct val="100000"/>
              </a:lnSpc>
              <a:spcBef>
                <a:spcPts val="100"/>
              </a:spcBef>
            </a:pPr>
            <a:r>
              <a:rPr dirty="0" sz="4200" spc="105">
                <a:solidFill>
                  <a:srgbClr val="FFFFFF"/>
                </a:solidFill>
                <a:latin typeface="Trebuchet MS"/>
                <a:cs typeface="Trebuchet MS"/>
              </a:rPr>
              <a:t>Kısa</a:t>
            </a:r>
            <a:r>
              <a:rPr dirty="0" sz="42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85">
                <a:solidFill>
                  <a:srgbClr val="FFFFFF"/>
                </a:solidFill>
                <a:latin typeface="Trebuchet MS"/>
                <a:cs typeface="Trebuchet MS"/>
              </a:rPr>
              <a:t>Vadeli</a:t>
            </a:r>
            <a:endParaRPr sz="4200">
              <a:latin typeface="Trebuchet MS"/>
              <a:cs typeface="Trebuchet MS"/>
            </a:endParaRPr>
          </a:p>
          <a:p>
            <a:pPr marL="120014" indent="-107950">
              <a:lnSpc>
                <a:spcPct val="100000"/>
              </a:lnSpc>
              <a:spcBef>
                <a:spcPts val="213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Çiftçinin</a:t>
            </a:r>
            <a:r>
              <a:rPr dirty="0" sz="24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iş</a:t>
            </a:r>
            <a:r>
              <a:rPr dirty="0" sz="24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FFFFFF"/>
                </a:solidFill>
                <a:latin typeface="Trebuchet MS"/>
                <a:cs typeface="Trebuchet MS"/>
              </a:rPr>
              <a:t>yükünü</a:t>
            </a:r>
            <a:r>
              <a:rPr dirty="0" sz="24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azaltmak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748" y="5502205"/>
            <a:ext cx="5546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Kısa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Trebuchet MS"/>
                <a:cs typeface="Trebuchet MS"/>
              </a:rPr>
              <a:t>sürede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birçok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kullanıcıya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Trebuchet MS"/>
                <a:cs typeface="Trebuchet MS"/>
              </a:rPr>
              <a:t>ulaşmak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426" y="6226105"/>
            <a:ext cx="6709409" cy="75311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0650" marR="5080" indent="-120650">
              <a:lnSpc>
                <a:spcPts val="2850"/>
              </a:lnSpc>
              <a:spcBef>
                <a:spcPts val="219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85">
                <a:solidFill>
                  <a:srgbClr val="FFFFFF"/>
                </a:solidFill>
                <a:latin typeface="Trebuchet MS"/>
                <a:cs typeface="Trebuchet MS"/>
              </a:rPr>
              <a:t>Sera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kısmında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donanımsal,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uygulama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kısmında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yazılımsal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eksiklikleri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tespit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edip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düzeltmek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791" y="3866600"/>
            <a:ext cx="9004300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5565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FFFFFF"/>
                </a:solidFill>
                <a:latin typeface="Trebuchet MS"/>
                <a:cs typeface="Trebuchet MS"/>
              </a:rPr>
              <a:t>Orta</a:t>
            </a:r>
            <a:r>
              <a:rPr dirty="0" sz="42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175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42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215">
                <a:solidFill>
                  <a:srgbClr val="FFFFFF"/>
                </a:solidFill>
                <a:latin typeface="Trebuchet MS"/>
                <a:cs typeface="Trebuchet MS"/>
              </a:rPr>
              <a:t>Uzun</a:t>
            </a:r>
            <a:r>
              <a:rPr dirty="0" sz="42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85">
                <a:solidFill>
                  <a:srgbClr val="FFFFFF"/>
                </a:solidFill>
                <a:latin typeface="Trebuchet MS"/>
                <a:cs typeface="Trebuchet MS"/>
              </a:rPr>
              <a:t>Vadeli</a:t>
            </a:r>
            <a:endParaRPr sz="4200">
              <a:latin typeface="Trebuchet MS"/>
              <a:cs typeface="Trebuchet MS"/>
            </a:endParaRPr>
          </a:p>
          <a:p>
            <a:pPr marL="128905" indent="-116839">
              <a:lnSpc>
                <a:spcPct val="100000"/>
              </a:lnSpc>
              <a:spcBef>
                <a:spcPts val="3160"/>
              </a:spcBef>
              <a:buSzPct val="96153"/>
              <a:buChar char="•"/>
              <a:tabLst>
                <a:tab pos="129539" algn="l"/>
              </a:tabLst>
            </a:pPr>
            <a:r>
              <a:rPr dirty="0" sz="2600" spc="22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zaman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Trebuchet MS"/>
                <a:cs typeface="Trebuchet MS"/>
              </a:rPr>
              <a:t>tasarrufu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Trebuchet MS"/>
                <a:cs typeface="Trebuchet MS"/>
              </a:rPr>
              <a:t>ile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daha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Trebuchet MS"/>
                <a:cs typeface="Trebuchet MS"/>
              </a:rPr>
              <a:t>verimli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rebuchet MS"/>
                <a:cs typeface="Trebuchet MS"/>
              </a:rPr>
              <a:t>ürünler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elde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etmek.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5064" y="5689114"/>
            <a:ext cx="9403715" cy="81216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9539" marR="5080" indent="-129539">
              <a:lnSpc>
                <a:spcPts val="3080"/>
              </a:lnSpc>
              <a:spcBef>
                <a:spcPts val="234"/>
              </a:spcBef>
              <a:buSzPct val="96153"/>
              <a:buChar char="•"/>
              <a:tabLst>
                <a:tab pos="129539" algn="l"/>
              </a:tabLst>
            </a:pP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Seri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üretime</a:t>
            </a:r>
            <a:r>
              <a:rPr dirty="0" sz="2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geçerek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Trebuchet MS"/>
                <a:cs typeface="Trebuchet MS"/>
              </a:rPr>
              <a:t>projede</a:t>
            </a:r>
            <a:r>
              <a:rPr dirty="0" sz="2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kullanılacak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rebuchet MS"/>
                <a:cs typeface="Trebuchet MS"/>
              </a:rPr>
              <a:t>olan</a:t>
            </a:r>
            <a:r>
              <a:rPr dirty="0" sz="2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malzemelerin </a:t>
            </a:r>
            <a:r>
              <a:rPr dirty="0" sz="2600" spc="-7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65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2600" spc="20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20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145">
                <a:solidFill>
                  <a:srgbClr val="FFFFFF"/>
                </a:solidFill>
                <a:latin typeface="Trebuchet MS"/>
                <a:cs typeface="Trebuchet MS"/>
              </a:rPr>
              <a:t>ö</a:t>
            </a:r>
            <a:r>
              <a:rPr dirty="0" sz="2600" spc="-10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0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37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0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1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0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00" spc="1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600" spc="-47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600" spc="-26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1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60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60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1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0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114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114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2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20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2600" spc="-46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93918" y="6860688"/>
            <a:ext cx="9646285" cy="81216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9539" marR="5080" indent="-129539">
              <a:lnSpc>
                <a:spcPts val="3080"/>
              </a:lnSpc>
              <a:spcBef>
                <a:spcPts val="234"/>
              </a:spcBef>
              <a:buSzPct val="96153"/>
              <a:buChar char="•"/>
              <a:tabLst>
                <a:tab pos="129539" algn="l"/>
              </a:tabLst>
            </a:pP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Pazarlama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Trebuchet MS"/>
                <a:cs typeface="Trebuchet MS"/>
              </a:rPr>
              <a:t>konusunda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20">
                <a:solidFill>
                  <a:srgbClr val="FFFFFF"/>
                </a:solidFill>
                <a:latin typeface="Trebuchet MS"/>
                <a:cs typeface="Trebuchet MS"/>
              </a:rPr>
              <a:t>önce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Trebuchet MS"/>
                <a:cs typeface="Trebuchet MS"/>
              </a:rPr>
              <a:t>Türkiye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olmak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üzere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tüm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dünyaya </a:t>
            </a:r>
            <a:r>
              <a:rPr dirty="0" sz="2600" spc="-7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açılmak.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85771" y="2880592"/>
            <a:ext cx="10307320" cy="829310"/>
            <a:chOff x="3985771" y="2880592"/>
            <a:chExt cx="10307320" cy="829310"/>
          </a:xfrm>
        </p:grpSpPr>
        <p:sp>
          <p:nvSpPr>
            <p:cNvPr id="11" name="object 11"/>
            <p:cNvSpPr/>
            <p:nvPr/>
          </p:nvSpPr>
          <p:spPr>
            <a:xfrm>
              <a:off x="3985771" y="2885355"/>
              <a:ext cx="10306685" cy="0"/>
            </a:xfrm>
            <a:custGeom>
              <a:avLst/>
              <a:gdLst/>
              <a:ahLst/>
              <a:cxnLst/>
              <a:rect l="l" t="t" r="r" b="b"/>
              <a:pathLst>
                <a:path w="10306685" h="0">
                  <a:moveTo>
                    <a:pt x="0" y="0"/>
                  </a:moveTo>
                  <a:lnTo>
                    <a:pt x="10306185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95261" y="2890153"/>
              <a:ext cx="0" cy="819785"/>
            </a:xfrm>
            <a:custGeom>
              <a:avLst/>
              <a:gdLst/>
              <a:ahLst/>
              <a:cxnLst/>
              <a:rect l="l" t="t" r="r" b="b"/>
              <a:pathLst>
                <a:path w="0" h="819785">
                  <a:moveTo>
                    <a:pt x="0" y="0"/>
                  </a:moveTo>
                  <a:lnTo>
                    <a:pt x="0" y="819221"/>
                  </a:lnTo>
                </a:path>
              </a:pathLst>
            </a:custGeom>
            <a:ln w="95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87904" y="2890153"/>
              <a:ext cx="0" cy="819785"/>
            </a:xfrm>
            <a:custGeom>
              <a:avLst/>
              <a:gdLst/>
              <a:ahLst/>
              <a:cxnLst/>
              <a:rect l="l" t="t" r="r" b="b"/>
              <a:pathLst>
                <a:path w="0" h="819785">
                  <a:moveTo>
                    <a:pt x="0" y="0"/>
                  </a:moveTo>
                  <a:lnTo>
                    <a:pt x="0" y="819221"/>
                  </a:lnTo>
                </a:path>
              </a:pathLst>
            </a:custGeom>
            <a:ln w="95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" y="9248775"/>
            <a:ext cx="16659225" cy="9525"/>
          </a:xfrm>
          <a:custGeom>
            <a:avLst/>
            <a:gdLst/>
            <a:ahLst/>
            <a:cxnLst/>
            <a:rect l="l" t="t" r="r" b="b"/>
            <a:pathLst>
              <a:path w="16659225" h="9525">
                <a:moveTo>
                  <a:pt x="16659023" y="9524"/>
                </a:moveTo>
                <a:lnTo>
                  <a:pt x="0" y="9524"/>
                </a:lnTo>
                <a:lnTo>
                  <a:pt x="0" y="0"/>
                </a:lnTo>
                <a:lnTo>
                  <a:pt x="16659023" y="0"/>
                </a:lnTo>
                <a:lnTo>
                  <a:pt x="16659023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0" y="785813"/>
            <a:ext cx="18288000" cy="476250"/>
            <a:chOff x="0" y="785813"/>
            <a:chExt cx="18288000" cy="476250"/>
          </a:xfrm>
        </p:grpSpPr>
        <p:sp>
          <p:nvSpPr>
            <p:cNvPr id="16" name="object 16"/>
            <p:cNvSpPr/>
            <p:nvPr/>
          </p:nvSpPr>
          <p:spPr>
            <a:xfrm>
              <a:off x="2636711" y="1028700"/>
              <a:ext cx="15651480" cy="9525"/>
            </a:xfrm>
            <a:custGeom>
              <a:avLst/>
              <a:gdLst/>
              <a:ahLst/>
              <a:cxnLst/>
              <a:rect l="l" t="t" r="r" b="b"/>
              <a:pathLst>
                <a:path w="15651480" h="9525">
                  <a:moveTo>
                    <a:pt x="0" y="0"/>
                  </a:moveTo>
                  <a:lnTo>
                    <a:pt x="15651287" y="0"/>
                  </a:lnTo>
                  <a:lnTo>
                    <a:pt x="15651287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785813"/>
              <a:ext cx="2643505" cy="476250"/>
            </a:xfrm>
            <a:custGeom>
              <a:avLst/>
              <a:gdLst/>
              <a:ahLst/>
              <a:cxnLst/>
              <a:rect l="l" t="t" r="r" b="b"/>
              <a:pathLst>
                <a:path w="2643505" h="476250">
                  <a:moveTo>
                    <a:pt x="2643262" y="476250"/>
                  </a:moveTo>
                  <a:lnTo>
                    <a:pt x="0" y="476250"/>
                  </a:lnTo>
                  <a:lnTo>
                    <a:pt x="0" y="0"/>
                  </a:lnTo>
                  <a:lnTo>
                    <a:pt x="2643262" y="0"/>
                  </a:lnTo>
                  <a:lnTo>
                    <a:pt x="2643262" y="476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3571092" y="7787002"/>
            <a:ext cx="495934" cy="511809"/>
          </a:xfrm>
          <a:custGeom>
            <a:avLst/>
            <a:gdLst/>
            <a:ahLst/>
            <a:cxnLst/>
            <a:rect l="l" t="t" r="r" b="b"/>
            <a:pathLst>
              <a:path w="495935" h="511809">
                <a:moveTo>
                  <a:pt x="247117" y="392542"/>
                </a:moveTo>
                <a:lnTo>
                  <a:pt x="159247" y="392542"/>
                </a:lnTo>
                <a:lnTo>
                  <a:pt x="178801" y="351649"/>
                </a:lnTo>
                <a:lnTo>
                  <a:pt x="201562" y="309608"/>
                </a:lnTo>
                <a:lnTo>
                  <a:pt x="227155" y="267110"/>
                </a:lnTo>
                <a:lnTo>
                  <a:pt x="255204" y="224852"/>
                </a:lnTo>
                <a:lnTo>
                  <a:pt x="285335" y="183526"/>
                </a:lnTo>
                <a:lnTo>
                  <a:pt x="317172" y="143828"/>
                </a:lnTo>
                <a:lnTo>
                  <a:pt x="350342" y="106450"/>
                </a:lnTo>
                <a:lnTo>
                  <a:pt x="384469" y="72088"/>
                </a:lnTo>
                <a:lnTo>
                  <a:pt x="419177" y="41435"/>
                </a:lnTo>
                <a:lnTo>
                  <a:pt x="454094" y="15186"/>
                </a:lnTo>
                <a:lnTo>
                  <a:pt x="476338" y="0"/>
                </a:lnTo>
                <a:lnTo>
                  <a:pt x="495388" y="25626"/>
                </a:lnTo>
                <a:lnTo>
                  <a:pt x="476032" y="43069"/>
                </a:lnTo>
                <a:lnTo>
                  <a:pt x="453283" y="65556"/>
                </a:lnTo>
                <a:lnTo>
                  <a:pt x="400654" y="125073"/>
                </a:lnTo>
                <a:lnTo>
                  <a:pt x="372297" y="161810"/>
                </a:lnTo>
                <a:lnTo>
                  <a:pt x="343593" y="203002"/>
                </a:lnTo>
                <a:lnTo>
                  <a:pt x="315304" y="248503"/>
                </a:lnTo>
                <a:lnTo>
                  <a:pt x="288191" y="298165"/>
                </a:lnTo>
                <a:lnTo>
                  <a:pt x="263015" y="351842"/>
                </a:lnTo>
                <a:lnTo>
                  <a:pt x="247117" y="392542"/>
                </a:lnTo>
                <a:close/>
              </a:path>
              <a:path w="495935" h="511809">
                <a:moveTo>
                  <a:pt x="174002" y="511355"/>
                </a:moveTo>
                <a:lnTo>
                  <a:pt x="136296" y="490593"/>
                </a:lnTo>
                <a:lnTo>
                  <a:pt x="93474" y="412216"/>
                </a:lnTo>
                <a:lnTo>
                  <a:pt x="63434" y="359327"/>
                </a:lnTo>
                <a:lnTo>
                  <a:pt x="38124" y="319357"/>
                </a:lnTo>
                <a:lnTo>
                  <a:pt x="17391" y="290511"/>
                </a:lnTo>
                <a:lnTo>
                  <a:pt x="1082" y="270995"/>
                </a:lnTo>
                <a:lnTo>
                  <a:pt x="0" y="268972"/>
                </a:lnTo>
                <a:lnTo>
                  <a:pt x="54553" y="271031"/>
                </a:lnTo>
                <a:lnTo>
                  <a:pt x="109859" y="326112"/>
                </a:lnTo>
                <a:lnTo>
                  <a:pt x="138402" y="361221"/>
                </a:lnTo>
                <a:lnTo>
                  <a:pt x="144120" y="370326"/>
                </a:lnTo>
                <a:lnTo>
                  <a:pt x="148717" y="377420"/>
                </a:lnTo>
                <a:lnTo>
                  <a:pt x="153368" y="384245"/>
                </a:lnTo>
                <a:lnTo>
                  <a:pt x="159247" y="392542"/>
                </a:lnTo>
                <a:lnTo>
                  <a:pt x="247117" y="392542"/>
                </a:lnTo>
                <a:lnTo>
                  <a:pt x="240537" y="409386"/>
                </a:lnTo>
                <a:lnTo>
                  <a:pt x="221520" y="470650"/>
                </a:lnTo>
                <a:lnTo>
                  <a:pt x="213368" y="486271"/>
                </a:lnTo>
                <a:lnTo>
                  <a:pt x="203069" y="499234"/>
                </a:lnTo>
                <a:lnTo>
                  <a:pt x="190119" y="508082"/>
                </a:lnTo>
                <a:lnTo>
                  <a:pt x="174002" y="511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869960" y="8043848"/>
            <a:ext cx="495934" cy="511809"/>
          </a:xfrm>
          <a:custGeom>
            <a:avLst/>
            <a:gdLst/>
            <a:ahLst/>
            <a:cxnLst/>
            <a:rect l="l" t="t" r="r" b="b"/>
            <a:pathLst>
              <a:path w="495934" h="511809">
                <a:moveTo>
                  <a:pt x="247117" y="392542"/>
                </a:moveTo>
                <a:lnTo>
                  <a:pt x="159247" y="392542"/>
                </a:lnTo>
                <a:lnTo>
                  <a:pt x="178801" y="351649"/>
                </a:lnTo>
                <a:lnTo>
                  <a:pt x="201562" y="309608"/>
                </a:lnTo>
                <a:lnTo>
                  <a:pt x="227155" y="267110"/>
                </a:lnTo>
                <a:lnTo>
                  <a:pt x="255204" y="224852"/>
                </a:lnTo>
                <a:lnTo>
                  <a:pt x="285335" y="183526"/>
                </a:lnTo>
                <a:lnTo>
                  <a:pt x="317172" y="143828"/>
                </a:lnTo>
                <a:lnTo>
                  <a:pt x="350342" y="106450"/>
                </a:lnTo>
                <a:lnTo>
                  <a:pt x="384469" y="72088"/>
                </a:lnTo>
                <a:lnTo>
                  <a:pt x="419177" y="41435"/>
                </a:lnTo>
                <a:lnTo>
                  <a:pt x="454094" y="15186"/>
                </a:lnTo>
                <a:lnTo>
                  <a:pt x="476338" y="0"/>
                </a:lnTo>
                <a:lnTo>
                  <a:pt x="495388" y="25626"/>
                </a:lnTo>
                <a:lnTo>
                  <a:pt x="476032" y="43069"/>
                </a:lnTo>
                <a:lnTo>
                  <a:pt x="453283" y="65556"/>
                </a:lnTo>
                <a:lnTo>
                  <a:pt x="400654" y="125073"/>
                </a:lnTo>
                <a:lnTo>
                  <a:pt x="372297" y="161810"/>
                </a:lnTo>
                <a:lnTo>
                  <a:pt x="343593" y="203002"/>
                </a:lnTo>
                <a:lnTo>
                  <a:pt x="315304" y="248503"/>
                </a:lnTo>
                <a:lnTo>
                  <a:pt x="288191" y="298165"/>
                </a:lnTo>
                <a:lnTo>
                  <a:pt x="263015" y="351842"/>
                </a:lnTo>
                <a:lnTo>
                  <a:pt x="247117" y="392542"/>
                </a:lnTo>
                <a:close/>
              </a:path>
              <a:path w="495934" h="511809">
                <a:moveTo>
                  <a:pt x="174002" y="511355"/>
                </a:moveTo>
                <a:lnTo>
                  <a:pt x="136296" y="490593"/>
                </a:lnTo>
                <a:lnTo>
                  <a:pt x="93474" y="412216"/>
                </a:lnTo>
                <a:lnTo>
                  <a:pt x="63434" y="359327"/>
                </a:lnTo>
                <a:lnTo>
                  <a:pt x="38124" y="319357"/>
                </a:lnTo>
                <a:lnTo>
                  <a:pt x="17391" y="290511"/>
                </a:lnTo>
                <a:lnTo>
                  <a:pt x="1082" y="270995"/>
                </a:lnTo>
                <a:lnTo>
                  <a:pt x="0" y="268972"/>
                </a:lnTo>
                <a:lnTo>
                  <a:pt x="54553" y="271031"/>
                </a:lnTo>
                <a:lnTo>
                  <a:pt x="109859" y="326112"/>
                </a:lnTo>
                <a:lnTo>
                  <a:pt x="138402" y="361221"/>
                </a:lnTo>
                <a:lnTo>
                  <a:pt x="144120" y="370326"/>
                </a:lnTo>
                <a:lnTo>
                  <a:pt x="148717" y="377420"/>
                </a:lnTo>
                <a:lnTo>
                  <a:pt x="153368" y="384245"/>
                </a:lnTo>
                <a:lnTo>
                  <a:pt x="159247" y="392542"/>
                </a:lnTo>
                <a:lnTo>
                  <a:pt x="247117" y="392542"/>
                </a:lnTo>
                <a:lnTo>
                  <a:pt x="240537" y="409386"/>
                </a:lnTo>
                <a:lnTo>
                  <a:pt x="221520" y="470650"/>
                </a:lnTo>
                <a:lnTo>
                  <a:pt x="213368" y="486271"/>
                </a:lnTo>
                <a:lnTo>
                  <a:pt x="203069" y="499234"/>
                </a:lnTo>
                <a:lnTo>
                  <a:pt x="190119" y="508082"/>
                </a:lnTo>
                <a:lnTo>
                  <a:pt x="174002" y="511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" y="9248776"/>
            <a:ext cx="16659225" cy="9525"/>
          </a:xfrm>
          <a:custGeom>
            <a:avLst/>
            <a:gdLst/>
            <a:ahLst/>
            <a:cxnLst/>
            <a:rect l="l" t="t" r="r" b="b"/>
            <a:pathLst>
              <a:path w="16659225" h="9525">
                <a:moveTo>
                  <a:pt x="16659023" y="9524"/>
                </a:moveTo>
                <a:lnTo>
                  <a:pt x="0" y="9524"/>
                </a:lnTo>
                <a:lnTo>
                  <a:pt x="0" y="0"/>
                </a:lnTo>
                <a:lnTo>
                  <a:pt x="16659023" y="0"/>
                </a:lnTo>
                <a:lnTo>
                  <a:pt x="16659023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785814"/>
            <a:ext cx="18288000" cy="476250"/>
            <a:chOff x="0" y="785814"/>
            <a:chExt cx="18288000" cy="476250"/>
          </a:xfrm>
        </p:grpSpPr>
        <p:sp>
          <p:nvSpPr>
            <p:cNvPr id="5" name="object 5"/>
            <p:cNvSpPr/>
            <p:nvPr/>
          </p:nvSpPr>
          <p:spPr>
            <a:xfrm>
              <a:off x="2636711" y="1028701"/>
              <a:ext cx="15651480" cy="9525"/>
            </a:xfrm>
            <a:custGeom>
              <a:avLst/>
              <a:gdLst/>
              <a:ahLst/>
              <a:cxnLst/>
              <a:rect l="l" t="t" r="r" b="b"/>
              <a:pathLst>
                <a:path w="15651480" h="9525">
                  <a:moveTo>
                    <a:pt x="0" y="0"/>
                  </a:moveTo>
                  <a:lnTo>
                    <a:pt x="15651287" y="0"/>
                  </a:lnTo>
                  <a:lnTo>
                    <a:pt x="15651287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85814"/>
              <a:ext cx="2643505" cy="476250"/>
            </a:xfrm>
            <a:custGeom>
              <a:avLst/>
              <a:gdLst/>
              <a:ahLst/>
              <a:cxnLst/>
              <a:rect l="l" t="t" r="r" b="b"/>
              <a:pathLst>
                <a:path w="2643505" h="476250">
                  <a:moveTo>
                    <a:pt x="2643262" y="476250"/>
                  </a:moveTo>
                  <a:lnTo>
                    <a:pt x="0" y="476250"/>
                  </a:lnTo>
                  <a:lnTo>
                    <a:pt x="0" y="0"/>
                  </a:lnTo>
                  <a:lnTo>
                    <a:pt x="2643262" y="0"/>
                  </a:lnTo>
                  <a:lnTo>
                    <a:pt x="2643262" y="476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5081" y="2130225"/>
            <a:ext cx="217043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E</a:t>
            </a:r>
            <a:r>
              <a:rPr dirty="0" spc="265"/>
              <a:t>k</a:t>
            </a:r>
            <a:r>
              <a:rPr dirty="0" spc="-105"/>
              <a:t>i</a:t>
            </a:r>
            <a:r>
              <a:rPr dirty="0" spc="505"/>
              <a:t>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0288" y="3752689"/>
            <a:ext cx="17078325" cy="220281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 marL="12700" marR="5080" indent="-635">
              <a:lnSpc>
                <a:spcPts val="4280"/>
              </a:lnSpc>
              <a:spcBef>
                <a:spcPts val="225"/>
              </a:spcBef>
            </a:pPr>
            <a:r>
              <a:rPr dirty="0" sz="3600" spc="265" b="1">
                <a:solidFill>
                  <a:srgbClr val="FFFFFF"/>
                </a:solidFill>
                <a:latin typeface="Trebuchet MS"/>
                <a:cs typeface="Trebuchet MS"/>
              </a:rPr>
              <a:t>Bu </a:t>
            </a:r>
            <a:r>
              <a:rPr dirty="0" sz="3600" spc="90" b="1">
                <a:solidFill>
                  <a:srgbClr val="FFFFFF"/>
                </a:solidFill>
                <a:latin typeface="Trebuchet MS"/>
                <a:cs typeface="Trebuchet MS"/>
              </a:rPr>
              <a:t>projede üniversitelerin </a:t>
            </a:r>
            <a:r>
              <a:rPr dirty="0" sz="3600" spc="185" b="1">
                <a:solidFill>
                  <a:srgbClr val="FFFFFF"/>
                </a:solidFill>
                <a:latin typeface="Trebuchet MS"/>
                <a:cs typeface="Trebuchet MS"/>
              </a:rPr>
              <a:t>Bilgisayar </a:t>
            </a:r>
            <a:r>
              <a:rPr dirty="0" sz="3600" spc="140" b="1">
                <a:solidFill>
                  <a:srgbClr val="FFFFFF"/>
                </a:solidFill>
                <a:latin typeface="Trebuchet MS"/>
                <a:cs typeface="Trebuchet MS"/>
              </a:rPr>
              <a:t>Mühendisliği, </a:t>
            </a:r>
            <a:r>
              <a:rPr dirty="0" sz="3600" spc="125" b="1">
                <a:solidFill>
                  <a:srgbClr val="FFFFFF"/>
                </a:solidFill>
                <a:latin typeface="Trebuchet MS"/>
                <a:cs typeface="Trebuchet MS"/>
              </a:rPr>
              <a:t>Ziraat </a:t>
            </a:r>
            <a:r>
              <a:rPr dirty="0" sz="3600" spc="140" b="1">
                <a:solidFill>
                  <a:srgbClr val="FFFFFF"/>
                </a:solidFill>
                <a:latin typeface="Trebuchet MS"/>
                <a:cs typeface="Trebuchet MS"/>
              </a:rPr>
              <a:t>Mühendisliği, </a:t>
            </a:r>
            <a:r>
              <a:rPr dirty="0" sz="3600" spc="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60" b="1">
                <a:solidFill>
                  <a:srgbClr val="FFFFFF"/>
                </a:solidFill>
                <a:latin typeface="Trebuchet MS"/>
                <a:cs typeface="Trebuchet MS"/>
              </a:rPr>
              <a:t>Makine</a:t>
            </a:r>
            <a:r>
              <a:rPr dirty="0" sz="36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40" b="1">
                <a:solidFill>
                  <a:srgbClr val="FFFFFF"/>
                </a:solidFill>
                <a:latin typeface="Trebuchet MS"/>
                <a:cs typeface="Trebuchet MS"/>
              </a:rPr>
              <a:t>Mühendisliği,</a:t>
            </a:r>
            <a:r>
              <a:rPr dirty="0" sz="36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90" b="1">
                <a:solidFill>
                  <a:srgbClr val="FFFFFF"/>
                </a:solidFill>
                <a:latin typeface="Trebuchet MS"/>
                <a:cs typeface="Trebuchet MS"/>
              </a:rPr>
              <a:t>Elektrik</a:t>
            </a:r>
            <a:r>
              <a:rPr dirty="0" sz="36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00" b="1">
                <a:solidFill>
                  <a:srgbClr val="FFFFFF"/>
                </a:solidFill>
                <a:latin typeface="Trebuchet MS"/>
                <a:cs typeface="Trebuchet MS"/>
              </a:rPr>
              <a:t>Elektronik</a:t>
            </a:r>
            <a:r>
              <a:rPr dirty="0" sz="36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40" b="1">
                <a:solidFill>
                  <a:srgbClr val="FFFFFF"/>
                </a:solidFill>
                <a:latin typeface="Trebuchet MS"/>
                <a:cs typeface="Trebuchet MS"/>
              </a:rPr>
              <a:t>Mühendisliği,</a:t>
            </a:r>
            <a:r>
              <a:rPr dirty="0" sz="36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60" b="1">
                <a:solidFill>
                  <a:srgbClr val="FFFFFF"/>
                </a:solidFill>
                <a:latin typeface="Trebuchet MS"/>
                <a:cs typeface="Trebuchet MS"/>
              </a:rPr>
              <a:t>Gıda</a:t>
            </a:r>
            <a:r>
              <a:rPr dirty="0" sz="36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85" b="1">
                <a:solidFill>
                  <a:srgbClr val="FFFFFF"/>
                </a:solidFill>
                <a:latin typeface="Trebuchet MS"/>
                <a:cs typeface="Trebuchet MS"/>
              </a:rPr>
              <a:t>Mühendisliği</a:t>
            </a:r>
            <a:r>
              <a:rPr dirty="0" sz="36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10" b="1">
                <a:solidFill>
                  <a:srgbClr val="FFFFFF"/>
                </a:solidFill>
                <a:latin typeface="Trebuchet MS"/>
                <a:cs typeface="Trebuchet MS"/>
              </a:rPr>
              <a:t>ve </a:t>
            </a:r>
            <a:r>
              <a:rPr dirty="0" sz="3600" spc="-10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00" b="1">
                <a:solidFill>
                  <a:srgbClr val="FFFFFF"/>
                </a:solidFill>
                <a:latin typeface="Trebuchet MS"/>
                <a:cs typeface="Trebuchet MS"/>
              </a:rPr>
              <a:t>Yazılım </a:t>
            </a:r>
            <a:r>
              <a:rPr dirty="0" sz="3600" spc="185" b="1">
                <a:solidFill>
                  <a:srgbClr val="FFFFFF"/>
                </a:solidFill>
                <a:latin typeface="Trebuchet MS"/>
                <a:cs typeface="Trebuchet MS"/>
              </a:rPr>
              <a:t>Mühendisliği </a:t>
            </a:r>
            <a:r>
              <a:rPr dirty="0" sz="3600" spc="165" b="1">
                <a:solidFill>
                  <a:srgbClr val="FFFFFF"/>
                </a:solidFill>
                <a:latin typeface="Trebuchet MS"/>
                <a:cs typeface="Trebuchet MS"/>
              </a:rPr>
              <a:t>gibi </a:t>
            </a:r>
            <a:r>
              <a:rPr dirty="0" sz="3600" spc="200" b="1">
                <a:solidFill>
                  <a:srgbClr val="FFFFFF"/>
                </a:solidFill>
                <a:latin typeface="Trebuchet MS"/>
                <a:cs typeface="Trebuchet MS"/>
              </a:rPr>
              <a:t>alanlardan </a:t>
            </a:r>
            <a:r>
              <a:rPr dirty="0" sz="3600" spc="120" b="1">
                <a:solidFill>
                  <a:srgbClr val="FFFFFF"/>
                </a:solidFill>
                <a:latin typeface="Trebuchet MS"/>
                <a:cs typeface="Trebuchet MS"/>
              </a:rPr>
              <a:t>mezun </a:t>
            </a:r>
            <a:r>
              <a:rPr dirty="0" sz="3600" spc="250" b="1">
                <a:solidFill>
                  <a:srgbClr val="FFFFFF"/>
                </a:solidFill>
                <a:latin typeface="Trebuchet MS"/>
                <a:cs typeface="Trebuchet MS"/>
              </a:rPr>
              <a:t>olmuş </a:t>
            </a:r>
            <a:r>
              <a:rPr dirty="0" sz="3600" spc="100" b="1">
                <a:solidFill>
                  <a:srgbClr val="FFFFFF"/>
                </a:solidFill>
                <a:latin typeface="Trebuchet MS"/>
                <a:cs typeface="Trebuchet MS"/>
              </a:rPr>
              <a:t>kişiler </a:t>
            </a:r>
            <a:r>
              <a:rPr dirty="0" sz="3600" spc="215" b="1">
                <a:solidFill>
                  <a:srgbClr val="FFFFFF"/>
                </a:solidFill>
                <a:latin typeface="Trebuchet MS"/>
                <a:cs typeface="Trebuchet MS"/>
              </a:rPr>
              <a:t>bu </a:t>
            </a:r>
            <a:r>
              <a:rPr dirty="0" sz="3600" spc="90" b="1">
                <a:solidFill>
                  <a:srgbClr val="FFFFFF"/>
                </a:solidFill>
                <a:latin typeface="Trebuchet MS"/>
                <a:cs typeface="Trebuchet MS"/>
              </a:rPr>
              <a:t>projede </a:t>
            </a:r>
            <a:r>
              <a:rPr dirty="0" sz="3600" spc="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10" b="1">
                <a:solidFill>
                  <a:srgbClr val="FFFFFF"/>
                </a:solidFill>
                <a:latin typeface="Trebuchet MS"/>
                <a:cs typeface="Trebuchet MS"/>
              </a:rPr>
              <a:t>çalışmak</a:t>
            </a:r>
            <a:r>
              <a:rPr dirty="0" sz="36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65" b="1">
                <a:solidFill>
                  <a:srgbClr val="FFFFFF"/>
                </a:solidFill>
                <a:latin typeface="Trebuchet MS"/>
                <a:cs typeface="Trebuchet MS"/>
              </a:rPr>
              <a:t>için</a:t>
            </a:r>
            <a:r>
              <a:rPr dirty="0" sz="36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25" b="1">
                <a:solidFill>
                  <a:srgbClr val="FFFFFF"/>
                </a:solidFill>
                <a:latin typeface="Trebuchet MS"/>
                <a:cs typeface="Trebuchet MS"/>
              </a:rPr>
              <a:t>uygundur.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85812"/>
            <a:ext cx="18288000" cy="476250"/>
            <a:chOff x="0" y="785812"/>
            <a:chExt cx="18288000" cy="476250"/>
          </a:xfrm>
        </p:grpSpPr>
        <p:sp>
          <p:nvSpPr>
            <p:cNvPr id="3" name="object 3"/>
            <p:cNvSpPr/>
            <p:nvPr/>
          </p:nvSpPr>
          <p:spPr>
            <a:xfrm>
              <a:off x="2636711" y="1028700"/>
              <a:ext cx="15651480" cy="9525"/>
            </a:xfrm>
            <a:custGeom>
              <a:avLst/>
              <a:gdLst/>
              <a:ahLst/>
              <a:cxnLst/>
              <a:rect l="l" t="t" r="r" b="b"/>
              <a:pathLst>
                <a:path w="15651480" h="9525">
                  <a:moveTo>
                    <a:pt x="0" y="0"/>
                  </a:moveTo>
                  <a:lnTo>
                    <a:pt x="15651289" y="0"/>
                  </a:lnTo>
                  <a:lnTo>
                    <a:pt x="15651289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85812"/>
              <a:ext cx="2643505" cy="476250"/>
            </a:xfrm>
            <a:custGeom>
              <a:avLst/>
              <a:gdLst/>
              <a:ahLst/>
              <a:cxnLst/>
              <a:rect l="l" t="t" r="r" b="b"/>
              <a:pathLst>
                <a:path w="2643505" h="476250">
                  <a:moveTo>
                    <a:pt x="2643262" y="476250"/>
                  </a:moveTo>
                  <a:lnTo>
                    <a:pt x="0" y="476250"/>
                  </a:lnTo>
                  <a:lnTo>
                    <a:pt x="0" y="0"/>
                  </a:lnTo>
                  <a:lnTo>
                    <a:pt x="2643262" y="0"/>
                  </a:lnTo>
                  <a:lnTo>
                    <a:pt x="2643262" y="476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6031" y="3600137"/>
            <a:ext cx="8020049" cy="45529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6255" y="1386117"/>
            <a:ext cx="1525651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5"/>
              <a:t>Pazarın</a:t>
            </a:r>
            <a:r>
              <a:rPr dirty="0" sz="5400" spc="-340"/>
              <a:t> </a:t>
            </a:r>
            <a:r>
              <a:rPr dirty="0" sz="5400" spc="220"/>
              <a:t>Büyüklüğü</a:t>
            </a:r>
            <a:r>
              <a:rPr dirty="0" sz="5400" spc="-340"/>
              <a:t> </a:t>
            </a:r>
            <a:r>
              <a:rPr dirty="0" sz="5400" spc="120"/>
              <a:t>ve</a:t>
            </a:r>
            <a:r>
              <a:rPr dirty="0" sz="5400" spc="-340"/>
              <a:t> </a:t>
            </a:r>
            <a:r>
              <a:rPr dirty="0" sz="5400" spc="140"/>
              <a:t>Hedeflenen</a:t>
            </a:r>
            <a:r>
              <a:rPr dirty="0" sz="5400" spc="-340"/>
              <a:t> </a:t>
            </a:r>
            <a:r>
              <a:rPr dirty="0" sz="5400" spc="40"/>
              <a:t>Pazar</a:t>
            </a:r>
            <a:r>
              <a:rPr dirty="0" sz="5400" spc="-340"/>
              <a:t> </a:t>
            </a:r>
            <a:r>
              <a:rPr dirty="0" sz="5400" spc="-30"/>
              <a:t>Profili</a:t>
            </a:r>
            <a:endParaRPr sz="5400"/>
          </a:p>
        </p:txBody>
      </p:sp>
      <p:sp>
        <p:nvSpPr>
          <p:cNvPr id="7" name="object 7"/>
          <p:cNvSpPr txBox="1"/>
          <p:nvPr/>
        </p:nvSpPr>
        <p:spPr>
          <a:xfrm>
            <a:off x="853034" y="2387344"/>
            <a:ext cx="16384905" cy="10718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72720" marR="5080" indent="-172720">
              <a:lnSpc>
                <a:spcPts val="4100"/>
              </a:lnSpc>
              <a:spcBef>
                <a:spcPts val="235"/>
              </a:spcBef>
              <a:buSzPct val="97101"/>
              <a:buChar char="•"/>
              <a:tabLst>
                <a:tab pos="172720" algn="l"/>
              </a:tabLst>
            </a:pPr>
            <a:r>
              <a:rPr dirty="0" sz="3450" spc="25" b="1">
                <a:solidFill>
                  <a:srgbClr val="FFFFFF"/>
                </a:solidFill>
                <a:latin typeface="Trebuchet MS"/>
                <a:cs typeface="Trebuchet MS"/>
              </a:rPr>
              <a:t>Tarım</a:t>
            </a:r>
            <a:r>
              <a:rPr dirty="0" sz="345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75" b="1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34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95" b="1">
                <a:solidFill>
                  <a:srgbClr val="FFFFFF"/>
                </a:solidFill>
                <a:latin typeface="Trebuchet MS"/>
                <a:cs typeface="Trebuchet MS"/>
              </a:rPr>
              <a:t>Orman</a:t>
            </a:r>
            <a:r>
              <a:rPr dirty="0" sz="34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95" b="1">
                <a:solidFill>
                  <a:srgbClr val="FFFFFF"/>
                </a:solidFill>
                <a:latin typeface="Trebuchet MS"/>
                <a:cs typeface="Trebuchet MS"/>
              </a:rPr>
              <a:t>Bakanlığı</a:t>
            </a:r>
            <a:r>
              <a:rPr dirty="0" sz="34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-100" b="1">
                <a:solidFill>
                  <a:srgbClr val="FFFFFF"/>
                </a:solidFill>
                <a:latin typeface="Trebuchet MS"/>
                <a:cs typeface="Trebuchet MS"/>
              </a:rPr>
              <a:t>2017</a:t>
            </a:r>
            <a:r>
              <a:rPr dirty="0" sz="345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-10" b="1">
                <a:solidFill>
                  <a:srgbClr val="FFFFFF"/>
                </a:solidFill>
                <a:latin typeface="Trebuchet MS"/>
                <a:cs typeface="Trebuchet MS"/>
              </a:rPr>
              <a:t>yıl</a:t>
            </a:r>
            <a:r>
              <a:rPr dirty="0" sz="34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125" b="1">
                <a:solidFill>
                  <a:srgbClr val="FFFFFF"/>
                </a:solidFill>
                <a:latin typeface="Trebuchet MS"/>
                <a:cs typeface="Trebuchet MS"/>
              </a:rPr>
              <a:t>sonu</a:t>
            </a:r>
            <a:r>
              <a:rPr dirty="0" sz="34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-15" b="1">
                <a:solidFill>
                  <a:srgbClr val="FFFFFF"/>
                </a:solidFill>
                <a:latin typeface="Trebuchet MS"/>
                <a:cs typeface="Trebuchet MS"/>
              </a:rPr>
              <a:t>verilerine</a:t>
            </a:r>
            <a:r>
              <a:rPr dirty="0" sz="34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30" b="1">
                <a:solidFill>
                  <a:srgbClr val="FFFFFF"/>
                </a:solidFill>
                <a:latin typeface="Trebuchet MS"/>
                <a:cs typeface="Trebuchet MS"/>
              </a:rPr>
              <a:t>göre;</a:t>
            </a:r>
            <a:r>
              <a:rPr dirty="0" sz="345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30" b="1">
                <a:solidFill>
                  <a:srgbClr val="FFFFFF"/>
                </a:solidFill>
                <a:latin typeface="Trebuchet MS"/>
                <a:cs typeface="Trebuchet MS"/>
              </a:rPr>
              <a:t>Türkiye'de</a:t>
            </a:r>
            <a:r>
              <a:rPr dirty="0" sz="34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10" b="1">
                <a:solidFill>
                  <a:srgbClr val="FFFFFF"/>
                </a:solidFill>
                <a:latin typeface="Trebuchet MS"/>
                <a:cs typeface="Trebuchet MS"/>
              </a:rPr>
              <a:t>Çiftçi</a:t>
            </a:r>
            <a:r>
              <a:rPr dirty="0" sz="34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35" b="1">
                <a:solidFill>
                  <a:srgbClr val="FFFFFF"/>
                </a:solidFill>
                <a:latin typeface="Trebuchet MS"/>
                <a:cs typeface="Trebuchet MS"/>
              </a:rPr>
              <a:t>Kayıt </a:t>
            </a:r>
            <a:r>
              <a:rPr dirty="0" sz="3450" spc="-10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80" b="1">
                <a:solidFill>
                  <a:srgbClr val="FFFFFF"/>
                </a:solidFill>
                <a:latin typeface="Trebuchet MS"/>
                <a:cs typeface="Trebuchet MS"/>
              </a:rPr>
              <a:t>Sistemi</a:t>
            </a:r>
            <a:r>
              <a:rPr dirty="0" sz="345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65" b="1">
                <a:solidFill>
                  <a:srgbClr val="FFFFFF"/>
                </a:solidFill>
                <a:latin typeface="Trebuchet MS"/>
                <a:cs typeface="Trebuchet MS"/>
              </a:rPr>
              <a:t>(ÇKS)'ne</a:t>
            </a:r>
            <a:r>
              <a:rPr dirty="0" sz="345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-5" b="1">
                <a:solidFill>
                  <a:srgbClr val="FFFFFF"/>
                </a:solidFill>
                <a:latin typeface="Trebuchet MS"/>
                <a:cs typeface="Trebuchet MS"/>
              </a:rPr>
              <a:t>kayıtlı</a:t>
            </a:r>
            <a:r>
              <a:rPr dirty="0" sz="3450" spc="-215" b="1">
                <a:solidFill>
                  <a:srgbClr val="FFFFFF"/>
                </a:solidFill>
                <a:latin typeface="Trebuchet MS"/>
                <a:cs typeface="Trebuchet MS"/>
              </a:rPr>
              <a:t> 2.132.491 </a:t>
            </a:r>
            <a:r>
              <a:rPr dirty="0" sz="3450" b="1">
                <a:solidFill>
                  <a:srgbClr val="FFFFFF"/>
                </a:solidFill>
                <a:latin typeface="Trebuchet MS"/>
                <a:cs typeface="Trebuchet MS"/>
              </a:rPr>
              <a:t>çiftçi</a:t>
            </a:r>
            <a:r>
              <a:rPr dirty="0" sz="345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30" b="1">
                <a:solidFill>
                  <a:srgbClr val="FFFFFF"/>
                </a:solidFill>
                <a:latin typeface="Trebuchet MS"/>
                <a:cs typeface="Trebuchet MS"/>
              </a:rPr>
              <a:t>bulunmaktadır.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894" y="8113273"/>
            <a:ext cx="16067405" cy="11760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88595" marR="5080" indent="-188595">
              <a:lnSpc>
                <a:spcPts val="4500"/>
              </a:lnSpc>
              <a:spcBef>
                <a:spcPts val="259"/>
              </a:spcBef>
              <a:buSzPct val="97368"/>
              <a:buChar char="•"/>
              <a:tabLst>
                <a:tab pos="188595" algn="l"/>
              </a:tabLst>
            </a:pPr>
            <a:r>
              <a:rPr dirty="0" sz="3800" spc="25" b="1">
                <a:solidFill>
                  <a:srgbClr val="FFFFFF"/>
                </a:solidFill>
                <a:latin typeface="Trebuchet MS"/>
                <a:cs typeface="Trebuchet MS"/>
              </a:rPr>
              <a:t>Pazar</a:t>
            </a:r>
            <a:r>
              <a:rPr dirty="0" sz="38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65" b="1">
                <a:solidFill>
                  <a:srgbClr val="FFFFFF"/>
                </a:solidFill>
                <a:latin typeface="Trebuchet MS"/>
                <a:cs typeface="Trebuchet MS"/>
              </a:rPr>
              <a:t>öncelikle</a:t>
            </a:r>
            <a:r>
              <a:rPr dirty="0" sz="38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5" b="1">
                <a:solidFill>
                  <a:srgbClr val="FFFFFF"/>
                </a:solidFill>
                <a:latin typeface="Trebuchet MS"/>
                <a:cs typeface="Trebuchet MS"/>
              </a:rPr>
              <a:t>Türkiye</a:t>
            </a:r>
            <a:r>
              <a:rPr dirty="0" sz="38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135" b="1">
                <a:solidFill>
                  <a:srgbClr val="FFFFFF"/>
                </a:solidFill>
                <a:latin typeface="Trebuchet MS"/>
                <a:cs typeface="Trebuchet MS"/>
              </a:rPr>
              <a:t>olmak</a:t>
            </a:r>
            <a:r>
              <a:rPr dirty="0" sz="38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5" b="1">
                <a:solidFill>
                  <a:srgbClr val="FFFFFF"/>
                </a:solidFill>
                <a:latin typeface="Trebuchet MS"/>
                <a:cs typeface="Trebuchet MS"/>
              </a:rPr>
              <a:t>üzere</a:t>
            </a:r>
            <a:r>
              <a:rPr dirty="0" sz="38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90" b="1">
                <a:solidFill>
                  <a:srgbClr val="FFFFFF"/>
                </a:solidFill>
                <a:latin typeface="Trebuchet MS"/>
                <a:cs typeface="Trebuchet MS"/>
              </a:rPr>
              <a:t>dünyadaki</a:t>
            </a:r>
            <a:r>
              <a:rPr dirty="0" sz="38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75" b="1">
                <a:solidFill>
                  <a:srgbClr val="FFFFFF"/>
                </a:solidFill>
                <a:latin typeface="Trebuchet MS"/>
                <a:cs typeface="Trebuchet MS"/>
              </a:rPr>
              <a:t>bütün</a:t>
            </a:r>
            <a:r>
              <a:rPr dirty="0" sz="38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5" b="1">
                <a:solidFill>
                  <a:srgbClr val="FFFFFF"/>
                </a:solidFill>
                <a:latin typeface="Trebuchet MS"/>
                <a:cs typeface="Trebuchet MS"/>
              </a:rPr>
              <a:t>çiftçilere</a:t>
            </a:r>
            <a:r>
              <a:rPr dirty="0" sz="38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30" b="1">
                <a:solidFill>
                  <a:srgbClr val="FFFFFF"/>
                </a:solidFill>
                <a:latin typeface="Trebuchet MS"/>
                <a:cs typeface="Trebuchet MS"/>
              </a:rPr>
              <a:t>hitap </a:t>
            </a:r>
            <a:r>
              <a:rPr dirty="0" sz="3800" spc="-1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" b="1">
                <a:solidFill>
                  <a:srgbClr val="FFFFFF"/>
                </a:solidFill>
                <a:latin typeface="Trebuchet MS"/>
                <a:cs typeface="Trebuchet MS"/>
              </a:rPr>
              <a:t>etmektedir.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2022-06-29T14:08:33Z</dcterms:created>
  <dcterms:modified xsi:type="dcterms:W3CDTF">2022-06-29T14:08:33Z</dcterms:modified>
</cp:coreProperties>
</file>