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9" r:id="rId4"/>
    <p:sldId id="261" r:id="rId5"/>
    <p:sldId id="260" r:id="rId6"/>
    <p:sldId id="267" r:id="rId7"/>
    <p:sldId id="269" r:id="rId8"/>
    <p:sldId id="262" r:id="rId9"/>
    <p:sldId id="263" r:id="rId10"/>
    <p:sldId id="264"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EC7727"/>
    <a:srgbClr val="FFFFFF"/>
    <a:srgbClr val="FFC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showGuides="1">
      <p:cViewPr varScale="1">
        <p:scale>
          <a:sx n="84" d="100"/>
          <a:sy n="84" d="100"/>
        </p:scale>
        <p:origin x="-547" y="-6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svg"/><Relationship Id="rId1" Type="http://schemas.openxmlformats.org/officeDocument/2006/relationships/image" Target="../media/image2.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svg"/><Relationship Id="rId1" Type="http://schemas.openxmlformats.org/officeDocument/2006/relationships/image" Target="../media/image31.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76B647-B7A3-4C5C-A571-4ED19A87EAE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01FF6C7-63CB-40CE-8A55-D02BBCF52128}">
      <dgm:prSet/>
      <dgm:spPr/>
      <dgm:t>
        <a:bodyPr/>
        <a:lstStyle/>
        <a:p>
          <a:pPr>
            <a:lnSpc>
              <a:spcPct val="100000"/>
            </a:lnSpc>
          </a:pPr>
          <a:r>
            <a:rPr lang="tr-TR" dirty="0"/>
            <a:t>Her gün farklı noktalardaki müşterilerden talep gelmekte.</a:t>
          </a:r>
          <a:endParaRPr lang="en-US" dirty="0"/>
        </a:p>
      </dgm:t>
    </dgm:pt>
    <dgm:pt modelId="{B8E788BF-8A7E-49A3-9B8C-611831347B3B}" type="parTrans" cxnId="{5747B81F-56F4-43F8-8BD0-87963B833F5F}">
      <dgm:prSet/>
      <dgm:spPr/>
      <dgm:t>
        <a:bodyPr/>
        <a:lstStyle/>
        <a:p>
          <a:endParaRPr lang="en-US"/>
        </a:p>
      </dgm:t>
    </dgm:pt>
    <dgm:pt modelId="{93E122DC-0B38-4794-B0C4-D010C19DC87C}" type="sibTrans" cxnId="{5747B81F-56F4-43F8-8BD0-87963B833F5F}">
      <dgm:prSet/>
      <dgm:spPr/>
      <dgm:t>
        <a:bodyPr/>
        <a:lstStyle/>
        <a:p>
          <a:endParaRPr lang="en-US"/>
        </a:p>
      </dgm:t>
    </dgm:pt>
    <dgm:pt modelId="{801F1CD9-36EA-4B0C-981C-88D045945A8C}">
      <dgm:prSet/>
      <dgm:spPr/>
      <dgm:t>
        <a:bodyPr/>
        <a:lstStyle/>
        <a:p>
          <a:pPr>
            <a:lnSpc>
              <a:spcPct val="100000"/>
            </a:lnSpc>
          </a:pPr>
          <a:r>
            <a:rPr lang="tr-TR" dirty="0"/>
            <a:t>Uzak noktamdan gelen talep için çevresindeki talep yoğunluğuna göre karar verilmeli.</a:t>
          </a:r>
          <a:endParaRPr lang="en-US" dirty="0"/>
        </a:p>
      </dgm:t>
    </dgm:pt>
    <dgm:pt modelId="{5C659720-692A-4674-BF94-487A747D19C9}" type="parTrans" cxnId="{169E6F98-31FF-4A6F-9CCF-77BA6FDE8206}">
      <dgm:prSet/>
      <dgm:spPr/>
      <dgm:t>
        <a:bodyPr/>
        <a:lstStyle/>
        <a:p>
          <a:endParaRPr lang="en-US"/>
        </a:p>
      </dgm:t>
    </dgm:pt>
    <dgm:pt modelId="{1F9143D9-A20C-480C-B5D0-57E480600FB7}" type="sibTrans" cxnId="{169E6F98-31FF-4A6F-9CCF-77BA6FDE8206}">
      <dgm:prSet/>
      <dgm:spPr/>
      <dgm:t>
        <a:bodyPr/>
        <a:lstStyle/>
        <a:p>
          <a:endParaRPr lang="en-US"/>
        </a:p>
      </dgm:t>
    </dgm:pt>
    <dgm:pt modelId="{96ABD223-8A9B-4BC3-95EA-1B507E8E8323}">
      <dgm:prSet/>
      <dgm:spPr/>
      <dgm:t>
        <a:bodyPr/>
        <a:lstStyle/>
        <a:p>
          <a:pPr>
            <a:lnSpc>
              <a:spcPct val="100000"/>
            </a:lnSpc>
          </a:pPr>
          <a:r>
            <a:rPr lang="tr-TR" dirty="0"/>
            <a:t>Mesai süresi kısıtım bulunmakta.</a:t>
          </a:r>
          <a:endParaRPr lang="en-US" dirty="0"/>
        </a:p>
      </dgm:t>
    </dgm:pt>
    <dgm:pt modelId="{D2C988D6-9D7F-4C50-8C5A-8936F7D4F965}" type="parTrans" cxnId="{5A741044-CD58-4F27-BD76-0BF474FAD788}">
      <dgm:prSet/>
      <dgm:spPr/>
      <dgm:t>
        <a:bodyPr/>
        <a:lstStyle/>
        <a:p>
          <a:endParaRPr lang="en-US"/>
        </a:p>
      </dgm:t>
    </dgm:pt>
    <dgm:pt modelId="{2476479D-D376-41CF-AACB-6F8523B38111}" type="sibTrans" cxnId="{5A741044-CD58-4F27-BD76-0BF474FAD788}">
      <dgm:prSet/>
      <dgm:spPr/>
      <dgm:t>
        <a:bodyPr/>
        <a:lstStyle/>
        <a:p>
          <a:endParaRPr lang="en-US"/>
        </a:p>
      </dgm:t>
    </dgm:pt>
    <dgm:pt modelId="{7A9972BF-410D-4E1B-9208-41DC36AC22A3}">
      <dgm:prSet/>
      <dgm:spPr/>
      <dgm:t>
        <a:bodyPr/>
        <a:lstStyle/>
        <a:p>
          <a:pPr>
            <a:lnSpc>
              <a:spcPct val="100000"/>
            </a:lnSpc>
          </a:pPr>
          <a:r>
            <a:rPr lang="tr-TR" dirty="0"/>
            <a:t>Bir tane aracım bulunmakta.</a:t>
          </a:r>
          <a:endParaRPr lang="en-US" dirty="0"/>
        </a:p>
      </dgm:t>
    </dgm:pt>
    <dgm:pt modelId="{DA5E471C-2911-4699-B90D-E3E90807C416}" type="parTrans" cxnId="{43DD9487-B035-47C4-9141-9C42869E0D14}">
      <dgm:prSet/>
      <dgm:spPr/>
      <dgm:t>
        <a:bodyPr/>
        <a:lstStyle/>
        <a:p>
          <a:endParaRPr lang="en-US"/>
        </a:p>
      </dgm:t>
    </dgm:pt>
    <dgm:pt modelId="{9BCAEDB6-9D0F-4D6B-859B-A594D87B33B3}" type="sibTrans" cxnId="{43DD9487-B035-47C4-9141-9C42869E0D14}">
      <dgm:prSet/>
      <dgm:spPr/>
      <dgm:t>
        <a:bodyPr/>
        <a:lstStyle/>
        <a:p>
          <a:endParaRPr lang="en-US"/>
        </a:p>
      </dgm:t>
    </dgm:pt>
    <dgm:pt modelId="{D9E4123E-8B2A-480A-BBC9-20D4D05B34FB}">
      <dgm:prSet custT="1"/>
      <dgm:spPr/>
      <dgm:t>
        <a:bodyPr/>
        <a:lstStyle/>
        <a:p>
          <a:pPr>
            <a:lnSpc>
              <a:spcPct val="100000"/>
            </a:lnSpc>
          </a:pPr>
          <a:r>
            <a:rPr lang="tr-TR" sz="1800" dirty="0"/>
            <a:t>Bu kısıtlamalar göz önüne alınarak aracım nasıl bir rota izlemeli?</a:t>
          </a:r>
          <a:endParaRPr lang="en-US" sz="1800" dirty="0"/>
        </a:p>
      </dgm:t>
    </dgm:pt>
    <dgm:pt modelId="{7C12C40F-F372-4D8B-9237-82935AD9CC77}" type="parTrans" cxnId="{8DBF0B66-CD13-480C-9954-853BDE7A35A9}">
      <dgm:prSet/>
      <dgm:spPr/>
      <dgm:t>
        <a:bodyPr/>
        <a:lstStyle/>
        <a:p>
          <a:endParaRPr lang="en-US"/>
        </a:p>
      </dgm:t>
    </dgm:pt>
    <dgm:pt modelId="{4677EF20-9224-4D79-A2C2-3FDDA7CD573C}" type="sibTrans" cxnId="{8DBF0B66-CD13-480C-9954-853BDE7A35A9}">
      <dgm:prSet/>
      <dgm:spPr/>
      <dgm:t>
        <a:bodyPr/>
        <a:lstStyle/>
        <a:p>
          <a:endParaRPr lang="en-US"/>
        </a:p>
      </dgm:t>
    </dgm:pt>
    <dgm:pt modelId="{BE4B3B7F-4675-4836-BA72-4BA1380CB3D9}">
      <dgm:prSet/>
      <dgm:spPr/>
      <dgm:t>
        <a:bodyPr/>
        <a:lstStyle/>
        <a:p>
          <a:pPr>
            <a:lnSpc>
              <a:spcPct val="100000"/>
            </a:lnSpc>
          </a:pPr>
          <a:r>
            <a:rPr lang="tr-TR" dirty="0"/>
            <a:t>Rota her zaman işletmeden başlamalı.</a:t>
          </a:r>
          <a:endParaRPr lang="en-US" dirty="0"/>
        </a:p>
      </dgm:t>
    </dgm:pt>
    <dgm:pt modelId="{1F1666D0-8439-4011-BDAF-89D520CC0FDE}" type="parTrans" cxnId="{95F41BF6-457A-4026-ADF1-AC86751C71F3}">
      <dgm:prSet/>
      <dgm:spPr/>
      <dgm:t>
        <a:bodyPr/>
        <a:lstStyle/>
        <a:p>
          <a:endParaRPr lang="tr-TR"/>
        </a:p>
      </dgm:t>
    </dgm:pt>
    <dgm:pt modelId="{10F64EBB-B27D-4B34-B0A4-075A9FFF647B}" type="sibTrans" cxnId="{95F41BF6-457A-4026-ADF1-AC86751C71F3}">
      <dgm:prSet/>
      <dgm:spPr/>
      <dgm:t>
        <a:bodyPr/>
        <a:lstStyle/>
        <a:p>
          <a:endParaRPr lang="tr-TR"/>
        </a:p>
      </dgm:t>
    </dgm:pt>
    <dgm:pt modelId="{A9A160E8-850D-4AE2-B6A1-0FDD4C0644DF}" type="pres">
      <dgm:prSet presAssocID="{A176B647-B7A3-4C5C-A571-4ED19A87EAEA}" presName="root" presStyleCnt="0">
        <dgm:presLayoutVars>
          <dgm:dir/>
          <dgm:resizeHandles val="exact"/>
        </dgm:presLayoutVars>
      </dgm:prSet>
      <dgm:spPr/>
      <dgm:t>
        <a:bodyPr/>
        <a:lstStyle/>
        <a:p>
          <a:endParaRPr lang="tr-TR"/>
        </a:p>
      </dgm:t>
    </dgm:pt>
    <dgm:pt modelId="{BB610B35-8C75-4A16-921F-DAB13D3858F7}" type="pres">
      <dgm:prSet presAssocID="{601FF6C7-63CB-40CE-8A55-D02BBCF52128}" presName="compNode" presStyleCnt="0"/>
      <dgm:spPr/>
    </dgm:pt>
    <dgm:pt modelId="{82F5E02F-36FC-4AC5-8EC0-7165678CDC71}" type="pres">
      <dgm:prSet presAssocID="{601FF6C7-63CB-40CE-8A55-D02BBCF52128}" presName="bgRect" presStyleLbl="bgShp" presStyleIdx="0" presStyleCnt="6"/>
      <dgm:spPr/>
    </dgm:pt>
    <dgm:pt modelId="{660B647F-1819-41C2-9223-0817A95C8B8F}" type="pres">
      <dgm:prSet presAssocID="{601FF6C7-63CB-40CE-8A55-D02BBCF5212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xmlns="" id="0" name="" descr="Sağ Ok düz dolguyla"/>
        </a:ext>
      </dgm:extLst>
    </dgm:pt>
    <dgm:pt modelId="{D83383E9-3BB8-4538-B909-0C433C6DE985}" type="pres">
      <dgm:prSet presAssocID="{601FF6C7-63CB-40CE-8A55-D02BBCF52128}" presName="spaceRect" presStyleCnt="0"/>
      <dgm:spPr/>
    </dgm:pt>
    <dgm:pt modelId="{D7ABD538-C2E0-48AE-ADFD-79C6AC27782C}" type="pres">
      <dgm:prSet presAssocID="{601FF6C7-63CB-40CE-8A55-D02BBCF52128}" presName="parTx" presStyleLbl="revTx" presStyleIdx="0" presStyleCnt="6">
        <dgm:presLayoutVars>
          <dgm:chMax val="0"/>
          <dgm:chPref val="0"/>
        </dgm:presLayoutVars>
      </dgm:prSet>
      <dgm:spPr/>
      <dgm:t>
        <a:bodyPr/>
        <a:lstStyle/>
        <a:p>
          <a:endParaRPr lang="tr-TR"/>
        </a:p>
      </dgm:t>
    </dgm:pt>
    <dgm:pt modelId="{988F0DFE-2FD1-4C7C-AE42-23404FDAB827}" type="pres">
      <dgm:prSet presAssocID="{93E122DC-0B38-4794-B0C4-D010C19DC87C}" presName="sibTrans" presStyleCnt="0"/>
      <dgm:spPr/>
    </dgm:pt>
    <dgm:pt modelId="{CC8AC16B-649F-4A05-8CB5-AA8111D89AA2}" type="pres">
      <dgm:prSet presAssocID="{801F1CD9-36EA-4B0C-981C-88D045945A8C}" presName="compNode" presStyleCnt="0"/>
      <dgm:spPr/>
    </dgm:pt>
    <dgm:pt modelId="{4A2C92D2-BEEA-47DA-A62F-15DDBC310F24}" type="pres">
      <dgm:prSet presAssocID="{801F1CD9-36EA-4B0C-981C-88D045945A8C}" presName="bgRect" presStyleLbl="bgShp" presStyleIdx="1" presStyleCnt="6"/>
      <dgm:spPr/>
    </dgm:pt>
    <dgm:pt modelId="{FABE448C-37CB-41D6-870C-5551121BDE80}" type="pres">
      <dgm:prSet presAssocID="{801F1CD9-36EA-4B0C-981C-88D045945A8C}" presName="iconRect" presStyleLbl="node1" presStyleIdx="1" presStyleCnt="6"/>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xmlns="" id="0" name="" descr="Sağ Ok düz dolguyla"/>
        </a:ext>
      </dgm:extLst>
    </dgm:pt>
    <dgm:pt modelId="{22A7E957-0B5C-482B-814C-17966F57EDC7}" type="pres">
      <dgm:prSet presAssocID="{801F1CD9-36EA-4B0C-981C-88D045945A8C}" presName="spaceRect" presStyleCnt="0"/>
      <dgm:spPr/>
    </dgm:pt>
    <dgm:pt modelId="{6AC1B86E-E907-4E7D-B73A-7C5767FCEADB}" type="pres">
      <dgm:prSet presAssocID="{801F1CD9-36EA-4B0C-981C-88D045945A8C}" presName="parTx" presStyleLbl="revTx" presStyleIdx="1" presStyleCnt="6">
        <dgm:presLayoutVars>
          <dgm:chMax val="0"/>
          <dgm:chPref val="0"/>
        </dgm:presLayoutVars>
      </dgm:prSet>
      <dgm:spPr/>
      <dgm:t>
        <a:bodyPr/>
        <a:lstStyle/>
        <a:p>
          <a:endParaRPr lang="tr-TR"/>
        </a:p>
      </dgm:t>
    </dgm:pt>
    <dgm:pt modelId="{D179A470-D2F8-4022-91A3-9F6B6FAC8138}" type="pres">
      <dgm:prSet presAssocID="{1F9143D9-A20C-480C-B5D0-57E480600FB7}" presName="sibTrans" presStyleCnt="0"/>
      <dgm:spPr/>
    </dgm:pt>
    <dgm:pt modelId="{94D3B3B0-86B1-43FF-BCB2-40F491E9422A}" type="pres">
      <dgm:prSet presAssocID="{96ABD223-8A9B-4BC3-95EA-1B507E8E8323}" presName="compNode" presStyleCnt="0"/>
      <dgm:spPr/>
    </dgm:pt>
    <dgm:pt modelId="{8F03F049-03B8-466E-915B-1E4F4B4EAF0F}" type="pres">
      <dgm:prSet presAssocID="{96ABD223-8A9B-4BC3-95EA-1B507E8E8323}" presName="bgRect" presStyleLbl="bgShp" presStyleIdx="2" presStyleCnt="6"/>
      <dgm:spPr/>
    </dgm:pt>
    <dgm:pt modelId="{78D348E8-5386-4552-B90F-738D1A5EADB4}" type="pres">
      <dgm:prSet presAssocID="{96ABD223-8A9B-4BC3-95EA-1B507E8E8323}" presName="iconRect" presStyleLbl="node1" presStyleIdx="2" presStyleCnt="6"/>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xmlns="" id="0" name="" descr="Sağ Ok düz dolguyla"/>
        </a:ext>
      </dgm:extLst>
    </dgm:pt>
    <dgm:pt modelId="{E984ED7B-BEEB-4A64-B81C-AEC0842AB540}" type="pres">
      <dgm:prSet presAssocID="{96ABD223-8A9B-4BC3-95EA-1B507E8E8323}" presName="spaceRect" presStyleCnt="0"/>
      <dgm:spPr/>
    </dgm:pt>
    <dgm:pt modelId="{9773B95A-9EBD-45D9-9886-CD7BFA4F05C8}" type="pres">
      <dgm:prSet presAssocID="{96ABD223-8A9B-4BC3-95EA-1B507E8E8323}" presName="parTx" presStyleLbl="revTx" presStyleIdx="2" presStyleCnt="6">
        <dgm:presLayoutVars>
          <dgm:chMax val="0"/>
          <dgm:chPref val="0"/>
        </dgm:presLayoutVars>
      </dgm:prSet>
      <dgm:spPr/>
      <dgm:t>
        <a:bodyPr/>
        <a:lstStyle/>
        <a:p>
          <a:endParaRPr lang="tr-TR"/>
        </a:p>
      </dgm:t>
    </dgm:pt>
    <dgm:pt modelId="{A6926016-3BDA-4E0B-A74A-7FC819BDD22A}" type="pres">
      <dgm:prSet presAssocID="{2476479D-D376-41CF-AACB-6F8523B38111}" presName="sibTrans" presStyleCnt="0"/>
      <dgm:spPr/>
    </dgm:pt>
    <dgm:pt modelId="{B32520C8-9D25-43CB-AA91-BA0CA9FB3462}" type="pres">
      <dgm:prSet presAssocID="{7A9972BF-410D-4E1B-9208-41DC36AC22A3}" presName="compNode" presStyleCnt="0"/>
      <dgm:spPr/>
    </dgm:pt>
    <dgm:pt modelId="{26F1E5F2-40EC-44B7-B7D4-A22160D94FF2}" type="pres">
      <dgm:prSet presAssocID="{7A9972BF-410D-4E1B-9208-41DC36AC22A3}" presName="bgRect" presStyleLbl="bgShp" presStyleIdx="3" presStyleCnt="6"/>
      <dgm:spPr/>
    </dgm:pt>
    <dgm:pt modelId="{DDFAF914-3B55-4A8A-8428-6B77EEDB9397}" type="pres">
      <dgm:prSet presAssocID="{7A9972BF-410D-4E1B-9208-41DC36AC22A3}" presName="iconRect" presStyleLbl="node1" presStyleIdx="3" presStyleCnt="6"/>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xmlns="" id="0" name="" descr="Sağ Ok düz dolguyla"/>
        </a:ext>
      </dgm:extLst>
    </dgm:pt>
    <dgm:pt modelId="{9F011E0F-C948-4531-B0D0-1CBDF207F77F}" type="pres">
      <dgm:prSet presAssocID="{7A9972BF-410D-4E1B-9208-41DC36AC22A3}" presName="spaceRect" presStyleCnt="0"/>
      <dgm:spPr/>
    </dgm:pt>
    <dgm:pt modelId="{97D84F4D-27CE-436A-93D7-74F5D0BEB33A}" type="pres">
      <dgm:prSet presAssocID="{7A9972BF-410D-4E1B-9208-41DC36AC22A3}" presName="parTx" presStyleLbl="revTx" presStyleIdx="3" presStyleCnt="6">
        <dgm:presLayoutVars>
          <dgm:chMax val="0"/>
          <dgm:chPref val="0"/>
        </dgm:presLayoutVars>
      </dgm:prSet>
      <dgm:spPr/>
      <dgm:t>
        <a:bodyPr/>
        <a:lstStyle/>
        <a:p>
          <a:endParaRPr lang="tr-TR"/>
        </a:p>
      </dgm:t>
    </dgm:pt>
    <dgm:pt modelId="{B7FC8F7C-F67B-41C2-A5C9-532E4C6F01F8}" type="pres">
      <dgm:prSet presAssocID="{9BCAEDB6-9D0F-4D6B-859B-A594D87B33B3}" presName="sibTrans" presStyleCnt="0"/>
      <dgm:spPr/>
    </dgm:pt>
    <dgm:pt modelId="{82241257-99F3-412F-B4DE-D4E83C2AAE9A}" type="pres">
      <dgm:prSet presAssocID="{BE4B3B7F-4675-4836-BA72-4BA1380CB3D9}" presName="compNode" presStyleCnt="0"/>
      <dgm:spPr/>
    </dgm:pt>
    <dgm:pt modelId="{BA29F800-8052-414A-AB46-58667D04F7AB}" type="pres">
      <dgm:prSet presAssocID="{BE4B3B7F-4675-4836-BA72-4BA1380CB3D9}" presName="bgRect" presStyleLbl="bgShp" presStyleIdx="4" presStyleCnt="6"/>
      <dgm:spPr/>
    </dgm:pt>
    <dgm:pt modelId="{DB3D66D6-370B-43E4-957C-66D00F8DA080}" type="pres">
      <dgm:prSet presAssocID="{BE4B3B7F-4675-4836-BA72-4BA1380CB3D9}" presName="iconRect" presStyleLbl="node1" presStyleIdx="4" presStyleCnt="6"/>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xmlns="" id="0" name="" descr="Sağ Ok düz dolguyla"/>
        </a:ext>
      </dgm:extLst>
    </dgm:pt>
    <dgm:pt modelId="{322A0FEC-2C95-4A6D-8ACB-E40B2C60AB36}" type="pres">
      <dgm:prSet presAssocID="{BE4B3B7F-4675-4836-BA72-4BA1380CB3D9}" presName="spaceRect" presStyleCnt="0"/>
      <dgm:spPr/>
    </dgm:pt>
    <dgm:pt modelId="{F164282F-8479-4112-AF58-7803FA734904}" type="pres">
      <dgm:prSet presAssocID="{BE4B3B7F-4675-4836-BA72-4BA1380CB3D9}" presName="parTx" presStyleLbl="revTx" presStyleIdx="4" presStyleCnt="6">
        <dgm:presLayoutVars>
          <dgm:chMax val="0"/>
          <dgm:chPref val="0"/>
        </dgm:presLayoutVars>
      </dgm:prSet>
      <dgm:spPr/>
      <dgm:t>
        <a:bodyPr/>
        <a:lstStyle/>
        <a:p>
          <a:endParaRPr lang="tr-TR"/>
        </a:p>
      </dgm:t>
    </dgm:pt>
    <dgm:pt modelId="{04481698-5C28-41B1-B3CE-676C1D39E034}" type="pres">
      <dgm:prSet presAssocID="{10F64EBB-B27D-4B34-B0A4-075A9FFF647B}" presName="sibTrans" presStyleCnt="0"/>
      <dgm:spPr/>
    </dgm:pt>
    <dgm:pt modelId="{9E00B3AC-B404-4BCC-9A3F-C0C4D4C73223}" type="pres">
      <dgm:prSet presAssocID="{D9E4123E-8B2A-480A-BBC9-20D4D05B34FB}" presName="compNode" presStyleCnt="0"/>
      <dgm:spPr/>
    </dgm:pt>
    <dgm:pt modelId="{88332C93-2607-421F-9AFE-9AD2F0AAF9FD}" type="pres">
      <dgm:prSet presAssocID="{D9E4123E-8B2A-480A-BBC9-20D4D05B34FB}" presName="bgRect" presStyleLbl="bgShp" presStyleIdx="5" presStyleCnt="6" custFlipVert="0" custFlipHor="0" custScaleX="4673" custScaleY="25509" custLinFactY="-100000" custLinFactNeighborX="49981" custLinFactNeighborY="-139438"/>
      <dgm:spPr/>
    </dgm:pt>
    <dgm:pt modelId="{6D19F3BD-A5D3-4752-BEE6-7F9223364CFE}" type="pres">
      <dgm:prSet presAssocID="{D9E4123E-8B2A-480A-BBC9-20D4D05B34FB}" presName="iconRect" presStyleLbl="node1" presStyleIdx="5" presStyleCnt="6" custAng="10966876" custFlipVert="1" custFlipHor="1" custScaleY="128513" custLinFactNeighborX="56175" custLinFactNeighborY="-2829"/>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l="-14000" r="-14000"/>
          </a:stretch>
        </a:blipFill>
      </dgm:spPr>
      <dgm:extLst>
        <a:ext uri="{E40237B7-FDA0-4F09-8148-C483321AD2D9}">
          <dgm14:cNvPr xmlns:dgm14="http://schemas.microsoft.com/office/drawing/2010/diagram" xmlns="" id="0" name="" descr="Soru İşareti düz dolguyla"/>
        </a:ext>
      </dgm:extLst>
    </dgm:pt>
    <dgm:pt modelId="{2787FAD9-64BA-4DBD-A428-568FFAE8C3E4}" type="pres">
      <dgm:prSet presAssocID="{D9E4123E-8B2A-480A-BBC9-20D4D05B34FB}" presName="spaceRect" presStyleCnt="0"/>
      <dgm:spPr/>
    </dgm:pt>
    <dgm:pt modelId="{19F1A0AA-365C-4C8B-9AC3-C2BEFB44B0C8}" type="pres">
      <dgm:prSet presAssocID="{D9E4123E-8B2A-480A-BBC9-20D4D05B34FB}" presName="parTx" presStyleLbl="revTx" presStyleIdx="5" presStyleCnt="6">
        <dgm:presLayoutVars>
          <dgm:chMax val="0"/>
          <dgm:chPref val="0"/>
        </dgm:presLayoutVars>
      </dgm:prSet>
      <dgm:spPr/>
      <dgm:t>
        <a:bodyPr/>
        <a:lstStyle/>
        <a:p>
          <a:endParaRPr lang="tr-TR"/>
        </a:p>
      </dgm:t>
    </dgm:pt>
  </dgm:ptLst>
  <dgm:cxnLst>
    <dgm:cxn modelId="{8DBF0B66-CD13-480C-9954-853BDE7A35A9}" srcId="{A176B647-B7A3-4C5C-A571-4ED19A87EAEA}" destId="{D9E4123E-8B2A-480A-BBC9-20D4D05B34FB}" srcOrd="5" destOrd="0" parTransId="{7C12C40F-F372-4D8B-9237-82935AD9CC77}" sibTransId="{4677EF20-9224-4D79-A2C2-3FDDA7CD573C}"/>
    <dgm:cxn modelId="{C6802037-2BAF-49CD-A9BA-CAFAF4334008}" type="presOf" srcId="{D9E4123E-8B2A-480A-BBC9-20D4D05B34FB}" destId="{19F1A0AA-365C-4C8B-9AC3-C2BEFB44B0C8}" srcOrd="0" destOrd="0" presId="urn:microsoft.com/office/officeart/2018/2/layout/IconVerticalSolidList"/>
    <dgm:cxn modelId="{BAFEAC5C-DCC2-4FF3-A9A9-DDD01FD7F887}" type="presOf" srcId="{96ABD223-8A9B-4BC3-95EA-1B507E8E8323}" destId="{9773B95A-9EBD-45D9-9886-CD7BFA4F05C8}" srcOrd="0" destOrd="0" presId="urn:microsoft.com/office/officeart/2018/2/layout/IconVerticalSolidList"/>
    <dgm:cxn modelId="{5A741044-CD58-4F27-BD76-0BF474FAD788}" srcId="{A176B647-B7A3-4C5C-A571-4ED19A87EAEA}" destId="{96ABD223-8A9B-4BC3-95EA-1B507E8E8323}" srcOrd="2" destOrd="0" parTransId="{D2C988D6-9D7F-4C50-8C5A-8936F7D4F965}" sibTransId="{2476479D-D376-41CF-AACB-6F8523B38111}"/>
    <dgm:cxn modelId="{169E6F98-31FF-4A6F-9CCF-77BA6FDE8206}" srcId="{A176B647-B7A3-4C5C-A571-4ED19A87EAEA}" destId="{801F1CD9-36EA-4B0C-981C-88D045945A8C}" srcOrd="1" destOrd="0" parTransId="{5C659720-692A-4674-BF94-487A747D19C9}" sibTransId="{1F9143D9-A20C-480C-B5D0-57E480600FB7}"/>
    <dgm:cxn modelId="{43DD9487-B035-47C4-9141-9C42869E0D14}" srcId="{A176B647-B7A3-4C5C-A571-4ED19A87EAEA}" destId="{7A9972BF-410D-4E1B-9208-41DC36AC22A3}" srcOrd="3" destOrd="0" parTransId="{DA5E471C-2911-4699-B90D-E3E90807C416}" sibTransId="{9BCAEDB6-9D0F-4D6B-859B-A594D87B33B3}"/>
    <dgm:cxn modelId="{84137BDF-1968-4F4A-8F2A-6F7A933A3899}" type="presOf" srcId="{A176B647-B7A3-4C5C-A571-4ED19A87EAEA}" destId="{A9A160E8-850D-4AE2-B6A1-0FDD4C0644DF}" srcOrd="0" destOrd="0" presId="urn:microsoft.com/office/officeart/2018/2/layout/IconVerticalSolidList"/>
    <dgm:cxn modelId="{4215A50D-D719-4EFF-9224-A108BEE4C247}" type="presOf" srcId="{7A9972BF-410D-4E1B-9208-41DC36AC22A3}" destId="{97D84F4D-27CE-436A-93D7-74F5D0BEB33A}" srcOrd="0" destOrd="0" presId="urn:microsoft.com/office/officeart/2018/2/layout/IconVerticalSolidList"/>
    <dgm:cxn modelId="{86E813AD-455E-4CB6-9C5A-A6E66FE8A658}" type="presOf" srcId="{801F1CD9-36EA-4B0C-981C-88D045945A8C}" destId="{6AC1B86E-E907-4E7D-B73A-7C5767FCEADB}" srcOrd="0" destOrd="0" presId="urn:microsoft.com/office/officeart/2018/2/layout/IconVerticalSolidList"/>
    <dgm:cxn modelId="{5747B81F-56F4-43F8-8BD0-87963B833F5F}" srcId="{A176B647-B7A3-4C5C-A571-4ED19A87EAEA}" destId="{601FF6C7-63CB-40CE-8A55-D02BBCF52128}" srcOrd="0" destOrd="0" parTransId="{B8E788BF-8A7E-49A3-9B8C-611831347B3B}" sibTransId="{93E122DC-0B38-4794-B0C4-D010C19DC87C}"/>
    <dgm:cxn modelId="{25D8E399-C983-45B2-A7C1-369242466CE7}" type="presOf" srcId="{BE4B3B7F-4675-4836-BA72-4BA1380CB3D9}" destId="{F164282F-8479-4112-AF58-7803FA734904}" srcOrd="0" destOrd="0" presId="urn:microsoft.com/office/officeart/2018/2/layout/IconVerticalSolidList"/>
    <dgm:cxn modelId="{58FA553C-E168-4E34-85E5-651D9E2AAB98}" type="presOf" srcId="{601FF6C7-63CB-40CE-8A55-D02BBCF52128}" destId="{D7ABD538-C2E0-48AE-ADFD-79C6AC27782C}" srcOrd="0" destOrd="0" presId="urn:microsoft.com/office/officeart/2018/2/layout/IconVerticalSolidList"/>
    <dgm:cxn modelId="{95F41BF6-457A-4026-ADF1-AC86751C71F3}" srcId="{A176B647-B7A3-4C5C-A571-4ED19A87EAEA}" destId="{BE4B3B7F-4675-4836-BA72-4BA1380CB3D9}" srcOrd="4" destOrd="0" parTransId="{1F1666D0-8439-4011-BDAF-89D520CC0FDE}" sibTransId="{10F64EBB-B27D-4B34-B0A4-075A9FFF647B}"/>
    <dgm:cxn modelId="{D2363D15-7B65-48EA-B2FB-F6625CAE5A91}" type="presParOf" srcId="{A9A160E8-850D-4AE2-B6A1-0FDD4C0644DF}" destId="{BB610B35-8C75-4A16-921F-DAB13D3858F7}" srcOrd="0" destOrd="0" presId="urn:microsoft.com/office/officeart/2018/2/layout/IconVerticalSolidList"/>
    <dgm:cxn modelId="{43F854B7-D37C-42E4-A00A-D92122DC475C}" type="presParOf" srcId="{BB610B35-8C75-4A16-921F-DAB13D3858F7}" destId="{82F5E02F-36FC-4AC5-8EC0-7165678CDC71}" srcOrd="0" destOrd="0" presId="urn:microsoft.com/office/officeart/2018/2/layout/IconVerticalSolidList"/>
    <dgm:cxn modelId="{89BA7AA2-E3DC-4C61-A4C3-9A5D11F55879}" type="presParOf" srcId="{BB610B35-8C75-4A16-921F-DAB13D3858F7}" destId="{660B647F-1819-41C2-9223-0817A95C8B8F}" srcOrd="1" destOrd="0" presId="urn:microsoft.com/office/officeart/2018/2/layout/IconVerticalSolidList"/>
    <dgm:cxn modelId="{101A09D0-66DA-4581-B354-37CFBC5C962C}" type="presParOf" srcId="{BB610B35-8C75-4A16-921F-DAB13D3858F7}" destId="{D83383E9-3BB8-4538-B909-0C433C6DE985}" srcOrd="2" destOrd="0" presId="urn:microsoft.com/office/officeart/2018/2/layout/IconVerticalSolidList"/>
    <dgm:cxn modelId="{6075419F-79DE-4594-BBB3-9F343FDAFB44}" type="presParOf" srcId="{BB610B35-8C75-4A16-921F-DAB13D3858F7}" destId="{D7ABD538-C2E0-48AE-ADFD-79C6AC27782C}" srcOrd="3" destOrd="0" presId="urn:microsoft.com/office/officeart/2018/2/layout/IconVerticalSolidList"/>
    <dgm:cxn modelId="{8D31B9D5-E19C-4AC9-803E-ACEBA73EADFF}" type="presParOf" srcId="{A9A160E8-850D-4AE2-B6A1-0FDD4C0644DF}" destId="{988F0DFE-2FD1-4C7C-AE42-23404FDAB827}" srcOrd="1" destOrd="0" presId="urn:microsoft.com/office/officeart/2018/2/layout/IconVerticalSolidList"/>
    <dgm:cxn modelId="{CC3730AC-470E-4D9F-9A9B-03A27B34BAF8}" type="presParOf" srcId="{A9A160E8-850D-4AE2-B6A1-0FDD4C0644DF}" destId="{CC8AC16B-649F-4A05-8CB5-AA8111D89AA2}" srcOrd="2" destOrd="0" presId="urn:microsoft.com/office/officeart/2018/2/layout/IconVerticalSolidList"/>
    <dgm:cxn modelId="{B73C59F8-EDB5-4B4D-A34B-B511F5E1E00D}" type="presParOf" srcId="{CC8AC16B-649F-4A05-8CB5-AA8111D89AA2}" destId="{4A2C92D2-BEEA-47DA-A62F-15DDBC310F24}" srcOrd="0" destOrd="0" presId="urn:microsoft.com/office/officeart/2018/2/layout/IconVerticalSolidList"/>
    <dgm:cxn modelId="{4C53A3D3-EBBD-43A0-B822-51E9E3308890}" type="presParOf" srcId="{CC8AC16B-649F-4A05-8CB5-AA8111D89AA2}" destId="{FABE448C-37CB-41D6-870C-5551121BDE80}" srcOrd="1" destOrd="0" presId="urn:microsoft.com/office/officeart/2018/2/layout/IconVerticalSolidList"/>
    <dgm:cxn modelId="{1004FA35-8AB7-4DD2-B11C-681A25956569}" type="presParOf" srcId="{CC8AC16B-649F-4A05-8CB5-AA8111D89AA2}" destId="{22A7E957-0B5C-482B-814C-17966F57EDC7}" srcOrd="2" destOrd="0" presId="urn:microsoft.com/office/officeart/2018/2/layout/IconVerticalSolidList"/>
    <dgm:cxn modelId="{53307F3D-5BE9-4A17-98CD-686869D2627C}" type="presParOf" srcId="{CC8AC16B-649F-4A05-8CB5-AA8111D89AA2}" destId="{6AC1B86E-E907-4E7D-B73A-7C5767FCEADB}" srcOrd="3" destOrd="0" presId="urn:microsoft.com/office/officeart/2018/2/layout/IconVerticalSolidList"/>
    <dgm:cxn modelId="{6BCAA9B8-E6B2-4A1B-B31B-ACD2CA71A83B}" type="presParOf" srcId="{A9A160E8-850D-4AE2-B6A1-0FDD4C0644DF}" destId="{D179A470-D2F8-4022-91A3-9F6B6FAC8138}" srcOrd="3" destOrd="0" presId="urn:microsoft.com/office/officeart/2018/2/layout/IconVerticalSolidList"/>
    <dgm:cxn modelId="{18253F77-60F7-4A0A-B881-758707F511FC}" type="presParOf" srcId="{A9A160E8-850D-4AE2-B6A1-0FDD4C0644DF}" destId="{94D3B3B0-86B1-43FF-BCB2-40F491E9422A}" srcOrd="4" destOrd="0" presId="urn:microsoft.com/office/officeart/2018/2/layout/IconVerticalSolidList"/>
    <dgm:cxn modelId="{2E8A4F64-399B-48B5-883A-4A794752AA27}" type="presParOf" srcId="{94D3B3B0-86B1-43FF-BCB2-40F491E9422A}" destId="{8F03F049-03B8-466E-915B-1E4F4B4EAF0F}" srcOrd="0" destOrd="0" presId="urn:microsoft.com/office/officeart/2018/2/layout/IconVerticalSolidList"/>
    <dgm:cxn modelId="{B03DC058-94A8-48F0-8DAB-819575695011}" type="presParOf" srcId="{94D3B3B0-86B1-43FF-BCB2-40F491E9422A}" destId="{78D348E8-5386-4552-B90F-738D1A5EADB4}" srcOrd="1" destOrd="0" presId="urn:microsoft.com/office/officeart/2018/2/layout/IconVerticalSolidList"/>
    <dgm:cxn modelId="{29B82AC4-03C7-43A2-8A58-F2C73516A683}" type="presParOf" srcId="{94D3B3B0-86B1-43FF-BCB2-40F491E9422A}" destId="{E984ED7B-BEEB-4A64-B81C-AEC0842AB540}" srcOrd="2" destOrd="0" presId="urn:microsoft.com/office/officeart/2018/2/layout/IconVerticalSolidList"/>
    <dgm:cxn modelId="{84E96A2C-36CC-46D4-9657-D8B8ADC0A440}" type="presParOf" srcId="{94D3B3B0-86B1-43FF-BCB2-40F491E9422A}" destId="{9773B95A-9EBD-45D9-9886-CD7BFA4F05C8}" srcOrd="3" destOrd="0" presId="urn:microsoft.com/office/officeart/2018/2/layout/IconVerticalSolidList"/>
    <dgm:cxn modelId="{673D7405-7ABB-457E-B296-6B6264126E3E}" type="presParOf" srcId="{A9A160E8-850D-4AE2-B6A1-0FDD4C0644DF}" destId="{A6926016-3BDA-4E0B-A74A-7FC819BDD22A}" srcOrd="5" destOrd="0" presId="urn:microsoft.com/office/officeart/2018/2/layout/IconVerticalSolidList"/>
    <dgm:cxn modelId="{325364C0-8ED0-403E-B1B8-7AAD5A87FF21}" type="presParOf" srcId="{A9A160E8-850D-4AE2-B6A1-0FDD4C0644DF}" destId="{B32520C8-9D25-43CB-AA91-BA0CA9FB3462}" srcOrd="6" destOrd="0" presId="urn:microsoft.com/office/officeart/2018/2/layout/IconVerticalSolidList"/>
    <dgm:cxn modelId="{62B4CD74-7A68-4A2D-ADDF-F94E9C5BDCCD}" type="presParOf" srcId="{B32520C8-9D25-43CB-AA91-BA0CA9FB3462}" destId="{26F1E5F2-40EC-44B7-B7D4-A22160D94FF2}" srcOrd="0" destOrd="0" presId="urn:microsoft.com/office/officeart/2018/2/layout/IconVerticalSolidList"/>
    <dgm:cxn modelId="{85B83C01-5D93-4191-A377-91DFB7C52DBE}" type="presParOf" srcId="{B32520C8-9D25-43CB-AA91-BA0CA9FB3462}" destId="{DDFAF914-3B55-4A8A-8428-6B77EEDB9397}" srcOrd="1" destOrd="0" presId="urn:microsoft.com/office/officeart/2018/2/layout/IconVerticalSolidList"/>
    <dgm:cxn modelId="{410FD2A4-87CE-4EAD-BB32-93248DEC5131}" type="presParOf" srcId="{B32520C8-9D25-43CB-AA91-BA0CA9FB3462}" destId="{9F011E0F-C948-4531-B0D0-1CBDF207F77F}" srcOrd="2" destOrd="0" presId="urn:microsoft.com/office/officeart/2018/2/layout/IconVerticalSolidList"/>
    <dgm:cxn modelId="{24D33813-9079-4FE3-A50F-247A3F526C95}" type="presParOf" srcId="{B32520C8-9D25-43CB-AA91-BA0CA9FB3462}" destId="{97D84F4D-27CE-436A-93D7-74F5D0BEB33A}" srcOrd="3" destOrd="0" presId="urn:microsoft.com/office/officeart/2018/2/layout/IconVerticalSolidList"/>
    <dgm:cxn modelId="{D5F90467-0DF5-41BF-82A3-77392E2BBD0E}" type="presParOf" srcId="{A9A160E8-850D-4AE2-B6A1-0FDD4C0644DF}" destId="{B7FC8F7C-F67B-41C2-A5C9-532E4C6F01F8}" srcOrd="7" destOrd="0" presId="urn:microsoft.com/office/officeart/2018/2/layout/IconVerticalSolidList"/>
    <dgm:cxn modelId="{1A8F6119-60D7-4F42-B586-AD7E66A690DA}" type="presParOf" srcId="{A9A160E8-850D-4AE2-B6A1-0FDD4C0644DF}" destId="{82241257-99F3-412F-B4DE-D4E83C2AAE9A}" srcOrd="8" destOrd="0" presId="urn:microsoft.com/office/officeart/2018/2/layout/IconVerticalSolidList"/>
    <dgm:cxn modelId="{7875B746-EB8E-4BB0-96F0-1914F504002E}" type="presParOf" srcId="{82241257-99F3-412F-B4DE-D4E83C2AAE9A}" destId="{BA29F800-8052-414A-AB46-58667D04F7AB}" srcOrd="0" destOrd="0" presId="urn:microsoft.com/office/officeart/2018/2/layout/IconVerticalSolidList"/>
    <dgm:cxn modelId="{E1CA9546-1D7A-4A3C-BF73-076A65469DF2}" type="presParOf" srcId="{82241257-99F3-412F-B4DE-D4E83C2AAE9A}" destId="{DB3D66D6-370B-43E4-957C-66D00F8DA080}" srcOrd="1" destOrd="0" presId="urn:microsoft.com/office/officeart/2018/2/layout/IconVerticalSolidList"/>
    <dgm:cxn modelId="{5733D668-CD1C-4D04-B67E-73A7D5013FAE}" type="presParOf" srcId="{82241257-99F3-412F-B4DE-D4E83C2AAE9A}" destId="{322A0FEC-2C95-4A6D-8ACB-E40B2C60AB36}" srcOrd="2" destOrd="0" presId="urn:microsoft.com/office/officeart/2018/2/layout/IconVerticalSolidList"/>
    <dgm:cxn modelId="{F421CAC5-B381-45F1-BB61-1AC6A79FD16B}" type="presParOf" srcId="{82241257-99F3-412F-B4DE-D4E83C2AAE9A}" destId="{F164282F-8479-4112-AF58-7803FA734904}" srcOrd="3" destOrd="0" presId="urn:microsoft.com/office/officeart/2018/2/layout/IconVerticalSolidList"/>
    <dgm:cxn modelId="{B2DB5CFF-A28C-42C9-BC55-E5C2518A7CA4}" type="presParOf" srcId="{A9A160E8-850D-4AE2-B6A1-0FDD4C0644DF}" destId="{04481698-5C28-41B1-B3CE-676C1D39E034}" srcOrd="9" destOrd="0" presId="urn:microsoft.com/office/officeart/2018/2/layout/IconVerticalSolidList"/>
    <dgm:cxn modelId="{91E78E21-EDD8-42B7-97E5-36282DC43500}" type="presParOf" srcId="{A9A160E8-850D-4AE2-B6A1-0FDD4C0644DF}" destId="{9E00B3AC-B404-4BCC-9A3F-C0C4D4C73223}" srcOrd="10" destOrd="0" presId="urn:microsoft.com/office/officeart/2018/2/layout/IconVerticalSolidList"/>
    <dgm:cxn modelId="{7FB04054-8EA8-415C-B879-1A2DBFF1FEA0}" type="presParOf" srcId="{9E00B3AC-B404-4BCC-9A3F-C0C4D4C73223}" destId="{88332C93-2607-421F-9AFE-9AD2F0AAF9FD}" srcOrd="0" destOrd="0" presId="urn:microsoft.com/office/officeart/2018/2/layout/IconVerticalSolidList"/>
    <dgm:cxn modelId="{415A6A9A-6FB1-493B-9547-347423F20488}" type="presParOf" srcId="{9E00B3AC-B404-4BCC-9A3F-C0C4D4C73223}" destId="{6D19F3BD-A5D3-4752-BEE6-7F9223364CFE}" srcOrd="1" destOrd="0" presId="urn:microsoft.com/office/officeart/2018/2/layout/IconVerticalSolidList"/>
    <dgm:cxn modelId="{FD33398E-40D1-4E38-BEFC-3159D1353CEA}" type="presParOf" srcId="{9E00B3AC-B404-4BCC-9A3F-C0C4D4C73223}" destId="{2787FAD9-64BA-4DBD-A428-568FFAE8C3E4}" srcOrd="2" destOrd="0" presId="urn:microsoft.com/office/officeart/2018/2/layout/IconVerticalSolidList"/>
    <dgm:cxn modelId="{A11B4123-92C6-4242-9784-495207EFE919}" type="presParOf" srcId="{9E00B3AC-B404-4BCC-9A3F-C0C4D4C73223}" destId="{19F1A0AA-365C-4C8B-9AC3-C2BEFB44B0C8}" srcOrd="3" destOrd="0" presId="urn:microsoft.com/office/officeart/2018/2/layout/IconVerticalSoli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5E02F-36FC-4AC5-8EC0-7165678CDC71}">
      <dsp:nvSpPr>
        <dsp:cNvPr id="0" name=""/>
        <dsp:cNvSpPr/>
      </dsp:nvSpPr>
      <dsp:spPr>
        <a:xfrm>
          <a:off x="0" y="1407"/>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0B647F-1819-41C2-9223-0817A95C8B8F}">
      <dsp:nvSpPr>
        <dsp:cNvPr id="0" name=""/>
        <dsp:cNvSpPr/>
      </dsp:nvSpPr>
      <dsp:spPr>
        <a:xfrm>
          <a:off x="181438" y="136361"/>
          <a:ext cx="329887" cy="329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ABD538-C2E0-48AE-ADFD-79C6AC27782C}">
      <dsp:nvSpPr>
        <dsp:cNvPr id="0" name=""/>
        <dsp:cNvSpPr/>
      </dsp:nvSpPr>
      <dsp:spPr>
        <a:xfrm>
          <a:off x="692764" y="1407"/>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tr-TR" sz="1900" kern="1200" dirty="0"/>
            <a:t>Her gün farklı noktalardaki müşterilerden talep gelmekte.</a:t>
          </a:r>
          <a:endParaRPr lang="en-US" sz="1900" kern="1200" dirty="0"/>
        </a:p>
      </dsp:txBody>
      <dsp:txXfrm>
        <a:off x="692764" y="1407"/>
        <a:ext cx="9822835" cy="599796"/>
      </dsp:txXfrm>
    </dsp:sp>
    <dsp:sp modelId="{4A2C92D2-BEEA-47DA-A62F-15DDBC310F24}">
      <dsp:nvSpPr>
        <dsp:cNvPr id="0" name=""/>
        <dsp:cNvSpPr/>
      </dsp:nvSpPr>
      <dsp:spPr>
        <a:xfrm>
          <a:off x="0" y="751152"/>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BE448C-37CB-41D6-870C-5551121BDE80}">
      <dsp:nvSpPr>
        <dsp:cNvPr id="0" name=""/>
        <dsp:cNvSpPr/>
      </dsp:nvSpPr>
      <dsp:spPr>
        <a:xfrm>
          <a:off x="181438" y="886107"/>
          <a:ext cx="329887" cy="329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C1B86E-E907-4E7D-B73A-7C5767FCEADB}">
      <dsp:nvSpPr>
        <dsp:cNvPr id="0" name=""/>
        <dsp:cNvSpPr/>
      </dsp:nvSpPr>
      <dsp:spPr>
        <a:xfrm>
          <a:off x="692764" y="751152"/>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tr-TR" sz="1900" kern="1200" dirty="0"/>
            <a:t>Uzak noktamdan gelen talep için çevresindeki talep yoğunluğuna göre karar verilmeli.</a:t>
          </a:r>
          <a:endParaRPr lang="en-US" sz="1900" kern="1200" dirty="0"/>
        </a:p>
      </dsp:txBody>
      <dsp:txXfrm>
        <a:off x="692764" y="751152"/>
        <a:ext cx="9822835" cy="599796"/>
      </dsp:txXfrm>
    </dsp:sp>
    <dsp:sp modelId="{8F03F049-03B8-466E-915B-1E4F4B4EAF0F}">
      <dsp:nvSpPr>
        <dsp:cNvPr id="0" name=""/>
        <dsp:cNvSpPr/>
      </dsp:nvSpPr>
      <dsp:spPr>
        <a:xfrm>
          <a:off x="0" y="150089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D348E8-5386-4552-B90F-738D1A5EADB4}">
      <dsp:nvSpPr>
        <dsp:cNvPr id="0" name=""/>
        <dsp:cNvSpPr/>
      </dsp:nvSpPr>
      <dsp:spPr>
        <a:xfrm>
          <a:off x="181438" y="1635852"/>
          <a:ext cx="329887" cy="329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73B95A-9EBD-45D9-9886-CD7BFA4F05C8}">
      <dsp:nvSpPr>
        <dsp:cNvPr id="0" name=""/>
        <dsp:cNvSpPr/>
      </dsp:nvSpPr>
      <dsp:spPr>
        <a:xfrm>
          <a:off x="692764" y="150089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tr-TR" sz="1900" kern="1200" dirty="0"/>
            <a:t>Mesai süresi kısıtım bulunmakta.</a:t>
          </a:r>
          <a:endParaRPr lang="en-US" sz="1900" kern="1200" dirty="0"/>
        </a:p>
      </dsp:txBody>
      <dsp:txXfrm>
        <a:off x="692764" y="1500898"/>
        <a:ext cx="9822835" cy="599796"/>
      </dsp:txXfrm>
    </dsp:sp>
    <dsp:sp modelId="{26F1E5F2-40EC-44B7-B7D4-A22160D94FF2}">
      <dsp:nvSpPr>
        <dsp:cNvPr id="0" name=""/>
        <dsp:cNvSpPr/>
      </dsp:nvSpPr>
      <dsp:spPr>
        <a:xfrm>
          <a:off x="0" y="2250643"/>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FAF914-3B55-4A8A-8428-6B77EEDB9397}">
      <dsp:nvSpPr>
        <dsp:cNvPr id="0" name=""/>
        <dsp:cNvSpPr/>
      </dsp:nvSpPr>
      <dsp:spPr>
        <a:xfrm>
          <a:off x="181438" y="2385597"/>
          <a:ext cx="329887" cy="329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D84F4D-27CE-436A-93D7-74F5D0BEB33A}">
      <dsp:nvSpPr>
        <dsp:cNvPr id="0" name=""/>
        <dsp:cNvSpPr/>
      </dsp:nvSpPr>
      <dsp:spPr>
        <a:xfrm>
          <a:off x="692764" y="2250643"/>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tr-TR" sz="1900" kern="1200" dirty="0"/>
            <a:t>Bir tane aracım bulunmakta.</a:t>
          </a:r>
          <a:endParaRPr lang="en-US" sz="1900" kern="1200" dirty="0"/>
        </a:p>
      </dsp:txBody>
      <dsp:txXfrm>
        <a:off x="692764" y="2250643"/>
        <a:ext cx="9822835" cy="599796"/>
      </dsp:txXfrm>
    </dsp:sp>
    <dsp:sp modelId="{BA29F800-8052-414A-AB46-58667D04F7AB}">
      <dsp:nvSpPr>
        <dsp:cNvPr id="0" name=""/>
        <dsp:cNvSpPr/>
      </dsp:nvSpPr>
      <dsp:spPr>
        <a:xfrm>
          <a:off x="0" y="300038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3D66D6-370B-43E4-957C-66D00F8DA080}">
      <dsp:nvSpPr>
        <dsp:cNvPr id="0" name=""/>
        <dsp:cNvSpPr/>
      </dsp:nvSpPr>
      <dsp:spPr>
        <a:xfrm>
          <a:off x="181438" y="3135342"/>
          <a:ext cx="329887" cy="329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64282F-8479-4112-AF58-7803FA734904}">
      <dsp:nvSpPr>
        <dsp:cNvPr id="0" name=""/>
        <dsp:cNvSpPr/>
      </dsp:nvSpPr>
      <dsp:spPr>
        <a:xfrm>
          <a:off x="692764" y="300038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tr-TR" sz="1900" kern="1200" dirty="0"/>
            <a:t>Rota her zaman işletmeden başlamalı.</a:t>
          </a:r>
          <a:endParaRPr lang="en-US" sz="1900" kern="1200" dirty="0"/>
        </a:p>
      </dsp:txBody>
      <dsp:txXfrm>
        <a:off x="692764" y="3000388"/>
        <a:ext cx="9822835" cy="599796"/>
      </dsp:txXfrm>
    </dsp:sp>
    <dsp:sp modelId="{88332C93-2607-421F-9AFE-9AD2F0AAF9FD}">
      <dsp:nvSpPr>
        <dsp:cNvPr id="0" name=""/>
        <dsp:cNvSpPr/>
      </dsp:nvSpPr>
      <dsp:spPr>
        <a:xfrm>
          <a:off x="10024206" y="2537391"/>
          <a:ext cx="491393" cy="1530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19F3BD-A5D3-4752-BEE6-7F9223364CFE}">
      <dsp:nvSpPr>
        <dsp:cNvPr id="0" name=""/>
        <dsp:cNvSpPr/>
      </dsp:nvSpPr>
      <dsp:spPr>
        <a:xfrm rot="10966876" flipH="1" flipV="1">
          <a:off x="185314" y="3828725"/>
          <a:ext cx="329887" cy="4239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4000" r="-1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F1A0AA-365C-4C8B-9AC3-C2BEFB44B0C8}">
      <dsp:nvSpPr>
        <dsp:cNvPr id="0" name=""/>
        <dsp:cNvSpPr/>
      </dsp:nvSpPr>
      <dsp:spPr>
        <a:xfrm>
          <a:off x="511326" y="3750134"/>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00100">
            <a:lnSpc>
              <a:spcPct val="100000"/>
            </a:lnSpc>
            <a:spcBef>
              <a:spcPct val="0"/>
            </a:spcBef>
            <a:spcAft>
              <a:spcPct val="35000"/>
            </a:spcAft>
            <a:buNone/>
          </a:pPr>
          <a:r>
            <a:rPr lang="tr-TR" sz="1800" kern="1200" dirty="0"/>
            <a:t>Bu kısıtlamalar göz önüne alınarak aracım nasıl bir rota izlemeli?</a:t>
          </a:r>
          <a:endParaRPr lang="en-US" sz="1800" kern="1200" dirty="0"/>
        </a:p>
      </dsp:txBody>
      <dsp:txXfrm>
        <a:off x="511326" y="3750134"/>
        <a:ext cx="9822835" cy="59979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48AE2BBB-2C28-0774-653C-0C1FB8958D3C}"/>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xmlns="" id="{82955584-F887-1B59-98D5-7EC7B90E4A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xmlns="" id="{C273F6F9-6654-B553-1082-253FEE7BFB95}"/>
              </a:ext>
            </a:extLst>
          </p:cNvPr>
          <p:cNvSpPr>
            <a:spLocks noGrp="1"/>
          </p:cNvSpPr>
          <p:nvPr>
            <p:ph type="dt" sz="half" idx="10"/>
          </p:nvPr>
        </p:nvSpPr>
        <p:spPr/>
        <p:txBody>
          <a:bodyPr/>
          <a:lstStyle/>
          <a:p>
            <a:fld id="{CF02950B-15A4-4410-9AA4-6E2BD7ED68C0}" type="datetimeFigureOut">
              <a:rPr lang="tr-TR" smtClean="0"/>
              <a:pPr/>
              <a:t>27.11.2024</a:t>
            </a:fld>
            <a:endParaRPr lang="tr-TR"/>
          </a:p>
        </p:txBody>
      </p:sp>
      <p:sp>
        <p:nvSpPr>
          <p:cNvPr id="5" name="Alt Bilgi Yer Tutucusu 4">
            <a:extLst>
              <a:ext uri="{FF2B5EF4-FFF2-40B4-BE49-F238E27FC236}">
                <a16:creationId xmlns:a16="http://schemas.microsoft.com/office/drawing/2014/main" xmlns="" id="{37DB353E-278D-C806-770B-4BDFAFD135D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7264FA64-B22F-7BF6-317D-4B18FFCEC85D}"/>
              </a:ext>
            </a:extLst>
          </p:cNvPr>
          <p:cNvSpPr>
            <a:spLocks noGrp="1"/>
          </p:cNvSpPr>
          <p:nvPr>
            <p:ph type="sldNum" sz="quarter" idx="12"/>
          </p:nvPr>
        </p:nvSpPr>
        <p:spPr/>
        <p:txBody>
          <a:bodyPr/>
          <a:lstStyle/>
          <a:p>
            <a:fld id="{32665D06-0CCB-4486-BA16-FE0BC0570561}" type="slidenum">
              <a:rPr lang="tr-TR" smtClean="0"/>
              <a:pPr/>
              <a:t>‹#›</a:t>
            </a:fld>
            <a:endParaRPr lang="tr-TR"/>
          </a:p>
        </p:txBody>
      </p:sp>
    </p:spTree>
    <p:extLst>
      <p:ext uri="{BB962C8B-B14F-4D97-AF65-F5344CB8AC3E}">
        <p14:creationId xmlns:p14="http://schemas.microsoft.com/office/powerpoint/2010/main" xmlns="" val="3782012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58DBAAC3-88E2-11DA-1A5B-F1609FE41361}"/>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xmlns="" id="{EAC312A8-976D-7DF1-86ED-4CFC7D150669}"/>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xmlns="" id="{E4E3E7F1-8F63-8B91-F1BF-3905B3162B72}"/>
              </a:ext>
            </a:extLst>
          </p:cNvPr>
          <p:cNvSpPr>
            <a:spLocks noGrp="1"/>
          </p:cNvSpPr>
          <p:nvPr>
            <p:ph type="dt" sz="half" idx="10"/>
          </p:nvPr>
        </p:nvSpPr>
        <p:spPr/>
        <p:txBody>
          <a:bodyPr/>
          <a:lstStyle/>
          <a:p>
            <a:fld id="{CF02950B-15A4-4410-9AA4-6E2BD7ED68C0}" type="datetimeFigureOut">
              <a:rPr lang="tr-TR" smtClean="0"/>
              <a:pPr/>
              <a:t>27.11.2024</a:t>
            </a:fld>
            <a:endParaRPr lang="tr-TR"/>
          </a:p>
        </p:txBody>
      </p:sp>
      <p:sp>
        <p:nvSpPr>
          <p:cNvPr id="5" name="Alt Bilgi Yer Tutucusu 4">
            <a:extLst>
              <a:ext uri="{FF2B5EF4-FFF2-40B4-BE49-F238E27FC236}">
                <a16:creationId xmlns:a16="http://schemas.microsoft.com/office/drawing/2014/main" xmlns="" id="{407F477A-0D0B-67EE-8F97-8E7A689D0F7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95FA17F6-5706-4036-EBCC-A4C3E1581CE5}"/>
              </a:ext>
            </a:extLst>
          </p:cNvPr>
          <p:cNvSpPr>
            <a:spLocks noGrp="1"/>
          </p:cNvSpPr>
          <p:nvPr>
            <p:ph type="sldNum" sz="quarter" idx="12"/>
          </p:nvPr>
        </p:nvSpPr>
        <p:spPr/>
        <p:txBody>
          <a:bodyPr/>
          <a:lstStyle/>
          <a:p>
            <a:fld id="{32665D06-0CCB-4486-BA16-FE0BC0570561}" type="slidenum">
              <a:rPr lang="tr-TR" smtClean="0"/>
              <a:pPr/>
              <a:t>‹#›</a:t>
            </a:fld>
            <a:endParaRPr lang="tr-TR"/>
          </a:p>
        </p:txBody>
      </p:sp>
    </p:spTree>
    <p:extLst>
      <p:ext uri="{BB962C8B-B14F-4D97-AF65-F5344CB8AC3E}">
        <p14:creationId xmlns:p14="http://schemas.microsoft.com/office/powerpoint/2010/main" xmlns="" val="3524070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xmlns="" id="{552F8A28-B733-8F1B-0983-966C8FEF647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xmlns="" id="{DF0FAB20-98A9-D38E-D660-25793B373081}"/>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xmlns="" id="{99A5AD68-57BB-F27E-69B4-F7A38154B945}"/>
              </a:ext>
            </a:extLst>
          </p:cNvPr>
          <p:cNvSpPr>
            <a:spLocks noGrp="1"/>
          </p:cNvSpPr>
          <p:nvPr>
            <p:ph type="dt" sz="half" idx="10"/>
          </p:nvPr>
        </p:nvSpPr>
        <p:spPr/>
        <p:txBody>
          <a:bodyPr/>
          <a:lstStyle/>
          <a:p>
            <a:fld id="{CF02950B-15A4-4410-9AA4-6E2BD7ED68C0}" type="datetimeFigureOut">
              <a:rPr lang="tr-TR" smtClean="0"/>
              <a:pPr/>
              <a:t>27.11.2024</a:t>
            </a:fld>
            <a:endParaRPr lang="tr-TR"/>
          </a:p>
        </p:txBody>
      </p:sp>
      <p:sp>
        <p:nvSpPr>
          <p:cNvPr id="5" name="Alt Bilgi Yer Tutucusu 4">
            <a:extLst>
              <a:ext uri="{FF2B5EF4-FFF2-40B4-BE49-F238E27FC236}">
                <a16:creationId xmlns:a16="http://schemas.microsoft.com/office/drawing/2014/main" xmlns="" id="{2C8040B0-83C2-59C6-510E-1856BE78852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56ACAFFE-7454-8549-6B19-D2A80884C1ED}"/>
              </a:ext>
            </a:extLst>
          </p:cNvPr>
          <p:cNvSpPr>
            <a:spLocks noGrp="1"/>
          </p:cNvSpPr>
          <p:nvPr>
            <p:ph type="sldNum" sz="quarter" idx="12"/>
          </p:nvPr>
        </p:nvSpPr>
        <p:spPr/>
        <p:txBody>
          <a:bodyPr/>
          <a:lstStyle/>
          <a:p>
            <a:fld id="{32665D06-0CCB-4486-BA16-FE0BC0570561}" type="slidenum">
              <a:rPr lang="tr-TR" smtClean="0"/>
              <a:pPr/>
              <a:t>‹#›</a:t>
            </a:fld>
            <a:endParaRPr lang="tr-TR"/>
          </a:p>
        </p:txBody>
      </p:sp>
    </p:spTree>
    <p:extLst>
      <p:ext uri="{BB962C8B-B14F-4D97-AF65-F5344CB8AC3E}">
        <p14:creationId xmlns:p14="http://schemas.microsoft.com/office/powerpoint/2010/main" xmlns="" val="2923441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FDC182B1-BB37-07BC-15E3-48350D8E58B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xmlns="" id="{C0570A0E-CFF9-F905-1AD0-C42DEBBA2446}"/>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xmlns="" id="{F1585A26-B19C-5B12-06F8-0EC083629CA3}"/>
              </a:ext>
            </a:extLst>
          </p:cNvPr>
          <p:cNvSpPr>
            <a:spLocks noGrp="1"/>
          </p:cNvSpPr>
          <p:nvPr>
            <p:ph type="dt" sz="half" idx="10"/>
          </p:nvPr>
        </p:nvSpPr>
        <p:spPr/>
        <p:txBody>
          <a:bodyPr/>
          <a:lstStyle/>
          <a:p>
            <a:fld id="{CF02950B-15A4-4410-9AA4-6E2BD7ED68C0}" type="datetimeFigureOut">
              <a:rPr lang="tr-TR" smtClean="0"/>
              <a:pPr/>
              <a:t>27.11.2024</a:t>
            </a:fld>
            <a:endParaRPr lang="tr-TR"/>
          </a:p>
        </p:txBody>
      </p:sp>
      <p:sp>
        <p:nvSpPr>
          <p:cNvPr id="5" name="Alt Bilgi Yer Tutucusu 4">
            <a:extLst>
              <a:ext uri="{FF2B5EF4-FFF2-40B4-BE49-F238E27FC236}">
                <a16:creationId xmlns:a16="http://schemas.microsoft.com/office/drawing/2014/main" xmlns="" id="{D4504A11-F878-FA07-4023-CBFE3B6BE5B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9D84DC75-57C9-90F8-00CF-2281A710BD7D}"/>
              </a:ext>
            </a:extLst>
          </p:cNvPr>
          <p:cNvSpPr>
            <a:spLocks noGrp="1"/>
          </p:cNvSpPr>
          <p:nvPr>
            <p:ph type="sldNum" sz="quarter" idx="12"/>
          </p:nvPr>
        </p:nvSpPr>
        <p:spPr/>
        <p:txBody>
          <a:bodyPr/>
          <a:lstStyle/>
          <a:p>
            <a:fld id="{32665D06-0CCB-4486-BA16-FE0BC0570561}" type="slidenum">
              <a:rPr lang="tr-TR" smtClean="0"/>
              <a:pPr/>
              <a:t>‹#›</a:t>
            </a:fld>
            <a:endParaRPr lang="tr-TR"/>
          </a:p>
        </p:txBody>
      </p:sp>
    </p:spTree>
    <p:extLst>
      <p:ext uri="{BB962C8B-B14F-4D97-AF65-F5344CB8AC3E}">
        <p14:creationId xmlns:p14="http://schemas.microsoft.com/office/powerpoint/2010/main" xmlns="" val="2967782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B1274E9D-AB2F-6117-6D16-F09148CCE83A}"/>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xmlns="" id="{DE0B6E72-3ADC-2B46-9D5F-2DACF4B348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xmlns="" id="{58A34F17-C5E1-CD9D-D098-81D0DE2E7E46}"/>
              </a:ext>
            </a:extLst>
          </p:cNvPr>
          <p:cNvSpPr>
            <a:spLocks noGrp="1"/>
          </p:cNvSpPr>
          <p:nvPr>
            <p:ph type="dt" sz="half" idx="10"/>
          </p:nvPr>
        </p:nvSpPr>
        <p:spPr/>
        <p:txBody>
          <a:bodyPr/>
          <a:lstStyle/>
          <a:p>
            <a:fld id="{CF02950B-15A4-4410-9AA4-6E2BD7ED68C0}" type="datetimeFigureOut">
              <a:rPr lang="tr-TR" smtClean="0"/>
              <a:pPr/>
              <a:t>27.11.2024</a:t>
            </a:fld>
            <a:endParaRPr lang="tr-TR"/>
          </a:p>
        </p:txBody>
      </p:sp>
      <p:sp>
        <p:nvSpPr>
          <p:cNvPr id="5" name="Alt Bilgi Yer Tutucusu 4">
            <a:extLst>
              <a:ext uri="{FF2B5EF4-FFF2-40B4-BE49-F238E27FC236}">
                <a16:creationId xmlns:a16="http://schemas.microsoft.com/office/drawing/2014/main" xmlns="" id="{85A86B6C-F5BF-27D5-D0B3-BFDC0125AA2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1B8786E3-2005-2547-3687-BEF0B2CC4453}"/>
              </a:ext>
            </a:extLst>
          </p:cNvPr>
          <p:cNvSpPr>
            <a:spLocks noGrp="1"/>
          </p:cNvSpPr>
          <p:nvPr>
            <p:ph type="sldNum" sz="quarter" idx="12"/>
          </p:nvPr>
        </p:nvSpPr>
        <p:spPr/>
        <p:txBody>
          <a:bodyPr/>
          <a:lstStyle/>
          <a:p>
            <a:fld id="{32665D06-0CCB-4486-BA16-FE0BC0570561}" type="slidenum">
              <a:rPr lang="tr-TR" smtClean="0"/>
              <a:pPr/>
              <a:t>‹#›</a:t>
            </a:fld>
            <a:endParaRPr lang="tr-TR"/>
          </a:p>
        </p:txBody>
      </p:sp>
    </p:spTree>
    <p:extLst>
      <p:ext uri="{BB962C8B-B14F-4D97-AF65-F5344CB8AC3E}">
        <p14:creationId xmlns:p14="http://schemas.microsoft.com/office/powerpoint/2010/main" xmlns="" val="3965927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CA5DBFA4-7C50-59AB-1275-185D474888C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xmlns="" id="{15B438AF-DCB8-62CF-5184-11C5DB2083B9}"/>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xmlns="" id="{76EF0672-6A77-31DD-8CA1-7052E274DB22}"/>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xmlns="" id="{48444512-3774-9E4A-534A-4E153ABC5B5B}"/>
              </a:ext>
            </a:extLst>
          </p:cNvPr>
          <p:cNvSpPr>
            <a:spLocks noGrp="1"/>
          </p:cNvSpPr>
          <p:nvPr>
            <p:ph type="dt" sz="half" idx="10"/>
          </p:nvPr>
        </p:nvSpPr>
        <p:spPr/>
        <p:txBody>
          <a:bodyPr/>
          <a:lstStyle/>
          <a:p>
            <a:fld id="{CF02950B-15A4-4410-9AA4-6E2BD7ED68C0}" type="datetimeFigureOut">
              <a:rPr lang="tr-TR" smtClean="0"/>
              <a:pPr/>
              <a:t>27.11.2024</a:t>
            </a:fld>
            <a:endParaRPr lang="tr-TR"/>
          </a:p>
        </p:txBody>
      </p:sp>
      <p:sp>
        <p:nvSpPr>
          <p:cNvPr id="6" name="Alt Bilgi Yer Tutucusu 5">
            <a:extLst>
              <a:ext uri="{FF2B5EF4-FFF2-40B4-BE49-F238E27FC236}">
                <a16:creationId xmlns:a16="http://schemas.microsoft.com/office/drawing/2014/main" xmlns="" id="{5DAC1502-8E83-CAD3-BC67-D9A61DBE64F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xmlns="" id="{F077D238-BBBC-DBDE-50B5-CA9575EAE8FF}"/>
              </a:ext>
            </a:extLst>
          </p:cNvPr>
          <p:cNvSpPr>
            <a:spLocks noGrp="1"/>
          </p:cNvSpPr>
          <p:nvPr>
            <p:ph type="sldNum" sz="quarter" idx="12"/>
          </p:nvPr>
        </p:nvSpPr>
        <p:spPr/>
        <p:txBody>
          <a:bodyPr/>
          <a:lstStyle/>
          <a:p>
            <a:fld id="{32665D06-0CCB-4486-BA16-FE0BC0570561}" type="slidenum">
              <a:rPr lang="tr-TR" smtClean="0"/>
              <a:pPr/>
              <a:t>‹#›</a:t>
            </a:fld>
            <a:endParaRPr lang="tr-TR"/>
          </a:p>
        </p:txBody>
      </p:sp>
    </p:spTree>
    <p:extLst>
      <p:ext uri="{BB962C8B-B14F-4D97-AF65-F5344CB8AC3E}">
        <p14:creationId xmlns:p14="http://schemas.microsoft.com/office/powerpoint/2010/main" xmlns="" val="4028736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836ECA27-460D-BFCA-FA39-464C2207E99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xmlns="" id="{871FD0C0-410D-0E40-7348-6DEC51AB8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xmlns="" id="{77AAAB96-2E7E-39A7-DE5D-511475166314}"/>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xmlns="" id="{244F9B24-123B-CACA-C3B7-583A7F6635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xmlns="" id="{32C47B9A-8839-E16D-54EB-255B1E8DEBC5}"/>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xmlns="" id="{E43EFF53-4558-3F98-022A-B0AAFD2B30BD}"/>
              </a:ext>
            </a:extLst>
          </p:cNvPr>
          <p:cNvSpPr>
            <a:spLocks noGrp="1"/>
          </p:cNvSpPr>
          <p:nvPr>
            <p:ph type="dt" sz="half" idx="10"/>
          </p:nvPr>
        </p:nvSpPr>
        <p:spPr/>
        <p:txBody>
          <a:bodyPr/>
          <a:lstStyle/>
          <a:p>
            <a:fld id="{CF02950B-15A4-4410-9AA4-6E2BD7ED68C0}" type="datetimeFigureOut">
              <a:rPr lang="tr-TR" smtClean="0"/>
              <a:pPr/>
              <a:t>27.11.2024</a:t>
            </a:fld>
            <a:endParaRPr lang="tr-TR"/>
          </a:p>
        </p:txBody>
      </p:sp>
      <p:sp>
        <p:nvSpPr>
          <p:cNvPr id="8" name="Alt Bilgi Yer Tutucusu 7">
            <a:extLst>
              <a:ext uri="{FF2B5EF4-FFF2-40B4-BE49-F238E27FC236}">
                <a16:creationId xmlns:a16="http://schemas.microsoft.com/office/drawing/2014/main" xmlns="" id="{A223675A-F24F-E096-8E3D-BA7E3A3C56C1}"/>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xmlns="" id="{33E3F27A-BBE9-D85C-DB1D-EF24E2FD44F1}"/>
              </a:ext>
            </a:extLst>
          </p:cNvPr>
          <p:cNvSpPr>
            <a:spLocks noGrp="1"/>
          </p:cNvSpPr>
          <p:nvPr>
            <p:ph type="sldNum" sz="quarter" idx="12"/>
          </p:nvPr>
        </p:nvSpPr>
        <p:spPr/>
        <p:txBody>
          <a:bodyPr/>
          <a:lstStyle/>
          <a:p>
            <a:fld id="{32665D06-0CCB-4486-BA16-FE0BC0570561}" type="slidenum">
              <a:rPr lang="tr-TR" smtClean="0"/>
              <a:pPr/>
              <a:t>‹#›</a:t>
            </a:fld>
            <a:endParaRPr lang="tr-TR"/>
          </a:p>
        </p:txBody>
      </p:sp>
    </p:spTree>
    <p:extLst>
      <p:ext uri="{BB962C8B-B14F-4D97-AF65-F5344CB8AC3E}">
        <p14:creationId xmlns:p14="http://schemas.microsoft.com/office/powerpoint/2010/main" xmlns="" val="2476543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3627F66C-58BB-2545-990A-1D9EA2D59A18}"/>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xmlns="" id="{46D2F224-F192-5732-0054-58E023910CAB}"/>
              </a:ext>
            </a:extLst>
          </p:cNvPr>
          <p:cNvSpPr>
            <a:spLocks noGrp="1"/>
          </p:cNvSpPr>
          <p:nvPr>
            <p:ph type="dt" sz="half" idx="10"/>
          </p:nvPr>
        </p:nvSpPr>
        <p:spPr/>
        <p:txBody>
          <a:bodyPr/>
          <a:lstStyle/>
          <a:p>
            <a:fld id="{CF02950B-15A4-4410-9AA4-6E2BD7ED68C0}" type="datetimeFigureOut">
              <a:rPr lang="tr-TR" smtClean="0"/>
              <a:pPr/>
              <a:t>27.11.2024</a:t>
            </a:fld>
            <a:endParaRPr lang="tr-TR"/>
          </a:p>
        </p:txBody>
      </p:sp>
      <p:sp>
        <p:nvSpPr>
          <p:cNvPr id="4" name="Alt Bilgi Yer Tutucusu 3">
            <a:extLst>
              <a:ext uri="{FF2B5EF4-FFF2-40B4-BE49-F238E27FC236}">
                <a16:creationId xmlns:a16="http://schemas.microsoft.com/office/drawing/2014/main" xmlns="" id="{96B20BAC-62A3-824E-32DD-190840EDC6EC}"/>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xmlns="" id="{83CCD73C-C50B-5CCC-E974-94CB849113FE}"/>
              </a:ext>
            </a:extLst>
          </p:cNvPr>
          <p:cNvSpPr>
            <a:spLocks noGrp="1"/>
          </p:cNvSpPr>
          <p:nvPr>
            <p:ph type="sldNum" sz="quarter" idx="12"/>
          </p:nvPr>
        </p:nvSpPr>
        <p:spPr/>
        <p:txBody>
          <a:bodyPr/>
          <a:lstStyle/>
          <a:p>
            <a:fld id="{32665D06-0CCB-4486-BA16-FE0BC0570561}" type="slidenum">
              <a:rPr lang="tr-TR" smtClean="0"/>
              <a:pPr/>
              <a:t>‹#›</a:t>
            </a:fld>
            <a:endParaRPr lang="tr-TR"/>
          </a:p>
        </p:txBody>
      </p:sp>
    </p:spTree>
    <p:extLst>
      <p:ext uri="{BB962C8B-B14F-4D97-AF65-F5344CB8AC3E}">
        <p14:creationId xmlns:p14="http://schemas.microsoft.com/office/powerpoint/2010/main" xmlns="" val="4187092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xmlns="" id="{B62900BB-DFF8-9BA2-4E66-FB52124E0295}"/>
              </a:ext>
            </a:extLst>
          </p:cNvPr>
          <p:cNvSpPr>
            <a:spLocks noGrp="1"/>
          </p:cNvSpPr>
          <p:nvPr>
            <p:ph type="dt" sz="half" idx="10"/>
          </p:nvPr>
        </p:nvSpPr>
        <p:spPr/>
        <p:txBody>
          <a:bodyPr/>
          <a:lstStyle/>
          <a:p>
            <a:fld id="{CF02950B-15A4-4410-9AA4-6E2BD7ED68C0}" type="datetimeFigureOut">
              <a:rPr lang="tr-TR" smtClean="0"/>
              <a:pPr/>
              <a:t>27.11.2024</a:t>
            </a:fld>
            <a:endParaRPr lang="tr-TR"/>
          </a:p>
        </p:txBody>
      </p:sp>
      <p:sp>
        <p:nvSpPr>
          <p:cNvPr id="3" name="Alt Bilgi Yer Tutucusu 2">
            <a:extLst>
              <a:ext uri="{FF2B5EF4-FFF2-40B4-BE49-F238E27FC236}">
                <a16:creationId xmlns:a16="http://schemas.microsoft.com/office/drawing/2014/main" xmlns="" id="{D77D2BD4-2990-A8BA-18D8-8F45394C2D01}"/>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xmlns="" id="{31C8E590-9008-1466-BA9F-CCFDA3F9249D}"/>
              </a:ext>
            </a:extLst>
          </p:cNvPr>
          <p:cNvSpPr>
            <a:spLocks noGrp="1"/>
          </p:cNvSpPr>
          <p:nvPr>
            <p:ph type="sldNum" sz="quarter" idx="12"/>
          </p:nvPr>
        </p:nvSpPr>
        <p:spPr/>
        <p:txBody>
          <a:bodyPr/>
          <a:lstStyle/>
          <a:p>
            <a:fld id="{32665D06-0CCB-4486-BA16-FE0BC0570561}" type="slidenum">
              <a:rPr lang="tr-TR" smtClean="0"/>
              <a:pPr/>
              <a:t>‹#›</a:t>
            </a:fld>
            <a:endParaRPr lang="tr-TR"/>
          </a:p>
        </p:txBody>
      </p:sp>
    </p:spTree>
    <p:extLst>
      <p:ext uri="{BB962C8B-B14F-4D97-AF65-F5344CB8AC3E}">
        <p14:creationId xmlns:p14="http://schemas.microsoft.com/office/powerpoint/2010/main" xmlns="" val="239854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3F1A5104-ED32-C76E-46C8-C5D67A0E16E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xmlns="" id="{444A962B-B755-9B95-1D15-8F3F72D45D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xmlns="" id="{B7700BB6-AF63-A2DE-81A9-26114DE88A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xmlns="" id="{1163FE94-DF72-6714-12BA-8A12BFF8E915}"/>
              </a:ext>
            </a:extLst>
          </p:cNvPr>
          <p:cNvSpPr>
            <a:spLocks noGrp="1"/>
          </p:cNvSpPr>
          <p:nvPr>
            <p:ph type="dt" sz="half" idx="10"/>
          </p:nvPr>
        </p:nvSpPr>
        <p:spPr/>
        <p:txBody>
          <a:bodyPr/>
          <a:lstStyle/>
          <a:p>
            <a:fld id="{CF02950B-15A4-4410-9AA4-6E2BD7ED68C0}" type="datetimeFigureOut">
              <a:rPr lang="tr-TR" smtClean="0"/>
              <a:pPr/>
              <a:t>27.11.2024</a:t>
            </a:fld>
            <a:endParaRPr lang="tr-TR"/>
          </a:p>
        </p:txBody>
      </p:sp>
      <p:sp>
        <p:nvSpPr>
          <p:cNvPr id="6" name="Alt Bilgi Yer Tutucusu 5">
            <a:extLst>
              <a:ext uri="{FF2B5EF4-FFF2-40B4-BE49-F238E27FC236}">
                <a16:creationId xmlns:a16="http://schemas.microsoft.com/office/drawing/2014/main" xmlns="" id="{5464475D-92BA-6BF1-9949-CF8E956C8B0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xmlns="" id="{6A5B8ADF-9670-E350-A51C-D16964B72C65}"/>
              </a:ext>
            </a:extLst>
          </p:cNvPr>
          <p:cNvSpPr>
            <a:spLocks noGrp="1"/>
          </p:cNvSpPr>
          <p:nvPr>
            <p:ph type="sldNum" sz="quarter" idx="12"/>
          </p:nvPr>
        </p:nvSpPr>
        <p:spPr/>
        <p:txBody>
          <a:bodyPr/>
          <a:lstStyle/>
          <a:p>
            <a:fld id="{32665D06-0CCB-4486-BA16-FE0BC0570561}" type="slidenum">
              <a:rPr lang="tr-TR" smtClean="0"/>
              <a:pPr/>
              <a:t>‹#›</a:t>
            </a:fld>
            <a:endParaRPr lang="tr-TR"/>
          </a:p>
        </p:txBody>
      </p:sp>
    </p:spTree>
    <p:extLst>
      <p:ext uri="{BB962C8B-B14F-4D97-AF65-F5344CB8AC3E}">
        <p14:creationId xmlns:p14="http://schemas.microsoft.com/office/powerpoint/2010/main" xmlns="" val="661976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DCE528C8-4105-18EF-19CC-B1BDC1D70AA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xmlns="" id="{DCE188BC-A94A-FB58-A3CF-6262A67FA0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xmlns="" id="{508057EE-8F95-75F2-F856-8AA004C2D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xmlns="" id="{ACDB2232-481A-5664-F39B-0F11BEA08D63}"/>
              </a:ext>
            </a:extLst>
          </p:cNvPr>
          <p:cNvSpPr>
            <a:spLocks noGrp="1"/>
          </p:cNvSpPr>
          <p:nvPr>
            <p:ph type="dt" sz="half" idx="10"/>
          </p:nvPr>
        </p:nvSpPr>
        <p:spPr/>
        <p:txBody>
          <a:bodyPr/>
          <a:lstStyle/>
          <a:p>
            <a:fld id="{CF02950B-15A4-4410-9AA4-6E2BD7ED68C0}" type="datetimeFigureOut">
              <a:rPr lang="tr-TR" smtClean="0"/>
              <a:pPr/>
              <a:t>27.11.2024</a:t>
            </a:fld>
            <a:endParaRPr lang="tr-TR"/>
          </a:p>
        </p:txBody>
      </p:sp>
      <p:sp>
        <p:nvSpPr>
          <p:cNvPr id="6" name="Alt Bilgi Yer Tutucusu 5">
            <a:extLst>
              <a:ext uri="{FF2B5EF4-FFF2-40B4-BE49-F238E27FC236}">
                <a16:creationId xmlns:a16="http://schemas.microsoft.com/office/drawing/2014/main" xmlns="" id="{1FCCB985-25EE-A3CF-8C23-E3F2B93376E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xmlns="" id="{96B108E1-B8DC-6000-0801-A93D9110295A}"/>
              </a:ext>
            </a:extLst>
          </p:cNvPr>
          <p:cNvSpPr>
            <a:spLocks noGrp="1"/>
          </p:cNvSpPr>
          <p:nvPr>
            <p:ph type="sldNum" sz="quarter" idx="12"/>
          </p:nvPr>
        </p:nvSpPr>
        <p:spPr/>
        <p:txBody>
          <a:bodyPr/>
          <a:lstStyle/>
          <a:p>
            <a:fld id="{32665D06-0CCB-4486-BA16-FE0BC0570561}" type="slidenum">
              <a:rPr lang="tr-TR" smtClean="0"/>
              <a:pPr/>
              <a:t>‹#›</a:t>
            </a:fld>
            <a:endParaRPr lang="tr-TR"/>
          </a:p>
        </p:txBody>
      </p:sp>
    </p:spTree>
    <p:extLst>
      <p:ext uri="{BB962C8B-B14F-4D97-AF65-F5344CB8AC3E}">
        <p14:creationId xmlns:p14="http://schemas.microsoft.com/office/powerpoint/2010/main" xmlns="" val="399720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xmlns="" id="{EB61EED5-3E19-9045-4F00-B09046EBF2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xmlns="" id="{D038F3C7-5165-7E5C-E006-F5D4DAC0B4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xmlns="" id="{BC50992A-0723-DB21-4F3A-61A6D68B79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02950B-15A4-4410-9AA4-6E2BD7ED68C0}" type="datetimeFigureOut">
              <a:rPr lang="tr-TR" smtClean="0"/>
              <a:pPr/>
              <a:t>27.11.2024</a:t>
            </a:fld>
            <a:endParaRPr lang="tr-TR"/>
          </a:p>
        </p:txBody>
      </p:sp>
      <p:sp>
        <p:nvSpPr>
          <p:cNvPr id="5" name="Alt Bilgi Yer Tutucusu 4">
            <a:extLst>
              <a:ext uri="{FF2B5EF4-FFF2-40B4-BE49-F238E27FC236}">
                <a16:creationId xmlns:a16="http://schemas.microsoft.com/office/drawing/2014/main" xmlns="" id="{D2B1CD3F-D9F0-508F-9452-84A90C5F96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xmlns="" id="{1EF483BA-DF0B-5C5E-4718-20A55C600C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D06-0CCB-4486-BA16-FE0BC0570561}" type="slidenum">
              <a:rPr lang="tr-TR" smtClean="0"/>
              <a:pPr/>
              <a:t>‹#›</a:t>
            </a:fld>
            <a:endParaRPr lang="tr-TR"/>
          </a:p>
        </p:txBody>
      </p:sp>
    </p:spTree>
    <p:extLst>
      <p:ext uri="{BB962C8B-B14F-4D97-AF65-F5344CB8AC3E}">
        <p14:creationId xmlns:p14="http://schemas.microsoft.com/office/powerpoint/2010/main" xmlns="" val="1747554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1.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1.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9" name="Rectangle 1032">
            <a:extLst>
              <a:ext uri="{FF2B5EF4-FFF2-40B4-BE49-F238E27FC236}">
                <a16:creationId xmlns:a16="http://schemas.microsoft.com/office/drawing/2014/main" xmlns="" id="{47942995-B07F-4636-9A06-C6A104B260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etin kutusu 5">
            <a:extLst>
              <a:ext uri="{FF2B5EF4-FFF2-40B4-BE49-F238E27FC236}">
                <a16:creationId xmlns:a16="http://schemas.microsoft.com/office/drawing/2014/main" xmlns="" id="{7C85EF13-1423-2975-B6CF-1A8C41F7E52D}"/>
              </a:ext>
            </a:extLst>
          </p:cNvPr>
          <p:cNvSpPr txBox="1"/>
          <p:nvPr/>
        </p:nvSpPr>
        <p:spPr>
          <a:xfrm>
            <a:off x="1041832" y="2352351"/>
            <a:ext cx="4036334" cy="23876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ROTALAMA PROBLEMİ</a:t>
            </a:r>
          </a:p>
        </p:txBody>
      </p:sp>
      <p:grpSp>
        <p:nvGrpSpPr>
          <p:cNvPr id="1035" name="Group 1034">
            <a:extLst>
              <a:ext uri="{FF2B5EF4-FFF2-40B4-BE49-F238E27FC236}">
                <a16:creationId xmlns:a16="http://schemas.microsoft.com/office/drawing/2014/main" xmlns="" id="{032D8612-31EB-44CF-A1D0-14FD4C70542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2984992"/>
            <a:ext cx="731521" cy="673460"/>
            <a:chOff x="3940602" y="308034"/>
            <a:chExt cx="2116791" cy="3428999"/>
          </a:xfrm>
          <a:solidFill>
            <a:schemeClr val="accent4"/>
          </a:solidFill>
        </p:grpSpPr>
        <p:sp>
          <p:nvSpPr>
            <p:cNvPr id="1036" name="Rectangle 1035">
              <a:extLst>
                <a:ext uri="{FF2B5EF4-FFF2-40B4-BE49-F238E27FC236}">
                  <a16:creationId xmlns:a16="http://schemas.microsoft.com/office/drawing/2014/main" xmlns="" id="{F19A4A0F-1B59-4DB0-9764-D10936E987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037">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0" name="Rectangle 1039">
            <a:extLst>
              <a:ext uri="{FF2B5EF4-FFF2-40B4-BE49-F238E27FC236}">
                <a16:creationId xmlns:a16="http://schemas.microsoft.com/office/drawing/2014/main" xmlns="" id="{B81933D1-5615-42C7-9C0B-4EB7105CCE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1041">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Solving The Traveling Salesman Problem (TSP) For Deliveries">
            <a:extLst>
              <a:ext uri="{FF2B5EF4-FFF2-40B4-BE49-F238E27FC236}">
                <a16:creationId xmlns:a16="http://schemas.microsoft.com/office/drawing/2014/main" xmlns="" id="{9FF820AE-B792-38AA-D6D7-634A4436CB98}"/>
              </a:ext>
            </a:extLst>
          </p:cNvPr>
          <p:cNvPicPr>
            <a:picLocks noChangeAspect="1" noChangeArrowheads="1"/>
          </p:cNvPicPr>
          <p:nvPr/>
        </p:nvPicPr>
        <p:blipFill>
          <a:blip r:embed="rId2">
            <a:alphaModFix amt="85000"/>
            <a:extLst>
              <a:ext uri="{28A0092B-C50C-407E-A947-70E740481C1C}">
                <a14:useLocalDpi xmlns:a14="http://schemas.microsoft.com/office/drawing/2010/main" xmlns="" val="0"/>
              </a:ext>
            </a:extLst>
          </a:blip>
          <a:stretch>
            <a:fillRect/>
          </a:stretch>
        </p:blipFill>
        <p:spPr bwMode="auto">
          <a:xfrm>
            <a:off x="6263954" y="1520105"/>
            <a:ext cx="5130357" cy="3397128"/>
          </a:xfrm>
          <a:prstGeom prst="rect">
            <a:avLst/>
          </a:prstGeom>
          <a:noFill/>
          <a:extLst>
            <a:ext uri="{909E8E84-426E-40DD-AFC4-6F175D3DCCD1}">
              <a14:hiddenFill xmlns:a14="http://schemas.microsoft.com/office/drawing/2010/main" xmlns="">
                <a:solidFill>
                  <a:srgbClr val="FFFFFF"/>
                </a:solidFill>
              </a14:hiddenFill>
            </a:ext>
          </a:extLst>
        </p:spPr>
      </p:pic>
      <p:sp>
        <p:nvSpPr>
          <p:cNvPr id="8" name="Metin kutusu 7">
            <a:extLst>
              <a:ext uri="{FF2B5EF4-FFF2-40B4-BE49-F238E27FC236}">
                <a16:creationId xmlns:a16="http://schemas.microsoft.com/office/drawing/2014/main" xmlns="" id="{9996FE9F-8E3F-DE8B-2C00-F29561DB86A5}"/>
              </a:ext>
            </a:extLst>
          </p:cNvPr>
          <p:cNvSpPr txBox="1"/>
          <p:nvPr/>
        </p:nvSpPr>
        <p:spPr>
          <a:xfrm>
            <a:off x="201468" y="6308534"/>
            <a:ext cx="3069773" cy="369332"/>
          </a:xfrm>
          <a:prstGeom prst="rect">
            <a:avLst/>
          </a:prstGeom>
          <a:noFill/>
        </p:spPr>
        <p:txBody>
          <a:bodyPr wrap="square" rtlCol="0">
            <a:spAutoFit/>
          </a:bodyPr>
          <a:lstStyle/>
          <a:p>
            <a:r>
              <a:rPr lang="tr-TR" dirty="0"/>
              <a:t>Hazırlayan: BEYZA KARATAŞ</a:t>
            </a:r>
          </a:p>
        </p:txBody>
      </p:sp>
    </p:spTree>
    <p:extLst>
      <p:ext uri="{BB962C8B-B14F-4D97-AF65-F5344CB8AC3E}">
        <p14:creationId xmlns:p14="http://schemas.microsoft.com/office/powerpoint/2010/main" xmlns="" val="4211622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A2394699-2090-C23D-047C-246516BA92BC}"/>
              </a:ext>
            </a:extLst>
          </p:cNvPr>
          <p:cNvSpPr>
            <a:spLocks noGrp="1"/>
          </p:cNvSpPr>
          <p:nvPr>
            <p:ph idx="1"/>
          </p:nvPr>
        </p:nvSpPr>
        <p:spPr>
          <a:xfrm>
            <a:off x="756606" y="742689"/>
            <a:ext cx="10234855" cy="5515235"/>
          </a:xfrm>
        </p:spPr>
        <p:txBody>
          <a:bodyPr>
            <a:normAutofit/>
          </a:bodyPr>
          <a:lstStyle/>
          <a:p>
            <a:pPr marL="0" indent="0">
              <a:buNone/>
            </a:pPr>
            <a:r>
              <a:rPr lang="tr-TR" sz="2300" dirty="0"/>
              <a:t>Yeni oluşturulan çocukların amaç fonksiyonu değerleri hesaplanır. Amaç fonksiyonu hesaplanan çocuklar kendi aralarında da karşılaştırılıp amaç fonksiyonu en iyi olan çocuk seçilir. Popülasyonda kalan diğer bireylerin amaç fonksiyonları iyiden kötüye sıralanıp, seçilen en iyi çocukla popülasyonumuzdaki en kötü bireyin yerleri değiştirilir.</a:t>
            </a:r>
          </a:p>
          <a:p>
            <a:pPr marL="0" indent="0">
              <a:buNone/>
            </a:pPr>
            <a:r>
              <a:rPr lang="tr-TR" sz="2300" dirty="0"/>
              <a:t>En son çözüm kümesi küçükten büyüğe sıralanarak en iyi rota bulunur.</a:t>
            </a:r>
          </a:p>
        </p:txBody>
      </p:sp>
      <p:sp>
        <p:nvSpPr>
          <p:cNvPr id="7" name="Dikdörtgen 6">
            <a:extLst>
              <a:ext uri="{FF2B5EF4-FFF2-40B4-BE49-F238E27FC236}">
                <a16:creationId xmlns:a16="http://schemas.microsoft.com/office/drawing/2014/main" xmlns="" id="{16D15ACA-E40C-5E9C-887B-4CE5C7447DA8}"/>
              </a:ext>
            </a:extLst>
          </p:cNvPr>
          <p:cNvSpPr/>
          <p:nvPr/>
        </p:nvSpPr>
        <p:spPr>
          <a:xfrm>
            <a:off x="0" y="6276974"/>
            <a:ext cx="12192000" cy="190501"/>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İçerik Yer Tutucusu 2">
            <a:extLst>
              <a:ext uri="{FF2B5EF4-FFF2-40B4-BE49-F238E27FC236}">
                <a16:creationId xmlns:a16="http://schemas.microsoft.com/office/drawing/2014/main" xmlns="" id="{90B61F1B-9D74-F5EF-413C-8D30540449FD}"/>
              </a:ext>
            </a:extLst>
          </p:cNvPr>
          <p:cNvSpPr txBox="1">
            <a:spLocks/>
          </p:cNvSpPr>
          <p:nvPr/>
        </p:nvSpPr>
        <p:spPr>
          <a:xfrm>
            <a:off x="617520" y="270348"/>
            <a:ext cx="10125954" cy="47234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b="1" dirty="0"/>
              <a:t>4.ADIM: EN İYİ YOLUN BULUNMASI</a:t>
            </a:r>
          </a:p>
        </p:txBody>
      </p:sp>
      <p:sp>
        <p:nvSpPr>
          <p:cNvPr id="4" name="Metin kutusu 3">
            <a:extLst>
              <a:ext uri="{FF2B5EF4-FFF2-40B4-BE49-F238E27FC236}">
                <a16:creationId xmlns:a16="http://schemas.microsoft.com/office/drawing/2014/main" xmlns="" id="{14BBE0BC-31BF-8C7C-9CD1-48F1A4B13A5E}"/>
              </a:ext>
            </a:extLst>
          </p:cNvPr>
          <p:cNvSpPr txBox="1"/>
          <p:nvPr/>
        </p:nvSpPr>
        <p:spPr>
          <a:xfrm>
            <a:off x="852049" y="3729253"/>
            <a:ext cx="10372677" cy="1200329"/>
          </a:xfrm>
          <a:prstGeom prst="rect">
            <a:avLst/>
          </a:prstGeom>
          <a:noFill/>
        </p:spPr>
        <p:txBody>
          <a:bodyPr wrap="square" rtlCol="0">
            <a:spAutoFit/>
          </a:bodyPr>
          <a:lstStyle/>
          <a:p>
            <a:pPr marL="285750" indent="-285750">
              <a:buFont typeface="Arial" panose="020B0604020202020204" pitchFamily="34" charset="0"/>
              <a:buChar char="•"/>
            </a:pPr>
            <a:r>
              <a:rPr lang="tr-TR" dirty="0"/>
              <a:t>Mesai kısıtım,</a:t>
            </a:r>
          </a:p>
          <a:p>
            <a:pPr marL="285750" indent="-285750">
              <a:buFont typeface="Arial" panose="020B0604020202020204" pitchFamily="34" charset="0"/>
              <a:buChar char="•"/>
            </a:pPr>
            <a:r>
              <a:rPr lang="tr-TR" dirty="0"/>
              <a:t>En uzak nokta bilgim,</a:t>
            </a:r>
          </a:p>
          <a:p>
            <a:pPr marL="285750" indent="-285750">
              <a:buFont typeface="Arial" panose="020B0604020202020204" pitchFamily="34" charset="0"/>
              <a:buChar char="•"/>
            </a:pPr>
            <a:r>
              <a:rPr lang="tr-TR" dirty="0"/>
              <a:t>Her zaman işletmede başlama,</a:t>
            </a:r>
          </a:p>
          <a:p>
            <a:r>
              <a:rPr lang="tr-TR" dirty="0"/>
              <a:t>Durumlarına göre en iyi rota c# programlama dilinde genetik algoritma yöntemi ile hesaplanmış olur. </a:t>
            </a:r>
          </a:p>
        </p:txBody>
      </p:sp>
      <p:sp>
        <p:nvSpPr>
          <p:cNvPr id="5" name="Metin kutusu 4">
            <a:extLst>
              <a:ext uri="{FF2B5EF4-FFF2-40B4-BE49-F238E27FC236}">
                <a16:creationId xmlns:a16="http://schemas.microsoft.com/office/drawing/2014/main" xmlns="" id="{30FA5DD0-4CEA-7DCD-F785-4CFB135DC0FE}"/>
              </a:ext>
            </a:extLst>
          </p:cNvPr>
          <p:cNvSpPr txBox="1"/>
          <p:nvPr/>
        </p:nvSpPr>
        <p:spPr>
          <a:xfrm>
            <a:off x="793930" y="3194062"/>
            <a:ext cx="1632857" cy="430887"/>
          </a:xfrm>
          <a:prstGeom prst="rect">
            <a:avLst/>
          </a:prstGeom>
          <a:noFill/>
        </p:spPr>
        <p:txBody>
          <a:bodyPr wrap="square" rtlCol="0">
            <a:spAutoFit/>
          </a:bodyPr>
          <a:lstStyle/>
          <a:p>
            <a:r>
              <a:rPr lang="tr-TR" sz="2200" b="1" dirty="0"/>
              <a:t>SONUÇ</a:t>
            </a:r>
            <a:r>
              <a:rPr lang="tr-TR" sz="2000" b="1" dirty="0"/>
              <a:t>:</a:t>
            </a:r>
          </a:p>
        </p:txBody>
      </p:sp>
      <p:sp>
        <p:nvSpPr>
          <p:cNvPr id="6" name="Dikdörtgen 5">
            <a:extLst>
              <a:ext uri="{FF2B5EF4-FFF2-40B4-BE49-F238E27FC236}">
                <a16:creationId xmlns:a16="http://schemas.microsoft.com/office/drawing/2014/main" xmlns="" id="{5F3664F3-9B67-688E-C4F9-297E232398A3}"/>
              </a:ext>
            </a:extLst>
          </p:cNvPr>
          <p:cNvSpPr/>
          <p:nvPr/>
        </p:nvSpPr>
        <p:spPr>
          <a:xfrm rot="5400000">
            <a:off x="1177374" y="3281625"/>
            <a:ext cx="36000" cy="612000"/>
          </a:xfrm>
          <a:prstGeom prst="rect">
            <a:avLst/>
          </a:prstGeom>
          <a:solidFill>
            <a:srgbClr val="EC7727"/>
          </a:solidFill>
          <a:ln>
            <a:solidFill>
              <a:srgbClr val="ED7D3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solidFill>
                <a:srgbClr val="ED7D31"/>
              </a:solidFill>
            </a:endParaRPr>
          </a:p>
        </p:txBody>
      </p:sp>
    </p:spTree>
    <p:extLst>
      <p:ext uri="{BB962C8B-B14F-4D97-AF65-F5344CB8AC3E}">
        <p14:creationId xmlns:p14="http://schemas.microsoft.com/office/powerpoint/2010/main" xmlns="" val="3321208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BEB89593-A258-DA11-1C55-58B0E83DFC50}"/>
              </a:ext>
            </a:extLst>
          </p:cNvPr>
          <p:cNvSpPr>
            <a:spLocks noGrp="1"/>
          </p:cNvSpPr>
          <p:nvPr>
            <p:ph type="title"/>
          </p:nvPr>
        </p:nvSpPr>
        <p:spPr>
          <a:xfrm>
            <a:off x="743339" y="725797"/>
            <a:ext cx="10515600" cy="582289"/>
          </a:xfrm>
        </p:spPr>
        <p:txBody>
          <a:bodyPr>
            <a:normAutofit fontScale="90000"/>
          </a:bodyPr>
          <a:lstStyle/>
          <a:p>
            <a:r>
              <a:rPr lang="tr-TR" sz="3600" b="1" dirty="0"/>
              <a:t>İSTERLER</a:t>
            </a:r>
          </a:p>
        </p:txBody>
      </p:sp>
      <p:graphicFrame>
        <p:nvGraphicFramePr>
          <p:cNvPr id="5" name="İçerik Yer Tutucusu 2">
            <a:extLst>
              <a:ext uri="{FF2B5EF4-FFF2-40B4-BE49-F238E27FC236}">
                <a16:creationId xmlns:a16="http://schemas.microsoft.com/office/drawing/2014/main" xmlns="" id="{111575AA-E264-40C2-9B7F-3A7FD0C32E0B}"/>
              </a:ext>
            </a:extLst>
          </p:cNvPr>
          <p:cNvGraphicFramePr>
            <a:graphicFrameLocks noGrp="1"/>
          </p:cNvGraphicFramePr>
          <p:nvPr>
            <p:ph idx="1"/>
            <p:extLst>
              <p:ext uri="{D42A27DB-BD31-4B8C-83A1-F6EECF244321}">
                <p14:modId xmlns:p14="http://schemas.microsoft.com/office/powerpoint/2010/main" xmlns="" val="66959407"/>
              </p:ext>
            </p:extLst>
          </p:nvPr>
        </p:nvGraphicFramePr>
        <p:xfrm>
          <a:off x="743339" y="1555037"/>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961663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2">
            <a:extLst>
              <a:ext uri="{FF2B5EF4-FFF2-40B4-BE49-F238E27FC236}">
                <a16:creationId xmlns:a16="http://schemas.microsoft.com/office/drawing/2014/main" xmlns="" id="{84ECDE7A-6944-466D-8FFE-149A29BA6B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14">
            <a:extLst>
              <a:ext uri="{FF2B5EF4-FFF2-40B4-BE49-F238E27FC236}">
                <a16:creationId xmlns:a16="http://schemas.microsoft.com/office/drawing/2014/main" xmlns="" id="{B3420082-9415-44EC-802E-C77D71D59C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xmlns="" id="{55A52C45-1FCB-4636-A80F-2849B8226C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etin kutusu 2">
            <a:extLst>
              <a:ext uri="{FF2B5EF4-FFF2-40B4-BE49-F238E27FC236}">
                <a16:creationId xmlns:a16="http://schemas.microsoft.com/office/drawing/2014/main" xmlns="" id="{CA75CFCC-CA2E-56BC-48BB-1791A64BEE16}"/>
              </a:ext>
            </a:extLst>
          </p:cNvPr>
          <p:cNvSpPr txBox="1"/>
          <p:nvPr/>
        </p:nvSpPr>
        <p:spPr>
          <a:xfrm>
            <a:off x="1115568" y="548640"/>
            <a:ext cx="10168128" cy="117957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u="sng">
                <a:latin typeface="+mj-lt"/>
                <a:ea typeface="+mj-ea"/>
                <a:cs typeface="+mj-cs"/>
              </a:rPr>
              <a:t>MATEMATİKSEL MODEL</a:t>
            </a:r>
          </a:p>
        </p:txBody>
      </p:sp>
      <p:sp>
        <p:nvSpPr>
          <p:cNvPr id="19" name="Rectangle 18">
            <a:extLst>
              <a:ext uri="{FF2B5EF4-FFF2-40B4-BE49-F238E27FC236}">
                <a16:creationId xmlns:a16="http://schemas.microsoft.com/office/drawing/2014/main" xmlns="" id="{768EB4DD-3704-43AD-92B3-C4E0C6EA92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Resim 6" descr="metin, yazı tipi, ekran görüntüsü, cebir içeren bir resim&#10;&#10;Açıklama otomatik olarak oluşturuldu">
            <a:extLst>
              <a:ext uri="{FF2B5EF4-FFF2-40B4-BE49-F238E27FC236}">
                <a16:creationId xmlns:a16="http://schemas.microsoft.com/office/drawing/2014/main" xmlns="" id="{0B511027-221D-9806-54A0-BD8D4E534170}"/>
              </a:ext>
            </a:extLst>
          </p:cNvPr>
          <p:cNvPicPr>
            <a:picLocks noChangeAspect="1"/>
          </p:cNvPicPr>
          <p:nvPr/>
        </p:nvPicPr>
        <p:blipFill rotWithShape="1">
          <a:blip r:embed="rId2"/>
          <a:srcRect r="8084" b="1"/>
          <a:stretch/>
        </p:blipFill>
        <p:spPr>
          <a:xfrm>
            <a:off x="566928" y="2393025"/>
            <a:ext cx="6009855" cy="3694176"/>
          </a:xfrm>
          <a:prstGeom prst="rect">
            <a:avLst/>
          </a:prstGeom>
        </p:spPr>
      </p:pic>
      <p:sp>
        <p:nvSpPr>
          <p:cNvPr id="28" name="Metin kutusu 27">
            <a:extLst>
              <a:ext uri="{FF2B5EF4-FFF2-40B4-BE49-F238E27FC236}">
                <a16:creationId xmlns:a16="http://schemas.microsoft.com/office/drawing/2014/main" xmlns="" id="{6A5E92F7-3035-AC9D-EC70-96C07F563F88}"/>
              </a:ext>
            </a:extLst>
          </p:cNvPr>
          <p:cNvSpPr txBox="1"/>
          <p:nvPr/>
        </p:nvSpPr>
        <p:spPr>
          <a:xfrm>
            <a:off x="6455487" y="2644703"/>
            <a:ext cx="5095812" cy="3442498"/>
          </a:xfrm>
          <a:prstGeom prst="rect">
            <a:avLst/>
          </a:prstGeom>
        </p:spPr>
        <p:txBody>
          <a:bodyPr vert="horz" lIns="91440" tIns="45720" rIns="91440" bIns="45720" rtlCol="0" anchor="ctr">
            <a:noAutofit/>
          </a:bodyPr>
          <a:lstStyle/>
          <a:p>
            <a:pPr marL="285750" indent="-228600">
              <a:lnSpc>
                <a:spcPct val="90000"/>
              </a:lnSpc>
              <a:spcAft>
                <a:spcPts val="600"/>
              </a:spcAft>
              <a:buFont typeface="Arial" panose="020B0604020202020204" pitchFamily="34" charset="0"/>
              <a:buChar char="•"/>
            </a:pPr>
            <a:r>
              <a:rPr lang="en-US" sz="1500" dirty="0"/>
              <a:t>GSP’nin amaç fonksiyonu (1) </a:t>
            </a:r>
            <a:r>
              <a:rPr lang="en-US" sz="1500" dirty="0" err="1"/>
              <a:t>numaralı</a:t>
            </a:r>
            <a:r>
              <a:rPr lang="en-US" sz="1500" dirty="0"/>
              <a:t> </a:t>
            </a:r>
            <a:r>
              <a:rPr lang="en-US" sz="1500" dirty="0" err="1"/>
              <a:t>eşitlikte</a:t>
            </a:r>
            <a:r>
              <a:rPr lang="en-US" sz="1500" dirty="0"/>
              <a:t> </a:t>
            </a:r>
            <a:r>
              <a:rPr lang="en-US" sz="1500" dirty="0" err="1"/>
              <a:t>verilmektedir</a:t>
            </a:r>
            <a:r>
              <a:rPr lang="en-US" sz="1500" dirty="0"/>
              <a:t>. </a:t>
            </a:r>
            <a:r>
              <a:rPr lang="en-US" sz="1500" dirty="0" err="1"/>
              <a:t>Burada</a:t>
            </a:r>
            <a:r>
              <a:rPr lang="en-US" sz="1500" dirty="0"/>
              <a:t> d(</a:t>
            </a:r>
            <a:r>
              <a:rPr lang="en-US" sz="1500" dirty="0" err="1"/>
              <a:t>i,j</a:t>
            </a:r>
            <a:r>
              <a:rPr lang="en-US" sz="1500" dirty="0"/>
              <a:t>) </a:t>
            </a:r>
            <a:r>
              <a:rPr lang="en-US" sz="1500" dirty="0" err="1"/>
              <a:t>ifadesi</a:t>
            </a:r>
            <a:r>
              <a:rPr lang="en-US" sz="1500" dirty="0"/>
              <a:t> </a:t>
            </a:r>
            <a:r>
              <a:rPr lang="en-US" sz="1500" dirty="0" err="1"/>
              <a:t>i</a:t>
            </a:r>
            <a:r>
              <a:rPr lang="en-US" sz="1500" dirty="0"/>
              <a:t> </a:t>
            </a:r>
            <a:r>
              <a:rPr lang="en-US" sz="1500" dirty="0" err="1"/>
              <a:t>ve</a:t>
            </a:r>
            <a:r>
              <a:rPr lang="en-US" sz="1500" dirty="0"/>
              <a:t> j </a:t>
            </a:r>
            <a:r>
              <a:rPr lang="en-US" sz="1500" dirty="0" err="1"/>
              <a:t>noktaları</a:t>
            </a:r>
            <a:r>
              <a:rPr lang="en-US" sz="1500" dirty="0"/>
              <a:t> </a:t>
            </a:r>
            <a:r>
              <a:rPr lang="en-US" sz="1500" dirty="0" err="1"/>
              <a:t>arasındaki</a:t>
            </a:r>
            <a:r>
              <a:rPr lang="en-US" sz="1500" dirty="0"/>
              <a:t> </a:t>
            </a:r>
            <a:r>
              <a:rPr lang="en-US" sz="1500" dirty="0" err="1"/>
              <a:t>mesafeyi</a:t>
            </a:r>
            <a:r>
              <a:rPr lang="en-US" sz="1500" dirty="0"/>
              <a:t> </a:t>
            </a:r>
            <a:r>
              <a:rPr lang="en-US" sz="1500" dirty="0" err="1"/>
              <a:t>göstermektedir</a:t>
            </a:r>
            <a:r>
              <a:rPr lang="en-US" sz="1500" dirty="0"/>
              <a:t>. x(</a:t>
            </a:r>
            <a:r>
              <a:rPr lang="en-US" sz="1500" dirty="0" err="1"/>
              <a:t>i,j</a:t>
            </a:r>
            <a:r>
              <a:rPr lang="en-US" sz="1500" dirty="0"/>
              <a:t>) </a:t>
            </a:r>
            <a:r>
              <a:rPr lang="en-US" sz="1500" dirty="0" err="1"/>
              <a:t>ise</a:t>
            </a:r>
            <a:r>
              <a:rPr lang="en-US" sz="1500" dirty="0"/>
              <a:t> </a:t>
            </a:r>
            <a:r>
              <a:rPr lang="en-US" sz="1500" dirty="0" err="1"/>
              <a:t>i</a:t>
            </a:r>
            <a:r>
              <a:rPr lang="en-US" sz="1500" dirty="0"/>
              <a:t> </a:t>
            </a:r>
            <a:r>
              <a:rPr lang="en-US" sz="1500" dirty="0" err="1"/>
              <a:t>noktasından</a:t>
            </a:r>
            <a:r>
              <a:rPr lang="en-US" sz="1500" dirty="0"/>
              <a:t> j </a:t>
            </a:r>
            <a:r>
              <a:rPr lang="en-US" sz="1500" dirty="0" err="1"/>
              <a:t>noktasına</a:t>
            </a:r>
            <a:r>
              <a:rPr lang="en-US" sz="1500" dirty="0"/>
              <a:t> </a:t>
            </a:r>
            <a:r>
              <a:rPr lang="en-US" sz="1500" dirty="0" err="1"/>
              <a:t>gidilip</a:t>
            </a:r>
            <a:r>
              <a:rPr lang="en-US" sz="1500" dirty="0"/>
              <a:t> </a:t>
            </a:r>
            <a:r>
              <a:rPr lang="en-US" sz="1500" dirty="0" err="1"/>
              <a:t>gidilmediğini</a:t>
            </a:r>
            <a:r>
              <a:rPr lang="en-US" sz="1500" dirty="0"/>
              <a:t> </a:t>
            </a:r>
            <a:r>
              <a:rPr lang="en-US" sz="1500" dirty="0" err="1"/>
              <a:t>ifade</a:t>
            </a:r>
            <a:r>
              <a:rPr lang="en-US" sz="1500" dirty="0"/>
              <a:t> etmektedir. </a:t>
            </a:r>
          </a:p>
          <a:p>
            <a:pPr marL="285750" indent="-228600">
              <a:lnSpc>
                <a:spcPct val="90000"/>
              </a:lnSpc>
              <a:spcAft>
                <a:spcPts val="600"/>
              </a:spcAft>
              <a:buFont typeface="Arial" panose="020B0604020202020204" pitchFamily="34" charset="0"/>
              <a:buChar char="•"/>
            </a:pPr>
            <a:r>
              <a:rPr lang="en-US" sz="1500" dirty="0"/>
              <a:t>(2) </a:t>
            </a:r>
            <a:r>
              <a:rPr lang="en-US" sz="1500" dirty="0" err="1"/>
              <a:t>ve</a:t>
            </a:r>
            <a:r>
              <a:rPr lang="en-US" sz="1500" dirty="0"/>
              <a:t> (3) </a:t>
            </a:r>
            <a:r>
              <a:rPr lang="en-US" sz="1500" dirty="0" err="1"/>
              <a:t>numaralı</a:t>
            </a:r>
            <a:r>
              <a:rPr lang="en-US" sz="1500" dirty="0"/>
              <a:t> </a:t>
            </a:r>
            <a:r>
              <a:rPr lang="en-US" sz="1500" dirty="0" err="1"/>
              <a:t>eşitlikler</a:t>
            </a:r>
            <a:r>
              <a:rPr lang="en-US" sz="1500" dirty="0"/>
              <a:t> her </a:t>
            </a:r>
            <a:r>
              <a:rPr lang="en-US" sz="1500" dirty="0" err="1"/>
              <a:t>bir</a:t>
            </a:r>
            <a:r>
              <a:rPr lang="en-US" sz="1500" dirty="0"/>
              <a:t> </a:t>
            </a:r>
            <a:r>
              <a:rPr lang="en-US" sz="1500" dirty="0" err="1"/>
              <a:t>noktaya</a:t>
            </a:r>
            <a:r>
              <a:rPr lang="en-US" sz="1500" dirty="0"/>
              <a:t> </a:t>
            </a:r>
            <a:r>
              <a:rPr lang="en-US" sz="1500" dirty="0" err="1"/>
              <a:t>yalnız</a:t>
            </a:r>
            <a:r>
              <a:rPr lang="en-US" sz="1500" dirty="0"/>
              <a:t> </a:t>
            </a:r>
            <a:r>
              <a:rPr lang="en-US" sz="1500" dirty="0" err="1"/>
              <a:t>bir</a:t>
            </a:r>
            <a:r>
              <a:rPr lang="en-US" sz="1500" dirty="0"/>
              <a:t> </a:t>
            </a:r>
            <a:r>
              <a:rPr lang="en-US" sz="1500" dirty="0" err="1"/>
              <a:t>kez</a:t>
            </a:r>
            <a:r>
              <a:rPr lang="en-US" sz="1500" dirty="0"/>
              <a:t> </a:t>
            </a:r>
            <a:r>
              <a:rPr lang="en-US" sz="1500" dirty="0" err="1"/>
              <a:t>uğranacağını</a:t>
            </a:r>
            <a:r>
              <a:rPr lang="en-US" sz="1500" dirty="0"/>
              <a:t> </a:t>
            </a:r>
            <a:r>
              <a:rPr lang="en-US" sz="1500" dirty="0" err="1"/>
              <a:t>garanti</a:t>
            </a:r>
            <a:r>
              <a:rPr lang="en-US" sz="1500" dirty="0"/>
              <a:t> </a:t>
            </a:r>
            <a:r>
              <a:rPr lang="en-US" sz="1500" dirty="0" err="1"/>
              <a:t>altına</a:t>
            </a:r>
            <a:r>
              <a:rPr lang="en-US" sz="1500" dirty="0"/>
              <a:t> </a:t>
            </a:r>
            <a:r>
              <a:rPr lang="en-US" sz="1500" dirty="0" err="1"/>
              <a:t>almaya</a:t>
            </a:r>
            <a:r>
              <a:rPr lang="en-US" sz="1500" dirty="0"/>
              <a:t> </a:t>
            </a:r>
            <a:r>
              <a:rPr lang="en-US" sz="1500" dirty="0" err="1"/>
              <a:t>yöneliktir</a:t>
            </a:r>
            <a:r>
              <a:rPr lang="en-US" sz="1500" dirty="0"/>
              <a:t>.</a:t>
            </a:r>
          </a:p>
          <a:p>
            <a:pPr marL="285750" indent="-228600">
              <a:lnSpc>
                <a:spcPct val="90000"/>
              </a:lnSpc>
              <a:spcAft>
                <a:spcPts val="600"/>
              </a:spcAft>
              <a:buFont typeface="Arial" panose="020B0604020202020204" pitchFamily="34" charset="0"/>
              <a:buChar char="•"/>
            </a:pPr>
            <a:r>
              <a:rPr lang="en-US" sz="1500" dirty="0"/>
              <a:t> (2) </a:t>
            </a:r>
            <a:r>
              <a:rPr lang="en-US" sz="1500" dirty="0" err="1"/>
              <a:t>numaralı</a:t>
            </a:r>
            <a:r>
              <a:rPr lang="en-US" sz="1500" dirty="0"/>
              <a:t> </a:t>
            </a:r>
            <a:r>
              <a:rPr lang="en-US" sz="1500" dirty="0" err="1"/>
              <a:t>eşitliğe</a:t>
            </a:r>
            <a:r>
              <a:rPr lang="en-US" sz="1500" dirty="0"/>
              <a:t> göre her </a:t>
            </a:r>
            <a:r>
              <a:rPr lang="en-US" sz="1500" dirty="0" err="1"/>
              <a:t>noktadan</a:t>
            </a:r>
            <a:r>
              <a:rPr lang="en-US" sz="1500" dirty="0"/>
              <a:t> </a:t>
            </a:r>
            <a:r>
              <a:rPr lang="en-US" sz="1500" dirty="0" err="1"/>
              <a:t>sadece</a:t>
            </a:r>
            <a:r>
              <a:rPr lang="en-US" sz="1500" dirty="0"/>
              <a:t> </a:t>
            </a:r>
            <a:r>
              <a:rPr lang="en-US" sz="1500" dirty="0" err="1"/>
              <a:t>bir</a:t>
            </a:r>
            <a:r>
              <a:rPr lang="en-US" sz="1500" dirty="0"/>
              <a:t> </a:t>
            </a:r>
            <a:r>
              <a:rPr lang="en-US" sz="1500" dirty="0" err="1"/>
              <a:t>kez</a:t>
            </a:r>
            <a:r>
              <a:rPr lang="en-US" sz="1500" dirty="0"/>
              <a:t> </a:t>
            </a:r>
            <a:r>
              <a:rPr lang="en-US" sz="1500" dirty="0" err="1"/>
              <a:t>çıkılacak</a:t>
            </a:r>
            <a:r>
              <a:rPr lang="en-US" sz="1500" dirty="0"/>
              <a:t>, </a:t>
            </a:r>
          </a:p>
          <a:p>
            <a:pPr marL="285750" indent="-228600">
              <a:lnSpc>
                <a:spcPct val="90000"/>
              </a:lnSpc>
              <a:spcAft>
                <a:spcPts val="600"/>
              </a:spcAft>
              <a:buFont typeface="Arial" panose="020B0604020202020204" pitchFamily="34" charset="0"/>
              <a:buChar char="•"/>
            </a:pPr>
            <a:r>
              <a:rPr lang="en-US" sz="1500" dirty="0"/>
              <a:t>(3) </a:t>
            </a:r>
            <a:r>
              <a:rPr lang="en-US" sz="1500" dirty="0" err="1"/>
              <a:t>numaralı</a:t>
            </a:r>
            <a:r>
              <a:rPr lang="en-US" sz="1500" dirty="0"/>
              <a:t> </a:t>
            </a:r>
            <a:r>
              <a:rPr lang="en-US" sz="1500" dirty="0" err="1"/>
              <a:t>eşitliğe</a:t>
            </a:r>
            <a:r>
              <a:rPr lang="en-US" sz="1500" dirty="0"/>
              <a:t> göre her </a:t>
            </a:r>
            <a:r>
              <a:rPr lang="en-US" sz="1500" dirty="0" err="1"/>
              <a:t>noktaya</a:t>
            </a:r>
            <a:r>
              <a:rPr lang="en-US" sz="1500" dirty="0"/>
              <a:t> </a:t>
            </a:r>
            <a:r>
              <a:rPr lang="en-US" sz="1500" dirty="0" err="1"/>
              <a:t>yalnızca</a:t>
            </a:r>
            <a:r>
              <a:rPr lang="en-US" sz="1500" dirty="0"/>
              <a:t> </a:t>
            </a:r>
            <a:r>
              <a:rPr lang="en-US" sz="1500" dirty="0" err="1"/>
              <a:t>bir</a:t>
            </a:r>
            <a:r>
              <a:rPr lang="en-US" sz="1500" dirty="0"/>
              <a:t> </a:t>
            </a:r>
            <a:r>
              <a:rPr lang="en-US" sz="1500" dirty="0" err="1"/>
              <a:t>kez</a:t>
            </a:r>
            <a:r>
              <a:rPr lang="en-US" sz="1500" dirty="0"/>
              <a:t> </a:t>
            </a:r>
            <a:r>
              <a:rPr lang="en-US" sz="1500" dirty="0" err="1"/>
              <a:t>gidilecektir</a:t>
            </a:r>
            <a:r>
              <a:rPr lang="en-US" sz="1500" dirty="0"/>
              <a:t>. </a:t>
            </a:r>
          </a:p>
          <a:p>
            <a:pPr marL="285750" indent="-228600">
              <a:lnSpc>
                <a:spcPct val="90000"/>
              </a:lnSpc>
              <a:spcAft>
                <a:spcPts val="600"/>
              </a:spcAft>
              <a:buFont typeface="Arial" panose="020B0604020202020204" pitchFamily="34" charset="0"/>
              <a:buChar char="•"/>
            </a:pPr>
            <a:r>
              <a:rPr lang="en-US" sz="1500" dirty="0"/>
              <a:t>(4) </a:t>
            </a:r>
            <a:r>
              <a:rPr lang="en-US" sz="1500" dirty="0" err="1"/>
              <a:t>numaralı</a:t>
            </a:r>
            <a:r>
              <a:rPr lang="en-US" sz="1500" dirty="0"/>
              <a:t> </a:t>
            </a:r>
            <a:r>
              <a:rPr lang="en-US" sz="1500" dirty="0" err="1"/>
              <a:t>eşitlik</a:t>
            </a:r>
            <a:r>
              <a:rPr lang="en-US" sz="1500" dirty="0"/>
              <a:t> </a:t>
            </a:r>
            <a:r>
              <a:rPr lang="en-US" sz="1500" dirty="0" err="1"/>
              <a:t>ise</a:t>
            </a:r>
            <a:r>
              <a:rPr lang="en-US" sz="1500" dirty="0"/>
              <a:t> </a:t>
            </a:r>
            <a:r>
              <a:rPr lang="en-US" sz="1500" dirty="0" err="1"/>
              <a:t>oluşabilecek</a:t>
            </a:r>
            <a:r>
              <a:rPr lang="en-US" sz="1500" dirty="0"/>
              <a:t> alt </a:t>
            </a:r>
            <a:r>
              <a:rPr lang="en-US" sz="1500" dirty="0" err="1"/>
              <a:t>turlardan</a:t>
            </a:r>
            <a:r>
              <a:rPr lang="en-US" sz="1500" dirty="0"/>
              <a:t> </a:t>
            </a:r>
            <a:r>
              <a:rPr lang="en-US" sz="1500" dirty="0" err="1"/>
              <a:t>kurtulmaya</a:t>
            </a:r>
            <a:r>
              <a:rPr lang="en-US" sz="1500" dirty="0"/>
              <a:t> </a:t>
            </a:r>
            <a:r>
              <a:rPr lang="en-US" sz="1500" dirty="0" err="1"/>
              <a:t>yönelik</a:t>
            </a:r>
            <a:r>
              <a:rPr lang="en-US" sz="1500" dirty="0"/>
              <a:t> </a:t>
            </a:r>
            <a:r>
              <a:rPr lang="en-US" sz="1500" dirty="0" err="1"/>
              <a:t>olan</a:t>
            </a:r>
            <a:r>
              <a:rPr lang="en-US" sz="1500" dirty="0"/>
              <a:t> alt tur </a:t>
            </a:r>
            <a:r>
              <a:rPr lang="en-US" sz="1500" dirty="0" err="1"/>
              <a:t>eleme</a:t>
            </a:r>
            <a:r>
              <a:rPr lang="en-US" sz="1500" dirty="0"/>
              <a:t> </a:t>
            </a:r>
            <a:r>
              <a:rPr lang="en-US" sz="1500" dirty="0" err="1"/>
              <a:t>kısıtıdır</a:t>
            </a:r>
            <a:r>
              <a:rPr lang="en-US" sz="1500" dirty="0"/>
              <a:t>. </a:t>
            </a:r>
          </a:p>
          <a:p>
            <a:pPr marL="285750" indent="-228600">
              <a:lnSpc>
                <a:spcPct val="90000"/>
              </a:lnSpc>
              <a:spcAft>
                <a:spcPts val="600"/>
              </a:spcAft>
              <a:buFont typeface="Arial" panose="020B0604020202020204" pitchFamily="34" charset="0"/>
              <a:buChar char="•"/>
            </a:pPr>
            <a:r>
              <a:rPr lang="en-US" sz="1500" dirty="0"/>
              <a:t>(5) </a:t>
            </a:r>
            <a:r>
              <a:rPr lang="en-US" sz="1500" dirty="0" err="1"/>
              <a:t>numaralı</a:t>
            </a:r>
            <a:r>
              <a:rPr lang="en-US" sz="1500" dirty="0"/>
              <a:t> </a:t>
            </a:r>
            <a:r>
              <a:rPr lang="en-US" sz="1500" dirty="0" err="1"/>
              <a:t>eşitlikte</a:t>
            </a:r>
            <a:r>
              <a:rPr lang="en-US" sz="1500" dirty="0"/>
              <a:t> x(</a:t>
            </a:r>
            <a:r>
              <a:rPr lang="en-US" sz="1500" dirty="0" err="1"/>
              <a:t>i,j</a:t>
            </a:r>
            <a:r>
              <a:rPr lang="en-US" sz="1500" dirty="0"/>
              <a:t>)’</a:t>
            </a:r>
            <a:r>
              <a:rPr lang="en-US" sz="1500" dirty="0" err="1"/>
              <a:t>nin</a:t>
            </a:r>
            <a:r>
              <a:rPr lang="en-US" sz="1500" dirty="0"/>
              <a:t> 1 </a:t>
            </a:r>
            <a:r>
              <a:rPr lang="en-US" sz="1500" dirty="0" err="1"/>
              <a:t>olması</a:t>
            </a:r>
            <a:r>
              <a:rPr lang="en-US" sz="1500" dirty="0"/>
              <a:t> </a:t>
            </a:r>
            <a:r>
              <a:rPr lang="en-US" sz="1500" dirty="0" err="1"/>
              <a:t>i</a:t>
            </a:r>
            <a:r>
              <a:rPr lang="en-US" sz="1500" dirty="0"/>
              <a:t> </a:t>
            </a:r>
            <a:r>
              <a:rPr lang="en-US" sz="1500" dirty="0" err="1"/>
              <a:t>noktasından</a:t>
            </a:r>
            <a:r>
              <a:rPr lang="en-US" sz="1500" dirty="0"/>
              <a:t> j </a:t>
            </a:r>
            <a:r>
              <a:rPr lang="en-US" sz="1500" dirty="0" err="1"/>
              <a:t>noktasına</a:t>
            </a:r>
            <a:r>
              <a:rPr lang="en-US" sz="1500" dirty="0"/>
              <a:t> </a:t>
            </a:r>
            <a:r>
              <a:rPr lang="en-US" sz="1500" dirty="0" err="1"/>
              <a:t>gidildiğini</a:t>
            </a:r>
            <a:r>
              <a:rPr lang="en-US" sz="1500" dirty="0"/>
              <a:t>, 0 </a:t>
            </a:r>
            <a:r>
              <a:rPr lang="en-US" sz="1500" dirty="0" err="1"/>
              <a:t>olması</a:t>
            </a:r>
            <a:r>
              <a:rPr lang="en-US" sz="1500" dirty="0"/>
              <a:t> </a:t>
            </a:r>
            <a:r>
              <a:rPr lang="en-US" sz="1500" dirty="0" err="1"/>
              <a:t>ise</a:t>
            </a:r>
            <a:r>
              <a:rPr lang="en-US" sz="1500" dirty="0"/>
              <a:t> </a:t>
            </a:r>
            <a:r>
              <a:rPr lang="en-US" sz="1500" dirty="0" err="1"/>
              <a:t>gidilmediğini</a:t>
            </a:r>
            <a:r>
              <a:rPr lang="en-US" sz="1500" dirty="0"/>
              <a:t> </a:t>
            </a:r>
            <a:r>
              <a:rPr lang="en-US" sz="1500" dirty="0" err="1"/>
              <a:t>göstermektedir</a:t>
            </a:r>
            <a:r>
              <a:rPr lang="en-US" sz="1500" dirty="0"/>
              <a:t>. </a:t>
            </a:r>
          </a:p>
        </p:txBody>
      </p:sp>
    </p:spTree>
    <p:extLst>
      <p:ext uri="{BB962C8B-B14F-4D97-AF65-F5344CB8AC3E}">
        <p14:creationId xmlns:p14="http://schemas.microsoft.com/office/powerpoint/2010/main" xmlns="" val="325278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etin kutusu 8">
            <a:extLst>
              <a:ext uri="{FF2B5EF4-FFF2-40B4-BE49-F238E27FC236}">
                <a16:creationId xmlns:a16="http://schemas.microsoft.com/office/drawing/2014/main" xmlns="" id="{567BC369-7EC4-FAAF-EA35-30D1D5ECDC94}"/>
              </a:ext>
            </a:extLst>
          </p:cNvPr>
          <p:cNvSpPr txBox="1"/>
          <p:nvPr/>
        </p:nvSpPr>
        <p:spPr>
          <a:xfrm>
            <a:off x="1428858" y="1114879"/>
            <a:ext cx="6292098" cy="369332"/>
          </a:xfrm>
          <a:prstGeom prst="rect">
            <a:avLst/>
          </a:prstGeom>
          <a:noFill/>
        </p:spPr>
        <p:txBody>
          <a:bodyPr wrap="square" rtlCol="0">
            <a:spAutoFit/>
          </a:bodyPr>
          <a:lstStyle/>
          <a:p>
            <a:r>
              <a:rPr lang="tr-TR" dirty="0"/>
              <a:t>Buna ek olarak mesai süresi için kapasite kısıtı eklenmeli</a:t>
            </a:r>
          </a:p>
        </p:txBody>
      </p:sp>
      <p:sp>
        <p:nvSpPr>
          <p:cNvPr id="10" name="Metin kutusu 9">
            <a:extLst>
              <a:ext uri="{FF2B5EF4-FFF2-40B4-BE49-F238E27FC236}">
                <a16:creationId xmlns:a16="http://schemas.microsoft.com/office/drawing/2014/main" xmlns="" id="{ADC9852A-BB8E-31FA-39C4-E359F9D8A6E0}"/>
              </a:ext>
            </a:extLst>
          </p:cNvPr>
          <p:cNvSpPr txBox="1"/>
          <p:nvPr/>
        </p:nvSpPr>
        <p:spPr>
          <a:xfrm>
            <a:off x="1710177" y="1560674"/>
            <a:ext cx="7862954" cy="646331"/>
          </a:xfrm>
          <a:prstGeom prst="rect">
            <a:avLst/>
          </a:prstGeom>
          <a:noFill/>
        </p:spPr>
        <p:txBody>
          <a:bodyPr wrap="square" rtlCol="0">
            <a:spAutoFit/>
          </a:bodyPr>
          <a:lstStyle/>
          <a:p>
            <a:r>
              <a:rPr lang="tr-TR" i="1" dirty="0">
                <a:latin typeface="Cambria Math" panose="02040503050406030204" pitchFamily="18" charset="0"/>
              </a:rPr>
              <a:t>P(j): j noktasındaki işlem süresi P(j) : (30,20,45,60)</a:t>
            </a:r>
          </a:p>
          <a:p>
            <a:r>
              <a:rPr lang="tr-TR" i="1" dirty="0">
                <a:latin typeface="Cambria Math" panose="02040503050406030204" pitchFamily="18" charset="0"/>
              </a:rPr>
              <a:t>T: 480</a:t>
            </a:r>
          </a:p>
        </p:txBody>
      </p:sp>
      <mc:AlternateContent xmlns:mc="http://schemas.openxmlformats.org/markup-compatibility/2006">
        <mc:Choice xmlns:a14="http://schemas.microsoft.com/office/drawing/2010/main" xmlns="" Requires="a14">
          <p:sp>
            <p:nvSpPr>
              <p:cNvPr id="2" name="Metin kutusu 1">
                <a:extLst>
                  <a:ext uri="{FF2B5EF4-FFF2-40B4-BE49-F238E27FC236}">
                    <a16:creationId xmlns:a16="http://schemas.microsoft.com/office/drawing/2014/main" id="{73C67D37-7D21-1F39-FD3E-F84F7E7ED7F8}"/>
                  </a:ext>
                </a:extLst>
              </p:cNvPr>
              <p:cNvSpPr txBox="1"/>
              <p:nvPr/>
            </p:nvSpPr>
            <p:spPr>
              <a:xfrm>
                <a:off x="1774091" y="2339454"/>
                <a:ext cx="5177215" cy="412421"/>
              </a:xfrm>
              <a:prstGeom prst="rect">
                <a:avLst/>
              </a:prstGeom>
              <a:noFill/>
            </p:spPr>
            <p:txBody>
              <a:bodyPr wrap="square" lIns="0" tIns="0" rIns="0" bIns="0" rtlCol="0">
                <a:spAutoFit/>
              </a:bodyPr>
              <a:lstStyle/>
              <a:p>
                <a14:m>
                  <m:oMath xmlns:m="http://schemas.openxmlformats.org/officeDocument/2006/math">
                    <m:nary>
                      <m:naryPr>
                        <m:chr m:val="∑"/>
                        <m:ctrlPr>
                          <a:rPr lang="pt-BR" sz="2400" i="1" smtClean="0">
                            <a:latin typeface="Cambria Math" panose="02040503050406030204" pitchFamily="18" charset="0"/>
                          </a:rPr>
                        </m:ctrlPr>
                      </m:naryPr>
                      <m:sub>
                        <m:r>
                          <m:rPr>
                            <m:brk m:alnAt="23"/>
                          </m:rPr>
                          <a:rPr lang="tr-TR" sz="2400" b="0" i="1" smtClean="0">
                            <a:latin typeface="Cambria Math" panose="02040503050406030204" pitchFamily="18" charset="0"/>
                          </a:rPr>
                          <m:t>𝑗</m:t>
                        </m:r>
                        <m:r>
                          <a:rPr lang="pt-BR" sz="2400" i="1" smtClean="0">
                            <a:latin typeface="Cambria Math" panose="02040503050406030204" pitchFamily="18" charset="0"/>
                          </a:rPr>
                          <m:t>=</m:t>
                        </m:r>
                        <m:r>
                          <a:rPr lang="tr-TR" sz="2400" i="1">
                            <a:latin typeface="Cambria Math" panose="02040503050406030204" pitchFamily="18" charset="0"/>
                          </a:rPr>
                          <m:t>1,</m:t>
                        </m:r>
                        <m:r>
                          <a:rPr lang="tr-TR" sz="2400" i="1">
                            <a:latin typeface="Cambria Math" panose="02040503050406030204" pitchFamily="18" charset="0"/>
                          </a:rPr>
                          <m:t>𝑗</m:t>
                        </m:r>
                        <m:r>
                          <a:rPr lang="tr-TR" sz="2400" i="1">
                            <a:latin typeface="Cambria Math" panose="02040503050406030204" pitchFamily="18" charset="0"/>
                          </a:rPr>
                          <m:t>≠</m:t>
                        </m:r>
                        <m:r>
                          <a:rPr lang="tr-TR" sz="2400" b="0" i="1" smtClean="0">
                            <a:latin typeface="Cambria Math" panose="02040503050406030204" pitchFamily="18" charset="0"/>
                          </a:rPr>
                          <m:t>𝑖</m:t>
                        </m:r>
                      </m:sub>
                      <m:sup>
                        <m:r>
                          <a:rPr lang="pt-BR" sz="2400" i="1" smtClean="0">
                            <a:latin typeface="Cambria Math" panose="02040503050406030204" pitchFamily="18" charset="0"/>
                          </a:rPr>
                          <m:t>𝑛</m:t>
                        </m:r>
                      </m:sup>
                      <m:e>
                        <m:r>
                          <a:rPr lang="tr-TR" sz="2400" b="0" i="1" smtClean="0">
                            <a:latin typeface="Cambria Math" panose="02040503050406030204" pitchFamily="18" charset="0"/>
                          </a:rPr>
                          <m:t>𝑃</m:t>
                        </m:r>
                        <m:d>
                          <m:dPr>
                            <m:ctrlPr>
                              <a:rPr lang="tr-TR" sz="2400" b="0" i="1" smtClean="0">
                                <a:latin typeface="Cambria Math" panose="02040503050406030204" pitchFamily="18" charset="0"/>
                              </a:rPr>
                            </m:ctrlPr>
                          </m:dPr>
                          <m:e>
                            <m:r>
                              <a:rPr lang="tr-TR" sz="2400" b="0" i="1" smtClean="0">
                                <a:latin typeface="Cambria Math" panose="02040503050406030204" pitchFamily="18" charset="0"/>
                              </a:rPr>
                              <m:t>𝑗</m:t>
                            </m:r>
                          </m:e>
                        </m:d>
                        <m:r>
                          <a:rPr lang="tr-TR" sz="2400" b="0" i="1" smtClean="0">
                            <a:latin typeface="Cambria Math" panose="02040503050406030204" pitchFamily="18" charset="0"/>
                          </a:rPr>
                          <m:t>𝑥</m:t>
                        </m:r>
                        <m:d>
                          <m:dPr>
                            <m:ctrlPr>
                              <a:rPr lang="tr-TR" sz="2400" b="0" i="1" smtClean="0">
                                <a:latin typeface="Cambria Math" panose="02040503050406030204" pitchFamily="18" charset="0"/>
                              </a:rPr>
                            </m:ctrlPr>
                          </m:dPr>
                          <m:e>
                            <m:r>
                              <a:rPr lang="tr-TR" sz="2400" b="0" i="1" smtClean="0">
                                <a:latin typeface="Cambria Math" panose="02040503050406030204" pitchFamily="18" charset="0"/>
                              </a:rPr>
                              <m:t>𝑖</m:t>
                            </m:r>
                            <m:r>
                              <a:rPr lang="tr-TR" sz="2400" b="0" i="1" smtClean="0">
                                <a:latin typeface="Cambria Math" panose="02040503050406030204" pitchFamily="18" charset="0"/>
                              </a:rPr>
                              <m:t>,</m:t>
                            </m:r>
                            <m:r>
                              <a:rPr lang="tr-TR" sz="2400" b="0" i="1" smtClean="0">
                                <a:latin typeface="Cambria Math" panose="02040503050406030204" pitchFamily="18" charset="0"/>
                              </a:rPr>
                              <m:t>𝑗</m:t>
                            </m:r>
                          </m:e>
                        </m:d>
                      </m:e>
                    </m:nary>
                  </m:oMath>
                </a14:m>
                <a:r>
                  <a:rPr lang="tr-TR" sz="2400" dirty="0"/>
                  <a:t>≤ T , i=1,2,…,n</a:t>
                </a:r>
              </a:p>
            </p:txBody>
          </p:sp>
        </mc:Choice>
        <mc:Fallback>
          <p:sp>
            <p:nvSpPr>
              <p:cNvPr id="2" name="Metin kutusu 1">
                <a:extLst>
                  <a:ext uri="{FF2B5EF4-FFF2-40B4-BE49-F238E27FC236}">
                    <a16:creationId xmlns:a16="http://schemas.microsoft.com/office/drawing/2014/main" xmlns="" xmlns:a14="http://schemas.microsoft.com/office/drawing/2010/main" id="{73C67D37-7D21-1F39-FD3E-F84F7E7ED7F8}"/>
                  </a:ext>
                </a:extLst>
              </p:cNvPr>
              <p:cNvSpPr txBox="1">
                <a:spLocks noRot="1" noChangeAspect="1" noMove="1" noResize="1" noEditPoints="1" noAdjustHandles="1" noChangeArrowheads="1" noChangeShapeType="1" noTextEdit="1"/>
              </p:cNvSpPr>
              <p:nvPr/>
            </p:nvSpPr>
            <p:spPr>
              <a:xfrm>
                <a:off x="1774091" y="2339454"/>
                <a:ext cx="5177215" cy="412421"/>
              </a:xfrm>
              <a:prstGeom prst="rect">
                <a:avLst/>
              </a:prstGeom>
              <a:blipFill>
                <a:blip r:embed="rId2"/>
                <a:stretch>
                  <a:fillRect l="-10836" t="-158209" b="-223881"/>
                </a:stretch>
              </a:blipFill>
            </p:spPr>
            <p:txBody>
              <a:bodyPr/>
              <a:lstStyle/>
              <a:p>
                <a:r>
                  <a:rPr lang="tr-TR">
                    <a:noFill/>
                  </a:rPr>
                  <a:t> </a:t>
                </a:r>
              </a:p>
            </p:txBody>
          </p:sp>
        </mc:Fallback>
      </mc:AlternateContent>
      <p:sp>
        <p:nvSpPr>
          <p:cNvPr id="3" name="Metin kutusu 2">
            <a:extLst>
              <a:ext uri="{FF2B5EF4-FFF2-40B4-BE49-F238E27FC236}">
                <a16:creationId xmlns:a16="http://schemas.microsoft.com/office/drawing/2014/main" xmlns="" id="{1171F66C-6926-87D4-60CB-4D6DE21BB90E}"/>
              </a:ext>
            </a:extLst>
          </p:cNvPr>
          <p:cNvSpPr txBox="1"/>
          <p:nvPr/>
        </p:nvSpPr>
        <p:spPr>
          <a:xfrm>
            <a:off x="1049616" y="3596951"/>
            <a:ext cx="10472212" cy="923330"/>
          </a:xfrm>
          <a:prstGeom prst="rect">
            <a:avLst/>
          </a:prstGeom>
          <a:noFill/>
        </p:spPr>
        <p:txBody>
          <a:bodyPr wrap="square" rtlCol="0">
            <a:spAutoFit/>
          </a:bodyPr>
          <a:lstStyle/>
          <a:p>
            <a:r>
              <a:rPr lang="tr-TR" dirty="0"/>
              <a:t>Bu matematiksel model;</a:t>
            </a:r>
          </a:p>
          <a:p>
            <a:pPr marL="285750" indent="-285750">
              <a:buFont typeface="Arial" panose="020B0604020202020204" pitchFamily="34" charset="0"/>
              <a:buChar char="•"/>
            </a:pPr>
            <a:r>
              <a:rPr lang="tr-TR" dirty="0"/>
              <a:t>Uğrayacağı noktalardaki işlem sürelerine göre mesai kısıtını da göz önüne almakta,</a:t>
            </a:r>
          </a:p>
          <a:p>
            <a:pPr marL="285750" indent="-285750">
              <a:buFont typeface="Arial" panose="020B0604020202020204" pitchFamily="34" charset="0"/>
              <a:buChar char="•"/>
            </a:pPr>
            <a:r>
              <a:rPr lang="tr-TR" dirty="0"/>
              <a:t>Noktalar arasındaki mesafeye göre en iyi rotayı hesaplamakta.</a:t>
            </a:r>
          </a:p>
        </p:txBody>
      </p:sp>
      <p:sp>
        <p:nvSpPr>
          <p:cNvPr id="6" name="Ok: Sağ 5">
            <a:extLst>
              <a:ext uri="{FF2B5EF4-FFF2-40B4-BE49-F238E27FC236}">
                <a16:creationId xmlns:a16="http://schemas.microsoft.com/office/drawing/2014/main" xmlns="" id="{6A5D3D59-3793-81CF-711A-915664B63938}"/>
              </a:ext>
            </a:extLst>
          </p:cNvPr>
          <p:cNvSpPr/>
          <p:nvPr/>
        </p:nvSpPr>
        <p:spPr>
          <a:xfrm>
            <a:off x="1049616" y="1218478"/>
            <a:ext cx="379242" cy="139959"/>
          </a:xfrm>
          <a:prstGeom prst="rightArrow">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Dikdörtgen 10">
            <a:extLst>
              <a:ext uri="{FF2B5EF4-FFF2-40B4-BE49-F238E27FC236}">
                <a16:creationId xmlns:a16="http://schemas.microsoft.com/office/drawing/2014/main" xmlns="" id="{49EED7FF-69E6-B125-00D0-A1ED3849CE84}"/>
              </a:ext>
            </a:extLst>
          </p:cNvPr>
          <p:cNvSpPr/>
          <p:nvPr/>
        </p:nvSpPr>
        <p:spPr>
          <a:xfrm>
            <a:off x="0" y="5728996"/>
            <a:ext cx="12192000" cy="298580"/>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xmlns="" val="3955234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xmlns="" id="{84ECDE7A-6944-466D-8FFE-149A29BA6B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xmlns="" id="{B3420082-9415-44EC-802E-C77D71D59C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Rectangle 36">
            <a:extLst>
              <a:ext uri="{FF2B5EF4-FFF2-40B4-BE49-F238E27FC236}">
                <a16:creationId xmlns:a16="http://schemas.microsoft.com/office/drawing/2014/main" xmlns="" id="{55A52C45-1FCB-4636-A80F-2849B8226C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xmlns="" id="{E0D4A73A-BF5D-E290-031C-3261B3C2B70E}"/>
              </a:ext>
            </a:extLst>
          </p:cNvPr>
          <p:cNvSpPr>
            <a:spLocks noGrp="1"/>
          </p:cNvSpPr>
          <p:nvPr>
            <p:ph type="title"/>
          </p:nvPr>
        </p:nvSpPr>
        <p:spPr>
          <a:xfrm>
            <a:off x="1115568" y="548640"/>
            <a:ext cx="10168128" cy="1179576"/>
          </a:xfrm>
        </p:spPr>
        <p:txBody>
          <a:bodyPr>
            <a:normAutofit/>
          </a:bodyPr>
          <a:lstStyle/>
          <a:p>
            <a:r>
              <a:rPr lang="tr-TR" sz="4000"/>
              <a:t>Genetik Algoritma Yöntemi</a:t>
            </a:r>
          </a:p>
        </p:txBody>
      </p:sp>
      <p:sp>
        <p:nvSpPr>
          <p:cNvPr id="39" name="Rectangle 38">
            <a:extLst>
              <a:ext uri="{FF2B5EF4-FFF2-40B4-BE49-F238E27FC236}">
                <a16:creationId xmlns:a16="http://schemas.microsoft.com/office/drawing/2014/main" xmlns="" id="{768EB4DD-3704-43AD-92B3-C4E0C6EA92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xmlns="" id="{A2394699-2090-C23D-047C-246516BA92BC}"/>
              </a:ext>
            </a:extLst>
          </p:cNvPr>
          <p:cNvSpPr>
            <a:spLocks noGrp="1"/>
          </p:cNvSpPr>
          <p:nvPr>
            <p:ph idx="1"/>
          </p:nvPr>
        </p:nvSpPr>
        <p:spPr>
          <a:xfrm>
            <a:off x="626850" y="2041340"/>
            <a:ext cx="10125954" cy="472341"/>
          </a:xfrm>
        </p:spPr>
        <p:txBody>
          <a:bodyPr anchor="ctr">
            <a:normAutofit/>
          </a:bodyPr>
          <a:lstStyle/>
          <a:p>
            <a:r>
              <a:rPr lang="tr-TR" sz="2000" b="1" dirty="0"/>
              <a:t>1.ADIM: BAŞLANGIÇ ÇÖZÜMÜ</a:t>
            </a:r>
          </a:p>
        </p:txBody>
      </p:sp>
      <p:sp>
        <p:nvSpPr>
          <p:cNvPr id="5" name="Metin kutusu 4">
            <a:extLst>
              <a:ext uri="{FF2B5EF4-FFF2-40B4-BE49-F238E27FC236}">
                <a16:creationId xmlns:a16="http://schemas.microsoft.com/office/drawing/2014/main" xmlns="" id="{F52EDC07-3211-0D01-34B2-EFEC8EB5E15F}"/>
              </a:ext>
            </a:extLst>
          </p:cNvPr>
          <p:cNvSpPr txBox="1"/>
          <p:nvPr/>
        </p:nvSpPr>
        <p:spPr>
          <a:xfrm>
            <a:off x="498834" y="3872126"/>
            <a:ext cx="11155680" cy="369332"/>
          </a:xfrm>
          <a:prstGeom prst="rect">
            <a:avLst/>
          </a:prstGeom>
          <a:noFill/>
        </p:spPr>
        <p:txBody>
          <a:bodyPr wrap="square" rtlCol="0">
            <a:spAutoFit/>
          </a:bodyPr>
          <a:lstStyle/>
          <a:p>
            <a:r>
              <a:rPr lang="tr-TR" b="1" dirty="0"/>
              <a:t>Mesai Kısıtı </a:t>
            </a:r>
            <a:r>
              <a:rPr lang="tr-TR" dirty="0"/>
              <a:t>: Parametrik olarak mesai kısıtı girilir. Bu kısıtı sağlayasıya kadar başlangıç rotası hesaplanır.</a:t>
            </a:r>
          </a:p>
        </p:txBody>
      </p:sp>
      <p:sp>
        <p:nvSpPr>
          <p:cNvPr id="6" name="Metin kutusu 5">
            <a:extLst>
              <a:ext uri="{FF2B5EF4-FFF2-40B4-BE49-F238E27FC236}">
                <a16:creationId xmlns:a16="http://schemas.microsoft.com/office/drawing/2014/main" xmlns="" id="{1F4F6A09-E198-C9D3-921B-D95AB109D598}"/>
              </a:ext>
            </a:extLst>
          </p:cNvPr>
          <p:cNvSpPr txBox="1"/>
          <p:nvPr/>
        </p:nvSpPr>
        <p:spPr>
          <a:xfrm>
            <a:off x="498834" y="4252512"/>
            <a:ext cx="10870163" cy="1200329"/>
          </a:xfrm>
          <a:prstGeom prst="rect">
            <a:avLst/>
          </a:prstGeom>
          <a:noFill/>
        </p:spPr>
        <p:txBody>
          <a:bodyPr wrap="square" rtlCol="0">
            <a:spAutoFit/>
          </a:bodyPr>
          <a:lstStyle/>
          <a:p>
            <a:r>
              <a:rPr lang="tr-TR" b="1" dirty="0"/>
              <a:t>Uzak Nokta: </a:t>
            </a:r>
            <a:r>
              <a:rPr lang="tr-TR" dirty="0"/>
              <a:t>Gelen taleplerimin işletmeme uzaklıkları hesaplanır. Parametrik olarak belirlenen uzaklığımdan daha uzakta olan noktam için parametrik olarak belirlenen çevresindeki yoğunluk değerine göre bir değerlendirme yapılır. Uzaktaki noktam için parametrik olarak belirlediğimiz uzaklık değerine göre çevresine bakılır. Eğer bu uzaktaki nokta şartları sağlamıyorsa rota planına dahil edilmez.  </a:t>
            </a:r>
          </a:p>
        </p:txBody>
      </p:sp>
      <p:sp>
        <p:nvSpPr>
          <p:cNvPr id="8" name="Metin kutusu 7">
            <a:extLst>
              <a:ext uri="{FF2B5EF4-FFF2-40B4-BE49-F238E27FC236}">
                <a16:creationId xmlns:a16="http://schemas.microsoft.com/office/drawing/2014/main" xmlns="" id="{CF4E1994-EBC3-4BD1-D61C-FFBC738158C8}"/>
              </a:ext>
            </a:extLst>
          </p:cNvPr>
          <p:cNvSpPr txBox="1"/>
          <p:nvPr/>
        </p:nvSpPr>
        <p:spPr>
          <a:xfrm>
            <a:off x="498834" y="5450897"/>
            <a:ext cx="10725487" cy="646331"/>
          </a:xfrm>
          <a:prstGeom prst="rect">
            <a:avLst/>
          </a:prstGeom>
          <a:noFill/>
        </p:spPr>
        <p:txBody>
          <a:bodyPr wrap="square" rtlCol="0">
            <a:spAutoFit/>
          </a:bodyPr>
          <a:lstStyle/>
          <a:p>
            <a:r>
              <a:rPr lang="tr-TR" dirty="0"/>
              <a:t>-Kısıtlarımı sağlayan başlangıç çözümleri elde edilir. Bu çözümlerden mesafelerin karşılaştırılması ile ebevyn1 ve ebevyn2 seçilir.</a:t>
            </a:r>
          </a:p>
        </p:txBody>
      </p:sp>
      <p:sp>
        <p:nvSpPr>
          <p:cNvPr id="10" name="Metin kutusu 9">
            <a:extLst>
              <a:ext uri="{FF2B5EF4-FFF2-40B4-BE49-F238E27FC236}">
                <a16:creationId xmlns:a16="http://schemas.microsoft.com/office/drawing/2014/main" xmlns="" id="{F9E12E0F-8A99-519F-92C0-40CD3FF2793B}"/>
              </a:ext>
            </a:extLst>
          </p:cNvPr>
          <p:cNvSpPr txBox="1"/>
          <p:nvPr/>
        </p:nvSpPr>
        <p:spPr>
          <a:xfrm>
            <a:off x="576259" y="2389990"/>
            <a:ext cx="10725487" cy="880369"/>
          </a:xfrm>
          <a:prstGeom prst="rect">
            <a:avLst/>
          </a:prstGeom>
          <a:noFill/>
        </p:spPr>
        <p:txBody>
          <a:bodyPr wrap="square" rtlCol="0">
            <a:spAutoFit/>
          </a:bodyPr>
          <a:lstStyle/>
          <a:p>
            <a:pPr marL="0" indent="0">
              <a:lnSpc>
                <a:spcPct val="150000"/>
              </a:lnSpc>
              <a:buNone/>
            </a:pPr>
            <a:r>
              <a:rPr lang="tr-TR" sz="1800" dirty="0"/>
              <a:t>Gelen taleplere göre başlangıç rotalarının hesaplanması.</a:t>
            </a:r>
          </a:p>
          <a:p>
            <a:pPr marL="0" indent="0">
              <a:lnSpc>
                <a:spcPct val="150000"/>
              </a:lnSpc>
              <a:buNone/>
            </a:pPr>
            <a:r>
              <a:rPr lang="tr-TR" sz="1800" dirty="0"/>
              <a:t>-Mesai kısıtı ve uzak mesafede olan noktama göre rota hesaplanır.</a:t>
            </a:r>
          </a:p>
        </p:txBody>
      </p:sp>
      <p:sp>
        <p:nvSpPr>
          <p:cNvPr id="11" name="Metin kutusu 10">
            <a:extLst>
              <a:ext uri="{FF2B5EF4-FFF2-40B4-BE49-F238E27FC236}">
                <a16:creationId xmlns:a16="http://schemas.microsoft.com/office/drawing/2014/main" xmlns="" id="{9554672A-CA3B-D0F4-E9BE-70F614122BB6}"/>
              </a:ext>
            </a:extLst>
          </p:cNvPr>
          <p:cNvSpPr txBox="1"/>
          <p:nvPr/>
        </p:nvSpPr>
        <p:spPr>
          <a:xfrm>
            <a:off x="498834" y="3491740"/>
            <a:ext cx="11155680" cy="369332"/>
          </a:xfrm>
          <a:prstGeom prst="rect">
            <a:avLst/>
          </a:prstGeom>
          <a:noFill/>
        </p:spPr>
        <p:txBody>
          <a:bodyPr wrap="square" rtlCol="0">
            <a:spAutoFit/>
          </a:bodyPr>
          <a:lstStyle/>
          <a:p>
            <a:r>
              <a:rPr lang="tr-TR" b="1" dirty="0"/>
              <a:t>Başlangıç Noktası</a:t>
            </a:r>
            <a:r>
              <a:rPr lang="tr-TR" dirty="0"/>
              <a:t>: Rotalarımda başlangıç noktası her zaman işletme noktam olmalı.</a:t>
            </a:r>
          </a:p>
        </p:txBody>
      </p:sp>
    </p:spTree>
    <p:extLst>
      <p:ext uri="{BB962C8B-B14F-4D97-AF65-F5344CB8AC3E}">
        <p14:creationId xmlns:p14="http://schemas.microsoft.com/office/powerpoint/2010/main" xmlns="" val="1561692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çerik Yer Tutucusu 4" descr="Araba düz dolguyla">
            <a:extLst>
              <a:ext uri="{FF2B5EF4-FFF2-40B4-BE49-F238E27FC236}">
                <a16:creationId xmlns:a16="http://schemas.microsoft.com/office/drawing/2014/main" xmlns="" id="{F1531C80-EDFC-6279-4D10-1801CAA56C86}"/>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flipH="1">
            <a:off x="7884936" y="943790"/>
            <a:ext cx="756000" cy="756000"/>
          </a:xfrm>
        </p:spPr>
      </p:pic>
      <p:cxnSp>
        <p:nvCxnSpPr>
          <p:cNvPr id="9" name="Bağlayıcı: Eğri 8">
            <a:extLst>
              <a:ext uri="{FF2B5EF4-FFF2-40B4-BE49-F238E27FC236}">
                <a16:creationId xmlns:a16="http://schemas.microsoft.com/office/drawing/2014/main" xmlns="" id="{B89D225E-4F23-86BF-A3E6-30EA491B850E}"/>
              </a:ext>
            </a:extLst>
          </p:cNvPr>
          <p:cNvCxnSpPr>
            <a:cxnSpLocks/>
            <a:endCxn id="10" idx="1"/>
          </p:cNvCxnSpPr>
          <p:nvPr/>
        </p:nvCxnSpPr>
        <p:spPr>
          <a:xfrm flipV="1">
            <a:off x="8504865" y="353614"/>
            <a:ext cx="931211" cy="70767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Metin kutusu 9">
            <a:extLst>
              <a:ext uri="{FF2B5EF4-FFF2-40B4-BE49-F238E27FC236}">
                <a16:creationId xmlns:a16="http://schemas.microsoft.com/office/drawing/2014/main" xmlns="" id="{E1ED9986-1E59-EAAA-DE0A-2836A59BBFF5}"/>
              </a:ext>
            </a:extLst>
          </p:cNvPr>
          <p:cNvSpPr txBox="1"/>
          <p:nvPr/>
        </p:nvSpPr>
        <p:spPr>
          <a:xfrm>
            <a:off x="9436076" y="168948"/>
            <a:ext cx="2705878" cy="369332"/>
          </a:xfrm>
          <a:prstGeom prst="rect">
            <a:avLst/>
          </a:prstGeom>
          <a:noFill/>
        </p:spPr>
        <p:txBody>
          <a:bodyPr wrap="square" rtlCol="0">
            <a:spAutoFit/>
          </a:bodyPr>
          <a:lstStyle/>
          <a:p>
            <a:r>
              <a:rPr lang="tr-TR" dirty="0"/>
              <a:t>1 tane aracım var</a:t>
            </a:r>
          </a:p>
        </p:txBody>
      </p:sp>
      <p:pic>
        <p:nvPicPr>
          <p:cNvPr id="28" name="Grafik 27" descr="Adam düz dolguyla">
            <a:extLst>
              <a:ext uri="{FF2B5EF4-FFF2-40B4-BE49-F238E27FC236}">
                <a16:creationId xmlns:a16="http://schemas.microsoft.com/office/drawing/2014/main" xmlns="" id="{E11BFE84-E28A-9119-8E88-E6F9210C907F}"/>
              </a:ext>
            </a:extLst>
          </p:cNvPr>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tretch>
            <a:fillRect/>
          </a:stretch>
        </p:blipFill>
        <p:spPr>
          <a:xfrm>
            <a:off x="5462814" y="1516331"/>
            <a:ext cx="540000" cy="540000"/>
          </a:xfrm>
          <a:prstGeom prst="rect">
            <a:avLst/>
          </a:prstGeom>
        </p:spPr>
      </p:pic>
      <p:pic>
        <p:nvPicPr>
          <p:cNvPr id="30" name="Grafik 29" descr="İşaretleyici düz dolguyla">
            <a:extLst>
              <a:ext uri="{FF2B5EF4-FFF2-40B4-BE49-F238E27FC236}">
                <a16:creationId xmlns:a16="http://schemas.microsoft.com/office/drawing/2014/main" xmlns="" id="{1F1544A5-E936-A33C-9E97-1BE1E69E7F02}"/>
              </a:ext>
            </a:extLst>
          </p:cNvPr>
          <p:cNvPicPr>
            <a:picLocks noChangeAspect="1"/>
          </p:cNvPicPr>
          <p:nvPr/>
        </p:nvPicPr>
        <p:blipFill>
          <a:blip r:embed="rId6" cstate="print">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tretch>
            <a:fillRect/>
          </a:stretch>
        </p:blipFill>
        <p:spPr>
          <a:xfrm>
            <a:off x="5769650" y="1842415"/>
            <a:ext cx="252000" cy="252000"/>
          </a:xfrm>
          <a:prstGeom prst="rect">
            <a:avLst/>
          </a:prstGeom>
        </p:spPr>
      </p:pic>
      <p:pic>
        <p:nvPicPr>
          <p:cNvPr id="4" name="Grafik 3" descr="Adam düz dolguyla">
            <a:extLst>
              <a:ext uri="{FF2B5EF4-FFF2-40B4-BE49-F238E27FC236}">
                <a16:creationId xmlns:a16="http://schemas.microsoft.com/office/drawing/2014/main" xmlns="" id="{72D5805B-573C-4D35-42B2-3AE67E612801}"/>
              </a:ext>
            </a:extLst>
          </p:cNvPr>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tretch>
            <a:fillRect/>
          </a:stretch>
        </p:blipFill>
        <p:spPr>
          <a:xfrm>
            <a:off x="10482179" y="1430691"/>
            <a:ext cx="540000" cy="540000"/>
          </a:xfrm>
          <a:prstGeom prst="rect">
            <a:avLst/>
          </a:prstGeom>
        </p:spPr>
      </p:pic>
      <p:pic>
        <p:nvPicPr>
          <p:cNvPr id="5" name="Grafik 4" descr="İşaretleyici düz dolguyla">
            <a:extLst>
              <a:ext uri="{FF2B5EF4-FFF2-40B4-BE49-F238E27FC236}">
                <a16:creationId xmlns:a16="http://schemas.microsoft.com/office/drawing/2014/main" xmlns="" id="{4E897705-08A8-A464-D060-86C5CA2D42AF}"/>
              </a:ext>
            </a:extLst>
          </p:cNvPr>
          <p:cNvPicPr>
            <a:picLocks noChangeAspect="1"/>
          </p:cNvPicPr>
          <p:nvPr/>
        </p:nvPicPr>
        <p:blipFill>
          <a:blip r:embed="rId6" cstate="print">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tretch>
            <a:fillRect/>
          </a:stretch>
        </p:blipFill>
        <p:spPr>
          <a:xfrm>
            <a:off x="10789015" y="1756775"/>
            <a:ext cx="252000" cy="252000"/>
          </a:xfrm>
          <a:prstGeom prst="rect">
            <a:avLst/>
          </a:prstGeom>
        </p:spPr>
      </p:pic>
      <p:pic>
        <p:nvPicPr>
          <p:cNvPr id="6" name="Grafik 5" descr="Adam düz dolguyla">
            <a:extLst>
              <a:ext uri="{FF2B5EF4-FFF2-40B4-BE49-F238E27FC236}">
                <a16:creationId xmlns:a16="http://schemas.microsoft.com/office/drawing/2014/main" xmlns="" id="{78540C3E-80EC-8372-2042-27ED98648D6F}"/>
              </a:ext>
            </a:extLst>
          </p:cNvPr>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tretch>
            <a:fillRect/>
          </a:stretch>
        </p:blipFill>
        <p:spPr>
          <a:xfrm>
            <a:off x="9803263" y="2889000"/>
            <a:ext cx="540000" cy="540000"/>
          </a:xfrm>
          <a:prstGeom prst="rect">
            <a:avLst/>
          </a:prstGeom>
        </p:spPr>
      </p:pic>
      <p:pic>
        <p:nvPicPr>
          <p:cNvPr id="11" name="Grafik 10" descr="İşaretleyici düz dolguyla">
            <a:extLst>
              <a:ext uri="{FF2B5EF4-FFF2-40B4-BE49-F238E27FC236}">
                <a16:creationId xmlns:a16="http://schemas.microsoft.com/office/drawing/2014/main" xmlns="" id="{DA785F55-99AD-B8A1-B5AB-065B3B26089F}"/>
              </a:ext>
            </a:extLst>
          </p:cNvPr>
          <p:cNvPicPr>
            <a:picLocks noChangeAspect="1"/>
          </p:cNvPicPr>
          <p:nvPr/>
        </p:nvPicPr>
        <p:blipFill>
          <a:blip r:embed="rId6" cstate="print">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tretch>
            <a:fillRect/>
          </a:stretch>
        </p:blipFill>
        <p:spPr>
          <a:xfrm>
            <a:off x="10110099" y="3215084"/>
            <a:ext cx="252000" cy="252000"/>
          </a:xfrm>
          <a:prstGeom prst="rect">
            <a:avLst/>
          </a:prstGeom>
        </p:spPr>
      </p:pic>
      <p:pic>
        <p:nvPicPr>
          <p:cNvPr id="12" name="Grafik 11" descr="Adam düz dolguyla">
            <a:extLst>
              <a:ext uri="{FF2B5EF4-FFF2-40B4-BE49-F238E27FC236}">
                <a16:creationId xmlns:a16="http://schemas.microsoft.com/office/drawing/2014/main" xmlns="" id="{B7F3CBB6-D31A-A335-69FC-746E004DC928}"/>
              </a:ext>
            </a:extLst>
          </p:cNvPr>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tretch>
            <a:fillRect/>
          </a:stretch>
        </p:blipFill>
        <p:spPr>
          <a:xfrm>
            <a:off x="7778520" y="2850916"/>
            <a:ext cx="540000" cy="540000"/>
          </a:xfrm>
          <a:prstGeom prst="rect">
            <a:avLst/>
          </a:prstGeom>
        </p:spPr>
      </p:pic>
      <p:pic>
        <p:nvPicPr>
          <p:cNvPr id="14" name="Grafik 13" descr="İşaretleyici düz dolguyla">
            <a:extLst>
              <a:ext uri="{FF2B5EF4-FFF2-40B4-BE49-F238E27FC236}">
                <a16:creationId xmlns:a16="http://schemas.microsoft.com/office/drawing/2014/main" xmlns="" id="{9DF7F9BA-8AF6-70DE-F02A-B1374289C3B5}"/>
              </a:ext>
            </a:extLst>
          </p:cNvPr>
          <p:cNvPicPr>
            <a:picLocks noChangeAspect="1"/>
          </p:cNvPicPr>
          <p:nvPr/>
        </p:nvPicPr>
        <p:blipFill>
          <a:blip r:embed="rId6" cstate="print">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tretch>
            <a:fillRect/>
          </a:stretch>
        </p:blipFill>
        <p:spPr>
          <a:xfrm>
            <a:off x="8085356" y="3177000"/>
            <a:ext cx="252000" cy="252000"/>
          </a:xfrm>
          <a:prstGeom prst="rect">
            <a:avLst/>
          </a:prstGeom>
        </p:spPr>
      </p:pic>
      <p:pic>
        <p:nvPicPr>
          <p:cNvPr id="15" name="Grafik 14" descr="Adam düz dolguyla">
            <a:extLst>
              <a:ext uri="{FF2B5EF4-FFF2-40B4-BE49-F238E27FC236}">
                <a16:creationId xmlns:a16="http://schemas.microsoft.com/office/drawing/2014/main" xmlns="" id="{828475E2-D2A0-20E0-3892-01B32F85FA00}"/>
              </a:ext>
            </a:extLst>
          </p:cNvPr>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tretch>
            <a:fillRect/>
          </a:stretch>
        </p:blipFill>
        <p:spPr>
          <a:xfrm>
            <a:off x="6181975" y="3141000"/>
            <a:ext cx="540000" cy="540000"/>
          </a:xfrm>
          <a:prstGeom prst="rect">
            <a:avLst/>
          </a:prstGeom>
        </p:spPr>
      </p:pic>
      <p:pic>
        <p:nvPicPr>
          <p:cNvPr id="16" name="Grafik 15" descr="İşaretleyici düz dolguyla">
            <a:extLst>
              <a:ext uri="{FF2B5EF4-FFF2-40B4-BE49-F238E27FC236}">
                <a16:creationId xmlns:a16="http://schemas.microsoft.com/office/drawing/2014/main" xmlns="" id="{C79D835E-AD0B-24D5-4563-EA8362C7CB9E}"/>
              </a:ext>
            </a:extLst>
          </p:cNvPr>
          <p:cNvPicPr>
            <a:picLocks noChangeAspect="1"/>
          </p:cNvPicPr>
          <p:nvPr/>
        </p:nvPicPr>
        <p:blipFill>
          <a:blip r:embed="rId6" cstate="print">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tretch>
            <a:fillRect/>
          </a:stretch>
        </p:blipFill>
        <p:spPr>
          <a:xfrm>
            <a:off x="6488811" y="3467084"/>
            <a:ext cx="252000" cy="252000"/>
          </a:xfrm>
          <a:prstGeom prst="rect">
            <a:avLst/>
          </a:prstGeom>
        </p:spPr>
      </p:pic>
      <p:pic>
        <p:nvPicPr>
          <p:cNvPr id="17" name="Grafik 16" descr="Adam düz dolguyla">
            <a:extLst>
              <a:ext uri="{FF2B5EF4-FFF2-40B4-BE49-F238E27FC236}">
                <a16:creationId xmlns:a16="http://schemas.microsoft.com/office/drawing/2014/main" xmlns="" id="{691F0E42-F15F-4B54-DDD3-3DD23EC1EC42}"/>
              </a:ext>
            </a:extLst>
          </p:cNvPr>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tretch>
            <a:fillRect/>
          </a:stretch>
        </p:blipFill>
        <p:spPr>
          <a:xfrm>
            <a:off x="999865" y="5445277"/>
            <a:ext cx="540000" cy="540000"/>
          </a:xfrm>
          <a:prstGeom prst="rect">
            <a:avLst/>
          </a:prstGeom>
        </p:spPr>
      </p:pic>
      <p:pic>
        <p:nvPicPr>
          <p:cNvPr id="18" name="Grafik 17" descr="İşaretleyici düz dolguyla">
            <a:extLst>
              <a:ext uri="{FF2B5EF4-FFF2-40B4-BE49-F238E27FC236}">
                <a16:creationId xmlns:a16="http://schemas.microsoft.com/office/drawing/2014/main" xmlns="" id="{B9EA11F3-6F35-09F3-C554-5E9F85775DCA}"/>
              </a:ext>
            </a:extLst>
          </p:cNvPr>
          <p:cNvPicPr>
            <a:picLocks noChangeAspect="1"/>
          </p:cNvPicPr>
          <p:nvPr/>
        </p:nvPicPr>
        <p:blipFill>
          <a:blip r:embed="rId6" cstate="print">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tretch>
            <a:fillRect/>
          </a:stretch>
        </p:blipFill>
        <p:spPr>
          <a:xfrm>
            <a:off x="1306701" y="5771361"/>
            <a:ext cx="252000" cy="252000"/>
          </a:xfrm>
          <a:prstGeom prst="rect">
            <a:avLst/>
          </a:prstGeom>
        </p:spPr>
      </p:pic>
      <p:cxnSp>
        <p:nvCxnSpPr>
          <p:cNvPr id="20" name="Düz Ok Bağlayıcısı 19">
            <a:extLst>
              <a:ext uri="{FF2B5EF4-FFF2-40B4-BE49-F238E27FC236}">
                <a16:creationId xmlns:a16="http://schemas.microsoft.com/office/drawing/2014/main" xmlns="" id="{F07C59D4-647D-1C7F-FF42-2430660ED28C}"/>
              </a:ext>
            </a:extLst>
          </p:cNvPr>
          <p:cNvCxnSpPr>
            <a:cxnSpLocks/>
            <a:endCxn id="28" idx="3"/>
          </p:cNvCxnSpPr>
          <p:nvPr/>
        </p:nvCxnSpPr>
        <p:spPr>
          <a:xfrm flipH="1">
            <a:off x="6002814" y="1756775"/>
            <a:ext cx="2082542" cy="2955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Düz Ok Bağlayıcısı 20">
            <a:extLst>
              <a:ext uri="{FF2B5EF4-FFF2-40B4-BE49-F238E27FC236}">
                <a16:creationId xmlns:a16="http://schemas.microsoft.com/office/drawing/2014/main" xmlns="" id="{9E06D702-873F-D309-658C-A88FF36372D8}"/>
              </a:ext>
            </a:extLst>
          </p:cNvPr>
          <p:cNvCxnSpPr>
            <a:cxnSpLocks/>
            <a:endCxn id="16" idx="3"/>
          </p:cNvCxnSpPr>
          <p:nvPr/>
        </p:nvCxnSpPr>
        <p:spPr>
          <a:xfrm flipH="1">
            <a:off x="6740811" y="1970691"/>
            <a:ext cx="1451467" cy="1622393"/>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Düz Ok Bağlayıcısı 24">
            <a:extLst>
              <a:ext uri="{FF2B5EF4-FFF2-40B4-BE49-F238E27FC236}">
                <a16:creationId xmlns:a16="http://schemas.microsoft.com/office/drawing/2014/main" xmlns="" id="{FF326368-D7A4-7CD8-4201-9EC91C57020C}"/>
              </a:ext>
            </a:extLst>
          </p:cNvPr>
          <p:cNvCxnSpPr>
            <a:cxnSpLocks/>
            <a:stCxn id="8" idx="2"/>
            <a:endCxn id="12" idx="3"/>
          </p:cNvCxnSpPr>
          <p:nvPr/>
        </p:nvCxnSpPr>
        <p:spPr>
          <a:xfrm>
            <a:off x="8276893" y="2130415"/>
            <a:ext cx="41627" cy="990501"/>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Düz Ok Bağlayıcısı 28">
            <a:extLst>
              <a:ext uri="{FF2B5EF4-FFF2-40B4-BE49-F238E27FC236}">
                <a16:creationId xmlns:a16="http://schemas.microsoft.com/office/drawing/2014/main" xmlns="" id="{0DAABDA3-6F6D-968C-76D0-9A70415B44C8}"/>
              </a:ext>
            </a:extLst>
          </p:cNvPr>
          <p:cNvCxnSpPr>
            <a:cxnSpLocks/>
          </p:cNvCxnSpPr>
          <p:nvPr/>
        </p:nvCxnSpPr>
        <p:spPr>
          <a:xfrm>
            <a:off x="8337356" y="1970691"/>
            <a:ext cx="1465907" cy="120630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Düz Ok Bağlayıcısı 32">
            <a:extLst>
              <a:ext uri="{FF2B5EF4-FFF2-40B4-BE49-F238E27FC236}">
                <a16:creationId xmlns:a16="http://schemas.microsoft.com/office/drawing/2014/main" xmlns="" id="{7468ED0D-AF44-AFB4-C8C4-CBC81CDD1369}"/>
              </a:ext>
            </a:extLst>
          </p:cNvPr>
          <p:cNvCxnSpPr>
            <a:cxnSpLocks/>
            <a:stCxn id="8" idx="3"/>
          </p:cNvCxnSpPr>
          <p:nvPr/>
        </p:nvCxnSpPr>
        <p:spPr>
          <a:xfrm flipV="1">
            <a:off x="8618893" y="1718691"/>
            <a:ext cx="1863286" cy="123724"/>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Düz Ok Bağlayıcısı 41">
            <a:extLst>
              <a:ext uri="{FF2B5EF4-FFF2-40B4-BE49-F238E27FC236}">
                <a16:creationId xmlns:a16="http://schemas.microsoft.com/office/drawing/2014/main" xmlns="" id="{6891FB55-EAF3-B3EC-E95D-632EFA18E45F}"/>
              </a:ext>
            </a:extLst>
          </p:cNvPr>
          <p:cNvCxnSpPr>
            <a:cxnSpLocks/>
            <a:endCxn id="18" idx="0"/>
          </p:cNvCxnSpPr>
          <p:nvPr/>
        </p:nvCxnSpPr>
        <p:spPr>
          <a:xfrm flipH="1">
            <a:off x="1432701" y="1842415"/>
            <a:ext cx="6652655" cy="39289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8" name="Dikdörtgen 7">
            <a:extLst>
              <a:ext uri="{FF2B5EF4-FFF2-40B4-BE49-F238E27FC236}">
                <a16:creationId xmlns:a16="http://schemas.microsoft.com/office/drawing/2014/main" xmlns="" id="{2B2C7CD3-130F-10D5-F841-436ED89A4207}"/>
              </a:ext>
            </a:extLst>
          </p:cNvPr>
          <p:cNvSpPr/>
          <p:nvPr/>
        </p:nvSpPr>
        <p:spPr>
          <a:xfrm>
            <a:off x="7934893" y="1554415"/>
            <a:ext cx="684000" cy="576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49" name="Metin kutusu 48">
            <a:extLst>
              <a:ext uri="{FF2B5EF4-FFF2-40B4-BE49-F238E27FC236}">
                <a16:creationId xmlns:a16="http://schemas.microsoft.com/office/drawing/2014/main" xmlns="" id="{5A3D71A0-06D3-2D09-BF3B-3A26E29DB7DB}"/>
              </a:ext>
            </a:extLst>
          </p:cNvPr>
          <p:cNvSpPr txBox="1"/>
          <p:nvPr/>
        </p:nvSpPr>
        <p:spPr>
          <a:xfrm rot="19765149">
            <a:off x="2479920" y="4183351"/>
            <a:ext cx="1944000" cy="360000"/>
          </a:xfrm>
          <a:prstGeom prst="rect">
            <a:avLst/>
          </a:prstGeom>
          <a:noFill/>
          <a:ln>
            <a:solidFill>
              <a:srgbClr val="FF0000"/>
            </a:solidFill>
          </a:ln>
        </p:spPr>
        <p:txBody>
          <a:bodyPr wrap="square" rtlCol="0">
            <a:spAutoFit/>
          </a:bodyPr>
          <a:lstStyle/>
          <a:p>
            <a:r>
              <a:rPr lang="tr-TR" dirty="0"/>
              <a:t>Maksimum Uzaklık</a:t>
            </a:r>
          </a:p>
        </p:txBody>
      </p:sp>
      <p:sp>
        <p:nvSpPr>
          <p:cNvPr id="50" name="Oval 49">
            <a:extLst>
              <a:ext uri="{FF2B5EF4-FFF2-40B4-BE49-F238E27FC236}">
                <a16:creationId xmlns:a16="http://schemas.microsoft.com/office/drawing/2014/main" xmlns="" id="{74639038-7AE1-F4C7-B807-79C3768DC3E4}"/>
              </a:ext>
            </a:extLst>
          </p:cNvPr>
          <p:cNvSpPr/>
          <p:nvPr/>
        </p:nvSpPr>
        <p:spPr>
          <a:xfrm>
            <a:off x="5150498" y="341284"/>
            <a:ext cx="6120000" cy="4138392"/>
          </a:xfrm>
          <a:prstGeom prst="ellipse">
            <a:avLst/>
          </a:prstGeom>
          <a:noFill/>
          <a:ln>
            <a:solidFill>
              <a:schemeClr val="bg1">
                <a:lumMod val="7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2" name="Metin kutusu 51">
            <a:extLst>
              <a:ext uri="{FF2B5EF4-FFF2-40B4-BE49-F238E27FC236}">
                <a16:creationId xmlns:a16="http://schemas.microsoft.com/office/drawing/2014/main" xmlns="" id="{A253A4CA-297D-5C84-C80A-8A5085054046}"/>
              </a:ext>
            </a:extLst>
          </p:cNvPr>
          <p:cNvSpPr txBox="1"/>
          <p:nvPr/>
        </p:nvSpPr>
        <p:spPr>
          <a:xfrm>
            <a:off x="7892748" y="1676771"/>
            <a:ext cx="1104118" cy="307777"/>
          </a:xfrm>
          <a:prstGeom prst="rect">
            <a:avLst/>
          </a:prstGeom>
          <a:noFill/>
        </p:spPr>
        <p:txBody>
          <a:bodyPr wrap="square" rtlCol="0">
            <a:spAutoFit/>
          </a:bodyPr>
          <a:lstStyle/>
          <a:p>
            <a:r>
              <a:rPr lang="tr-TR" sz="1400" dirty="0">
                <a:solidFill>
                  <a:schemeClr val="bg1"/>
                </a:solidFill>
              </a:rPr>
              <a:t>İŞLETME</a:t>
            </a:r>
          </a:p>
        </p:txBody>
      </p:sp>
      <p:cxnSp>
        <p:nvCxnSpPr>
          <p:cNvPr id="53" name="Bağlayıcı: Eğri 52">
            <a:extLst>
              <a:ext uri="{FF2B5EF4-FFF2-40B4-BE49-F238E27FC236}">
                <a16:creationId xmlns:a16="http://schemas.microsoft.com/office/drawing/2014/main" xmlns="" id="{0F9D28B0-2D4C-B1B9-1D7B-241C4C0B1058}"/>
              </a:ext>
            </a:extLst>
          </p:cNvPr>
          <p:cNvCxnSpPr>
            <a:cxnSpLocks/>
          </p:cNvCxnSpPr>
          <p:nvPr/>
        </p:nvCxnSpPr>
        <p:spPr>
          <a:xfrm rot="10800000">
            <a:off x="4656417" y="1516331"/>
            <a:ext cx="838848" cy="26422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Metin kutusu 56">
            <a:extLst>
              <a:ext uri="{FF2B5EF4-FFF2-40B4-BE49-F238E27FC236}">
                <a16:creationId xmlns:a16="http://schemas.microsoft.com/office/drawing/2014/main" xmlns="" id="{E48EF2B6-2B70-80DA-3EF9-58F768E4C0F2}"/>
              </a:ext>
            </a:extLst>
          </p:cNvPr>
          <p:cNvSpPr txBox="1"/>
          <p:nvPr/>
        </p:nvSpPr>
        <p:spPr>
          <a:xfrm>
            <a:off x="3222971" y="1300735"/>
            <a:ext cx="1411403" cy="369332"/>
          </a:xfrm>
          <a:prstGeom prst="rect">
            <a:avLst/>
          </a:prstGeom>
          <a:noFill/>
        </p:spPr>
        <p:txBody>
          <a:bodyPr wrap="square" rtlCol="0">
            <a:spAutoFit/>
          </a:bodyPr>
          <a:lstStyle/>
          <a:p>
            <a:r>
              <a:rPr lang="tr-TR" dirty="0"/>
              <a:t>Müşterilerim</a:t>
            </a:r>
          </a:p>
        </p:txBody>
      </p:sp>
      <p:cxnSp>
        <p:nvCxnSpPr>
          <p:cNvPr id="60" name="Bağlayıcı: Eğri 59">
            <a:extLst>
              <a:ext uri="{FF2B5EF4-FFF2-40B4-BE49-F238E27FC236}">
                <a16:creationId xmlns:a16="http://schemas.microsoft.com/office/drawing/2014/main" xmlns="" id="{1ACC3719-A0F8-A868-A9EE-DA1A7587490E}"/>
              </a:ext>
            </a:extLst>
          </p:cNvPr>
          <p:cNvCxnSpPr>
            <a:cxnSpLocks/>
          </p:cNvCxnSpPr>
          <p:nvPr/>
        </p:nvCxnSpPr>
        <p:spPr>
          <a:xfrm>
            <a:off x="1679510" y="5985277"/>
            <a:ext cx="587829" cy="29683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Metin kutusu 62">
            <a:extLst>
              <a:ext uri="{FF2B5EF4-FFF2-40B4-BE49-F238E27FC236}">
                <a16:creationId xmlns:a16="http://schemas.microsoft.com/office/drawing/2014/main" xmlns="" id="{78D949FC-09F2-72E5-34F9-09D5A9A6122B}"/>
              </a:ext>
            </a:extLst>
          </p:cNvPr>
          <p:cNvSpPr txBox="1"/>
          <p:nvPr/>
        </p:nvSpPr>
        <p:spPr>
          <a:xfrm>
            <a:off x="2267339" y="6097445"/>
            <a:ext cx="1411403" cy="369332"/>
          </a:xfrm>
          <a:prstGeom prst="rect">
            <a:avLst/>
          </a:prstGeom>
          <a:noFill/>
        </p:spPr>
        <p:txBody>
          <a:bodyPr wrap="square" rtlCol="0">
            <a:spAutoFit/>
          </a:bodyPr>
          <a:lstStyle/>
          <a:p>
            <a:r>
              <a:rPr lang="tr-TR" dirty="0"/>
              <a:t>Uzak noktam</a:t>
            </a:r>
          </a:p>
        </p:txBody>
      </p:sp>
    </p:spTree>
    <p:extLst>
      <p:ext uri="{BB962C8B-B14F-4D97-AF65-F5344CB8AC3E}">
        <p14:creationId xmlns:p14="http://schemas.microsoft.com/office/powerpoint/2010/main" xmlns="" val="4193055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çerik Yer Tutucusu 4" descr="Araba düz dolguyla">
            <a:extLst>
              <a:ext uri="{FF2B5EF4-FFF2-40B4-BE49-F238E27FC236}">
                <a16:creationId xmlns:a16="http://schemas.microsoft.com/office/drawing/2014/main" xmlns="" id="{F1531C80-EDFC-6279-4D10-1801CAA56C86}"/>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flipH="1">
            <a:off x="7884936" y="943790"/>
            <a:ext cx="756000" cy="756000"/>
          </a:xfrm>
        </p:spPr>
      </p:pic>
      <p:cxnSp>
        <p:nvCxnSpPr>
          <p:cNvPr id="9" name="Bağlayıcı: Eğri 8">
            <a:extLst>
              <a:ext uri="{FF2B5EF4-FFF2-40B4-BE49-F238E27FC236}">
                <a16:creationId xmlns:a16="http://schemas.microsoft.com/office/drawing/2014/main" xmlns="" id="{B89D225E-4F23-86BF-A3E6-30EA491B850E}"/>
              </a:ext>
            </a:extLst>
          </p:cNvPr>
          <p:cNvCxnSpPr>
            <a:cxnSpLocks/>
            <a:endCxn id="10" idx="1"/>
          </p:cNvCxnSpPr>
          <p:nvPr/>
        </p:nvCxnSpPr>
        <p:spPr>
          <a:xfrm flipV="1">
            <a:off x="8504865" y="353614"/>
            <a:ext cx="931211" cy="70767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Metin kutusu 9">
            <a:extLst>
              <a:ext uri="{FF2B5EF4-FFF2-40B4-BE49-F238E27FC236}">
                <a16:creationId xmlns:a16="http://schemas.microsoft.com/office/drawing/2014/main" xmlns="" id="{E1ED9986-1E59-EAAA-DE0A-2836A59BBFF5}"/>
              </a:ext>
            </a:extLst>
          </p:cNvPr>
          <p:cNvSpPr txBox="1"/>
          <p:nvPr/>
        </p:nvSpPr>
        <p:spPr>
          <a:xfrm>
            <a:off x="9436076" y="168948"/>
            <a:ext cx="2705878" cy="369332"/>
          </a:xfrm>
          <a:prstGeom prst="rect">
            <a:avLst/>
          </a:prstGeom>
          <a:noFill/>
        </p:spPr>
        <p:txBody>
          <a:bodyPr wrap="square" rtlCol="0">
            <a:spAutoFit/>
          </a:bodyPr>
          <a:lstStyle/>
          <a:p>
            <a:r>
              <a:rPr lang="tr-TR" dirty="0"/>
              <a:t>1 tane aracım var</a:t>
            </a:r>
          </a:p>
        </p:txBody>
      </p:sp>
      <p:pic>
        <p:nvPicPr>
          <p:cNvPr id="28" name="Grafik 27" descr="Adam düz dolguyla">
            <a:extLst>
              <a:ext uri="{FF2B5EF4-FFF2-40B4-BE49-F238E27FC236}">
                <a16:creationId xmlns:a16="http://schemas.microsoft.com/office/drawing/2014/main" xmlns="" id="{E11BFE84-E28A-9119-8E88-E6F9210C907F}"/>
              </a:ext>
            </a:extLst>
          </p:cNvPr>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tretch>
            <a:fillRect/>
          </a:stretch>
        </p:blipFill>
        <p:spPr>
          <a:xfrm>
            <a:off x="5462814" y="1516331"/>
            <a:ext cx="540000" cy="540000"/>
          </a:xfrm>
          <a:prstGeom prst="rect">
            <a:avLst/>
          </a:prstGeom>
        </p:spPr>
      </p:pic>
      <p:pic>
        <p:nvPicPr>
          <p:cNvPr id="30" name="Grafik 29" descr="İşaretleyici düz dolguyla">
            <a:extLst>
              <a:ext uri="{FF2B5EF4-FFF2-40B4-BE49-F238E27FC236}">
                <a16:creationId xmlns:a16="http://schemas.microsoft.com/office/drawing/2014/main" xmlns="" id="{1F1544A5-E936-A33C-9E97-1BE1E69E7F02}"/>
              </a:ext>
            </a:extLst>
          </p:cNvPr>
          <p:cNvPicPr>
            <a:picLocks noChangeAspect="1"/>
          </p:cNvPicPr>
          <p:nvPr/>
        </p:nvPicPr>
        <p:blipFill>
          <a:blip r:embed="rId6" cstate="print">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tretch>
            <a:fillRect/>
          </a:stretch>
        </p:blipFill>
        <p:spPr>
          <a:xfrm>
            <a:off x="5769650" y="1842415"/>
            <a:ext cx="252000" cy="252000"/>
          </a:xfrm>
          <a:prstGeom prst="rect">
            <a:avLst/>
          </a:prstGeom>
        </p:spPr>
      </p:pic>
      <p:pic>
        <p:nvPicPr>
          <p:cNvPr id="4" name="Grafik 3" descr="Adam düz dolguyla">
            <a:extLst>
              <a:ext uri="{FF2B5EF4-FFF2-40B4-BE49-F238E27FC236}">
                <a16:creationId xmlns:a16="http://schemas.microsoft.com/office/drawing/2014/main" xmlns="" id="{72D5805B-573C-4D35-42B2-3AE67E612801}"/>
              </a:ext>
            </a:extLst>
          </p:cNvPr>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tretch>
            <a:fillRect/>
          </a:stretch>
        </p:blipFill>
        <p:spPr>
          <a:xfrm>
            <a:off x="10482179" y="1430691"/>
            <a:ext cx="540000" cy="540000"/>
          </a:xfrm>
          <a:prstGeom prst="rect">
            <a:avLst/>
          </a:prstGeom>
        </p:spPr>
      </p:pic>
      <p:pic>
        <p:nvPicPr>
          <p:cNvPr id="5" name="Grafik 4" descr="İşaretleyici düz dolguyla">
            <a:extLst>
              <a:ext uri="{FF2B5EF4-FFF2-40B4-BE49-F238E27FC236}">
                <a16:creationId xmlns:a16="http://schemas.microsoft.com/office/drawing/2014/main" xmlns="" id="{4E897705-08A8-A464-D060-86C5CA2D42AF}"/>
              </a:ext>
            </a:extLst>
          </p:cNvPr>
          <p:cNvPicPr>
            <a:picLocks noChangeAspect="1"/>
          </p:cNvPicPr>
          <p:nvPr/>
        </p:nvPicPr>
        <p:blipFill>
          <a:blip r:embed="rId6" cstate="print">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tretch>
            <a:fillRect/>
          </a:stretch>
        </p:blipFill>
        <p:spPr>
          <a:xfrm>
            <a:off x="10789015" y="1756775"/>
            <a:ext cx="252000" cy="252000"/>
          </a:xfrm>
          <a:prstGeom prst="rect">
            <a:avLst/>
          </a:prstGeom>
        </p:spPr>
      </p:pic>
      <p:pic>
        <p:nvPicPr>
          <p:cNvPr id="6" name="Grafik 5" descr="Adam düz dolguyla">
            <a:extLst>
              <a:ext uri="{FF2B5EF4-FFF2-40B4-BE49-F238E27FC236}">
                <a16:creationId xmlns:a16="http://schemas.microsoft.com/office/drawing/2014/main" xmlns="" id="{78540C3E-80EC-8372-2042-27ED98648D6F}"/>
              </a:ext>
            </a:extLst>
          </p:cNvPr>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tretch>
            <a:fillRect/>
          </a:stretch>
        </p:blipFill>
        <p:spPr>
          <a:xfrm>
            <a:off x="9803263" y="2889000"/>
            <a:ext cx="540000" cy="540000"/>
          </a:xfrm>
          <a:prstGeom prst="rect">
            <a:avLst/>
          </a:prstGeom>
        </p:spPr>
      </p:pic>
      <p:pic>
        <p:nvPicPr>
          <p:cNvPr id="11" name="Grafik 10" descr="İşaretleyici düz dolguyla">
            <a:extLst>
              <a:ext uri="{FF2B5EF4-FFF2-40B4-BE49-F238E27FC236}">
                <a16:creationId xmlns:a16="http://schemas.microsoft.com/office/drawing/2014/main" xmlns="" id="{DA785F55-99AD-B8A1-B5AB-065B3B26089F}"/>
              </a:ext>
            </a:extLst>
          </p:cNvPr>
          <p:cNvPicPr>
            <a:picLocks noChangeAspect="1"/>
          </p:cNvPicPr>
          <p:nvPr/>
        </p:nvPicPr>
        <p:blipFill>
          <a:blip r:embed="rId6" cstate="print">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tretch>
            <a:fillRect/>
          </a:stretch>
        </p:blipFill>
        <p:spPr>
          <a:xfrm>
            <a:off x="10110099" y="3215084"/>
            <a:ext cx="252000" cy="252000"/>
          </a:xfrm>
          <a:prstGeom prst="rect">
            <a:avLst/>
          </a:prstGeom>
        </p:spPr>
      </p:pic>
      <p:pic>
        <p:nvPicPr>
          <p:cNvPr id="12" name="Grafik 11" descr="Adam düz dolguyla">
            <a:extLst>
              <a:ext uri="{FF2B5EF4-FFF2-40B4-BE49-F238E27FC236}">
                <a16:creationId xmlns:a16="http://schemas.microsoft.com/office/drawing/2014/main" xmlns="" id="{B7F3CBB6-D31A-A335-69FC-746E004DC928}"/>
              </a:ext>
            </a:extLst>
          </p:cNvPr>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tretch>
            <a:fillRect/>
          </a:stretch>
        </p:blipFill>
        <p:spPr>
          <a:xfrm>
            <a:off x="7778520" y="2850916"/>
            <a:ext cx="540000" cy="540000"/>
          </a:xfrm>
          <a:prstGeom prst="rect">
            <a:avLst/>
          </a:prstGeom>
        </p:spPr>
      </p:pic>
      <p:pic>
        <p:nvPicPr>
          <p:cNvPr id="14" name="Grafik 13" descr="İşaretleyici düz dolguyla">
            <a:extLst>
              <a:ext uri="{FF2B5EF4-FFF2-40B4-BE49-F238E27FC236}">
                <a16:creationId xmlns:a16="http://schemas.microsoft.com/office/drawing/2014/main" xmlns="" id="{9DF7F9BA-8AF6-70DE-F02A-B1374289C3B5}"/>
              </a:ext>
            </a:extLst>
          </p:cNvPr>
          <p:cNvPicPr>
            <a:picLocks noChangeAspect="1"/>
          </p:cNvPicPr>
          <p:nvPr/>
        </p:nvPicPr>
        <p:blipFill>
          <a:blip r:embed="rId6" cstate="print">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tretch>
            <a:fillRect/>
          </a:stretch>
        </p:blipFill>
        <p:spPr>
          <a:xfrm>
            <a:off x="8085356" y="3177000"/>
            <a:ext cx="252000" cy="252000"/>
          </a:xfrm>
          <a:prstGeom prst="rect">
            <a:avLst/>
          </a:prstGeom>
        </p:spPr>
      </p:pic>
      <p:pic>
        <p:nvPicPr>
          <p:cNvPr id="15" name="Grafik 14" descr="Adam düz dolguyla">
            <a:extLst>
              <a:ext uri="{FF2B5EF4-FFF2-40B4-BE49-F238E27FC236}">
                <a16:creationId xmlns:a16="http://schemas.microsoft.com/office/drawing/2014/main" xmlns="" id="{828475E2-D2A0-20E0-3892-01B32F85FA00}"/>
              </a:ext>
            </a:extLst>
          </p:cNvPr>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tretch>
            <a:fillRect/>
          </a:stretch>
        </p:blipFill>
        <p:spPr>
          <a:xfrm>
            <a:off x="6181975" y="3141000"/>
            <a:ext cx="540000" cy="540000"/>
          </a:xfrm>
          <a:prstGeom prst="rect">
            <a:avLst/>
          </a:prstGeom>
        </p:spPr>
      </p:pic>
      <p:pic>
        <p:nvPicPr>
          <p:cNvPr id="16" name="Grafik 15" descr="İşaretleyici düz dolguyla">
            <a:extLst>
              <a:ext uri="{FF2B5EF4-FFF2-40B4-BE49-F238E27FC236}">
                <a16:creationId xmlns:a16="http://schemas.microsoft.com/office/drawing/2014/main" xmlns="" id="{C79D835E-AD0B-24D5-4563-EA8362C7CB9E}"/>
              </a:ext>
            </a:extLst>
          </p:cNvPr>
          <p:cNvPicPr>
            <a:picLocks noChangeAspect="1"/>
          </p:cNvPicPr>
          <p:nvPr/>
        </p:nvPicPr>
        <p:blipFill>
          <a:blip r:embed="rId6" cstate="print">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tretch>
            <a:fillRect/>
          </a:stretch>
        </p:blipFill>
        <p:spPr>
          <a:xfrm>
            <a:off x="6488811" y="3467084"/>
            <a:ext cx="252000" cy="252000"/>
          </a:xfrm>
          <a:prstGeom prst="rect">
            <a:avLst/>
          </a:prstGeom>
        </p:spPr>
      </p:pic>
      <p:pic>
        <p:nvPicPr>
          <p:cNvPr id="17" name="Grafik 16" descr="Adam düz dolguyla">
            <a:extLst>
              <a:ext uri="{FF2B5EF4-FFF2-40B4-BE49-F238E27FC236}">
                <a16:creationId xmlns:a16="http://schemas.microsoft.com/office/drawing/2014/main" xmlns="" id="{691F0E42-F15F-4B54-DDD3-3DD23EC1EC42}"/>
              </a:ext>
            </a:extLst>
          </p:cNvPr>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tretch>
            <a:fillRect/>
          </a:stretch>
        </p:blipFill>
        <p:spPr>
          <a:xfrm>
            <a:off x="999865" y="5445277"/>
            <a:ext cx="540000" cy="540000"/>
          </a:xfrm>
          <a:prstGeom prst="rect">
            <a:avLst/>
          </a:prstGeom>
        </p:spPr>
      </p:pic>
      <p:pic>
        <p:nvPicPr>
          <p:cNvPr id="18" name="Grafik 17" descr="İşaretleyici düz dolguyla">
            <a:extLst>
              <a:ext uri="{FF2B5EF4-FFF2-40B4-BE49-F238E27FC236}">
                <a16:creationId xmlns:a16="http://schemas.microsoft.com/office/drawing/2014/main" xmlns="" id="{B9EA11F3-6F35-09F3-C554-5E9F85775DCA}"/>
              </a:ext>
            </a:extLst>
          </p:cNvPr>
          <p:cNvPicPr>
            <a:picLocks noChangeAspect="1"/>
          </p:cNvPicPr>
          <p:nvPr/>
        </p:nvPicPr>
        <p:blipFill>
          <a:blip r:embed="rId6" cstate="print">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tretch>
            <a:fillRect/>
          </a:stretch>
        </p:blipFill>
        <p:spPr>
          <a:xfrm>
            <a:off x="1306701" y="5771361"/>
            <a:ext cx="252000" cy="252000"/>
          </a:xfrm>
          <a:prstGeom prst="rect">
            <a:avLst/>
          </a:prstGeom>
        </p:spPr>
      </p:pic>
      <p:cxnSp>
        <p:nvCxnSpPr>
          <p:cNvPr id="20" name="Düz Ok Bağlayıcısı 19">
            <a:extLst>
              <a:ext uri="{FF2B5EF4-FFF2-40B4-BE49-F238E27FC236}">
                <a16:creationId xmlns:a16="http://schemas.microsoft.com/office/drawing/2014/main" xmlns="" id="{F07C59D4-647D-1C7F-FF42-2430660ED28C}"/>
              </a:ext>
            </a:extLst>
          </p:cNvPr>
          <p:cNvCxnSpPr>
            <a:cxnSpLocks/>
            <a:endCxn id="28" idx="3"/>
          </p:cNvCxnSpPr>
          <p:nvPr/>
        </p:nvCxnSpPr>
        <p:spPr>
          <a:xfrm flipH="1">
            <a:off x="6002814" y="1756775"/>
            <a:ext cx="2082542" cy="2955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Düz Ok Bağlayıcısı 20">
            <a:extLst>
              <a:ext uri="{FF2B5EF4-FFF2-40B4-BE49-F238E27FC236}">
                <a16:creationId xmlns:a16="http://schemas.microsoft.com/office/drawing/2014/main" xmlns="" id="{9E06D702-873F-D309-658C-A88FF36372D8}"/>
              </a:ext>
            </a:extLst>
          </p:cNvPr>
          <p:cNvCxnSpPr>
            <a:cxnSpLocks/>
            <a:endCxn id="16" idx="3"/>
          </p:cNvCxnSpPr>
          <p:nvPr/>
        </p:nvCxnSpPr>
        <p:spPr>
          <a:xfrm flipH="1">
            <a:off x="6740811" y="1970691"/>
            <a:ext cx="1451467" cy="1622393"/>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Düz Ok Bağlayıcısı 24">
            <a:extLst>
              <a:ext uri="{FF2B5EF4-FFF2-40B4-BE49-F238E27FC236}">
                <a16:creationId xmlns:a16="http://schemas.microsoft.com/office/drawing/2014/main" xmlns="" id="{FF326368-D7A4-7CD8-4201-9EC91C57020C}"/>
              </a:ext>
            </a:extLst>
          </p:cNvPr>
          <p:cNvCxnSpPr>
            <a:cxnSpLocks/>
            <a:stCxn id="8" idx="2"/>
            <a:endCxn id="12" idx="3"/>
          </p:cNvCxnSpPr>
          <p:nvPr/>
        </p:nvCxnSpPr>
        <p:spPr>
          <a:xfrm>
            <a:off x="8276893" y="2130415"/>
            <a:ext cx="41627" cy="990501"/>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Düz Ok Bağlayıcısı 28">
            <a:extLst>
              <a:ext uri="{FF2B5EF4-FFF2-40B4-BE49-F238E27FC236}">
                <a16:creationId xmlns:a16="http://schemas.microsoft.com/office/drawing/2014/main" xmlns="" id="{0DAABDA3-6F6D-968C-76D0-9A70415B44C8}"/>
              </a:ext>
            </a:extLst>
          </p:cNvPr>
          <p:cNvCxnSpPr>
            <a:cxnSpLocks/>
          </p:cNvCxnSpPr>
          <p:nvPr/>
        </p:nvCxnSpPr>
        <p:spPr>
          <a:xfrm>
            <a:off x="8337356" y="1970691"/>
            <a:ext cx="1465907" cy="120630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Düz Ok Bağlayıcısı 32">
            <a:extLst>
              <a:ext uri="{FF2B5EF4-FFF2-40B4-BE49-F238E27FC236}">
                <a16:creationId xmlns:a16="http://schemas.microsoft.com/office/drawing/2014/main" xmlns="" id="{7468ED0D-AF44-AFB4-C8C4-CBC81CDD1369}"/>
              </a:ext>
            </a:extLst>
          </p:cNvPr>
          <p:cNvCxnSpPr>
            <a:cxnSpLocks/>
            <a:stCxn id="8" idx="3"/>
          </p:cNvCxnSpPr>
          <p:nvPr/>
        </p:nvCxnSpPr>
        <p:spPr>
          <a:xfrm flipV="1">
            <a:off x="8618893" y="1718691"/>
            <a:ext cx="1863286" cy="123724"/>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Düz Ok Bağlayıcısı 41">
            <a:extLst>
              <a:ext uri="{FF2B5EF4-FFF2-40B4-BE49-F238E27FC236}">
                <a16:creationId xmlns:a16="http://schemas.microsoft.com/office/drawing/2014/main" xmlns="" id="{6891FB55-EAF3-B3EC-E95D-632EFA18E45F}"/>
              </a:ext>
            </a:extLst>
          </p:cNvPr>
          <p:cNvCxnSpPr>
            <a:cxnSpLocks/>
            <a:endCxn id="18" idx="0"/>
          </p:cNvCxnSpPr>
          <p:nvPr/>
        </p:nvCxnSpPr>
        <p:spPr>
          <a:xfrm flipH="1">
            <a:off x="1432701" y="1842415"/>
            <a:ext cx="6652655" cy="39289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8" name="Dikdörtgen 7">
            <a:extLst>
              <a:ext uri="{FF2B5EF4-FFF2-40B4-BE49-F238E27FC236}">
                <a16:creationId xmlns:a16="http://schemas.microsoft.com/office/drawing/2014/main" xmlns="" id="{2B2C7CD3-130F-10D5-F841-436ED89A4207}"/>
              </a:ext>
            </a:extLst>
          </p:cNvPr>
          <p:cNvSpPr/>
          <p:nvPr/>
        </p:nvSpPr>
        <p:spPr>
          <a:xfrm>
            <a:off x="7934893" y="1554415"/>
            <a:ext cx="684000" cy="576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0" name="Oval 49">
            <a:extLst>
              <a:ext uri="{FF2B5EF4-FFF2-40B4-BE49-F238E27FC236}">
                <a16:creationId xmlns:a16="http://schemas.microsoft.com/office/drawing/2014/main" xmlns="" id="{74639038-7AE1-F4C7-B807-79C3768DC3E4}"/>
              </a:ext>
            </a:extLst>
          </p:cNvPr>
          <p:cNvSpPr/>
          <p:nvPr/>
        </p:nvSpPr>
        <p:spPr>
          <a:xfrm>
            <a:off x="5150498" y="341284"/>
            <a:ext cx="6120000" cy="4138392"/>
          </a:xfrm>
          <a:prstGeom prst="ellipse">
            <a:avLst/>
          </a:prstGeom>
          <a:noFill/>
          <a:ln>
            <a:solidFill>
              <a:schemeClr val="bg1">
                <a:lumMod val="7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2" name="Metin kutusu 51">
            <a:extLst>
              <a:ext uri="{FF2B5EF4-FFF2-40B4-BE49-F238E27FC236}">
                <a16:creationId xmlns:a16="http://schemas.microsoft.com/office/drawing/2014/main" xmlns="" id="{A253A4CA-297D-5C84-C80A-8A5085054046}"/>
              </a:ext>
            </a:extLst>
          </p:cNvPr>
          <p:cNvSpPr txBox="1"/>
          <p:nvPr/>
        </p:nvSpPr>
        <p:spPr>
          <a:xfrm>
            <a:off x="7892748" y="1676771"/>
            <a:ext cx="1104118" cy="307777"/>
          </a:xfrm>
          <a:prstGeom prst="rect">
            <a:avLst/>
          </a:prstGeom>
          <a:noFill/>
        </p:spPr>
        <p:txBody>
          <a:bodyPr wrap="square" rtlCol="0">
            <a:spAutoFit/>
          </a:bodyPr>
          <a:lstStyle/>
          <a:p>
            <a:r>
              <a:rPr lang="tr-TR" sz="1400" dirty="0">
                <a:solidFill>
                  <a:schemeClr val="bg1"/>
                </a:solidFill>
              </a:rPr>
              <a:t>İŞLETME</a:t>
            </a:r>
          </a:p>
        </p:txBody>
      </p:sp>
      <p:cxnSp>
        <p:nvCxnSpPr>
          <p:cNvPr id="53" name="Bağlayıcı: Eğri 52">
            <a:extLst>
              <a:ext uri="{FF2B5EF4-FFF2-40B4-BE49-F238E27FC236}">
                <a16:creationId xmlns:a16="http://schemas.microsoft.com/office/drawing/2014/main" xmlns="" id="{0F9D28B0-2D4C-B1B9-1D7B-241C4C0B1058}"/>
              </a:ext>
            </a:extLst>
          </p:cNvPr>
          <p:cNvCxnSpPr>
            <a:cxnSpLocks/>
          </p:cNvCxnSpPr>
          <p:nvPr/>
        </p:nvCxnSpPr>
        <p:spPr>
          <a:xfrm rot="10800000">
            <a:off x="4656417" y="1516331"/>
            <a:ext cx="838848" cy="26422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Metin kutusu 56">
            <a:extLst>
              <a:ext uri="{FF2B5EF4-FFF2-40B4-BE49-F238E27FC236}">
                <a16:creationId xmlns:a16="http://schemas.microsoft.com/office/drawing/2014/main" xmlns="" id="{E48EF2B6-2B70-80DA-3EF9-58F768E4C0F2}"/>
              </a:ext>
            </a:extLst>
          </p:cNvPr>
          <p:cNvSpPr txBox="1"/>
          <p:nvPr/>
        </p:nvSpPr>
        <p:spPr>
          <a:xfrm>
            <a:off x="3222971" y="1300735"/>
            <a:ext cx="1411403" cy="369332"/>
          </a:xfrm>
          <a:prstGeom prst="rect">
            <a:avLst/>
          </a:prstGeom>
          <a:noFill/>
        </p:spPr>
        <p:txBody>
          <a:bodyPr wrap="square" rtlCol="0">
            <a:spAutoFit/>
          </a:bodyPr>
          <a:lstStyle/>
          <a:p>
            <a:r>
              <a:rPr lang="tr-TR" dirty="0"/>
              <a:t>Müşterilerim</a:t>
            </a:r>
          </a:p>
        </p:txBody>
      </p:sp>
      <p:pic>
        <p:nvPicPr>
          <p:cNvPr id="2" name="Grafik 1" descr="Adam düz dolguyla">
            <a:extLst>
              <a:ext uri="{FF2B5EF4-FFF2-40B4-BE49-F238E27FC236}">
                <a16:creationId xmlns:a16="http://schemas.microsoft.com/office/drawing/2014/main" xmlns="" id="{DA65B108-80AF-35E4-F743-8E9134010521}"/>
              </a:ext>
            </a:extLst>
          </p:cNvPr>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tretch>
            <a:fillRect/>
          </a:stretch>
        </p:blipFill>
        <p:spPr>
          <a:xfrm>
            <a:off x="3009057" y="5249361"/>
            <a:ext cx="540000" cy="540000"/>
          </a:xfrm>
          <a:prstGeom prst="rect">
            <a:avLst/>
          </a:prstGeom>
        </p:spPr>
      </p:pic>
      <p:pic>
        <p:nvPicPr>
          <p:cNvPr id="3" name="Grafik 2" descr="İşaretleyici düz dolguyla">
            <a:extLst>
              <a:ext uri="{FF2B5EF4-FFF2-40B4-BE49-F238E27FC236}">
                <a16:creationId xmlns:a16="http://schemas.microsoft.com/office/drawing/2014/main" xmlns="" id="{A49CE2D2-8CCB-5DBA-CF24-B7D517E8FFA2}"/>
              </a:ext>
            </a:extLst>
          </p:cNvPr>
          <p:cNvPicPr>
            <a:picLocks noChangeAspect="1"/>
          </p:cNvPicPr>
          <p:nvPr/>
        </p:nvPicPr>
        <p:blipFill>
          <a:blip r:embed="rId6" cstate="print">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tretch>
            <a:fillRect/>
          </a:stretch>
        </p:blipFill>
        <p:spPr>
          <a:xfrm>
            <a:off x="3315893" y="5575445"/>
            <a:ext cx="252000" cy="252000"/>
          </a:xfrm>
          <a:prstGeom prst="rect">
            <a:avLst/>
          </a:prstGeom>
        </p:spPr>
      </p:pic>
      <p:pic>
        <p:nvPicPr>
          <p:cNvPr id="13" name="Grafik 12" descr="Adam düz dolguyla">
            <a:extLst>
              <a:ext uri="{FF2B5EF4-FFF2-40B4-BE49-F238E27FC236}">
                <a16:creationId xmlns:a16="http://schemas.microsoft.com/office/drawing/2014/main" xmlns="" id="{C8CD6FAA-765D-A303-591E-B9A6F6B97BFF}"/>
              </a:ext>
            </a:extLst>
          </p:cNvPr>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tretch>
            <a:fillRect/>
          </a:stretch>
        </p:blipFill>
        <p:spPr>
          <a:xfrm>
            <a:off x="1564243" y="3873599"/>
            <a:ext cx="540000" cy="540000"/>
          </a:xfrm>
          <a:prstGeom prst="rect">
            <a:avLst/>
          </a:prstGeom>
        </p:spPr>
      </p:pic>
      <p:pic>
        <p:nvPicPr>
          <p:cNvPr id="19" name="Grafik 18" descr="İşaretleyici düz dolguyla">
            <a:extLst>
              <a:ext uri="{FF2B5EF4-FFF2-40B4-BE49-F238E27FC236}">
                <a16:creationId xmlns:a16="http://schemas.microsoft.com/office/drawing/2014/main" xmlns="" id="{2AA283FE-BBFF-10A9-D1E9-1DCD07361323}"/>
              </a:ext>
            </a:extLst>
          </p:cNvPr>
          <p:cNvPicPr>
            <a:picLocks noChangeAspect="1"/>
          </p:cNvPicPr>
          <p:nvPr/>
        </p:nvPicPr>
        <p:blipFill>
          <a:blip r:embed="rId6" cstate="print">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tretch>
            <a:fillRect/>
          </a:stretch>
        </p:blipFill>
        <p:spPr>
          <a:xfrm>
            <a:off x="1871079" y="4199683"/>
            <a:ext cx="252000" cy="252000"/>
          </a:xfrm>
          <a:prstGeom prst="rect">
            <a:avLst/>
          </a:prstGeom>
        </p:spPr>
      </p:pic>
      <p:cxnSp>
        <p:nvCxnSpPr>
          <p:cNvPr id="22" name="Düz Ok Bağlayıcısı 21">
            <a:extLst>
              <a:ext uri="{FF2B5EF4-FFF2-40B4-BE49-F238E27FC236}">
                <a16:creationId xmlns:a16="http://schemas.microsoft.com/office/drawing/2014/main" xmlns="" id="{DA21B799-8F37-A74F-AD9E-522567D2C71C}"/>
              </a:ext>
            </a:extLst>
          </p:cNvPr>
          <p:cNvCxnSpPr>
            <a:cxnSpLocks/>
          </p:cNvCxnSpPr>
          <p:nvPr/>
        </p:nvCxnSpPr>
        <p:spPr>
          <a:xfrm flipV="1">
            <a:off x="1432701" y="4554956"/>
            <a:ext cx="340115" cy="87557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Düz Ok Bağlayıcısı 26">
            <a:extLst>
              <a:ext uri="{FF2B5EF4-FFF2-40B4-BE49-F238E27FC236}">
                <a16:creationId xmlns:a16="http://schemas.microsoft.com/office/drawing/2014/main" xmlns="" id="{DE07BED3-245C-8F24-BFE3-E32038C3FEE8}"/>
              </a:ext>
            </a:extLst>
          </p:cNvPr>
          <p:cNvCxnSpPr>
            <a:cxnSpLocks/>
          </p:cNvCxnSpPr>
          <p:nvPr/>
        </p:nvCxnSpPr>
        <p:spPr>
          <a:xfrm flipV="1">
            <a:off x="1633472" y="5575445"/>
            <a:ext cx="1420871" cy="30928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xmlns="" id="{21CF008D-AC7C-3F9C-7242-A8016C719ECD}"/>
              </a:ext>
            </a:extLst>
          </p:cNvPr>
          <p:cNvSpPr/>
          <p:nvPr/>
        </p:nvSpPr>
        <p:spPr>
          <a:xfrm>
            <a:off x="615816" y="3759984"/>
            <a:ext cx="3107097" cy="2827427"/>
          </a:xfrm>
          <a:prstGeom prst="ellipse">
            <a:avLst/>
          </a:prstGeom>
          <a:noFill/>
          <a:ln>
            <a:solidFill>
              <a:schemeClr val="bg2">
                <a:lumMod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35" name="Bağlayıcı: Eğri 34">
            <a:extLst>
              <a:ext uri="{FF2B5EF4-FFF2-40B4-BE49-F238E27FC236}">
                <a16:creationId xmlns:a16="http://schemas.microsoft.com/office/drawing/2014/main" xmlns="" id="{54AD5B3C-1FAF-9B39-E4CD-337C645662FA}"/>
              </a:ext>
            </a:extLst>
          </p:cNvPr>
          <p:cNvCxnSpPr>
            <a:cxnSpLocks/>
          </p:cNvCxnSpPr>
          <p:nvPr/>
        </p:nvCxnSpPr>
        <p:spPr>
          <a:xfrm rot="16200000" flipH="1">
            <a:off x="4515088" y="4000954"/>
            <a:ext cx="818743" cy="76931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Metin kutusu 37">
            <a:extLst>
              <a:ext uri="{FF2B5EF4-FFF2-40B4-BE49-F238E27FC236}">
                <a16:creationId xmlns:a16="http://schemas.microsoft.com/office/drawing/2014/main" xmlns="" id="{B3A1F3BD-7DE4-98E8-16CD-B41B1A9756D6}"/>
              </a:ext>
            </a:extLst>
          </p:cNvPr>
          <p:cNvSpPr txBox="1"/>
          <p:nvPr/>
        </p:nvSpPr>
        <p:spPr>
          <a:xfrm>
            <a:off x="4551195" y="4703035"/>
            <a:ext cx="2705878" cy="369332"/>
          </a:xfrm>
          <a:prstGeom prst="rect">
            <a:avLst/>
          </a:prstGeom>
          <a:noFill/>
        </p:spPr>
        <p:txBody>
          <a:bodyPr wrap="square" rtlCol="0">
            <a:spAutoFit/>
          </a:bodyPr>
          <a:lstStyle/>
          <a:p>
            <a:r>
              <a:rPr lang="tr-TR" dirty="0"/>
              <a:t>Maksimum uzaklık</a:t>
            </a:r>
          </a:p>
        </p:txBody>
      </p:sp>
      <p:cxnSp>
        <p:nvCxnSpPr>
          <p:cNvPr id="45" name="Bağlayıcı: Eğri 44">
            <a:extLst>
              <a:ext uri="{FF2B5EF4-FFF2-40B4-BE49-F238E27FC236}">
                <a16:creationId xmlns:a16="http://schemas.microsoft.com/office/drawing/2014/main" xmlns="" id="{8866F476-FBCB-CFEE-0930-2DA73B438F97}"/>
              </a:ext>
            </a:extLst>
          </p:cNvPr>
          <p:cNvCxnSpPr>
            <a:cxnSpLocks/>
          </p:cNvCxnSpPr>
          <p:nvPr/>
        </p:nvCxnSpPr>
        <p:spPr>
          <a:xfrm rot="10800000">
            <a:off x="1916923" y="3069773"/>
            <a:ext cx="844939" cy="78249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Metin kutusu 47">
            <a:extLst>
              <a:ext uri="{FF2B5EF4-FFF2-40B4-BE49-F238E27FC236}">
                <a16:creationId xmlns:a16="http://schemas.microsoft.com/office/drawing/2014/main" xmlns="" id="{1A84BF61-BB6D-B031-3BED-8CD569788040}"/>
              </a:ext>
            </a:extLst>
          </p:cNvPr>
          <p:cNvSpPr txBox="1"/>
          <p:nvPr/>
        </p:nvSpPr>
        <p:spPr>
          <a:xfrm>
            <a:off x="990968" y="2728685"/>
            <a:ext cx="2705878" cy="369332"/>
          </a:xfrm>
          <a:prstGeom prst="rect">
            <a:avLst/>
          </a:prstGeom>
          <a:noFill/>
        </p:spPr>
        <p:txBody>
          <a:bodyPr wrap="square" rtlCol="0">
            <a:spAutoFit/>
          </a:bodyPr>
          <a:lstStyle/>
          <a:p>
            <a:r>
              <a:rPr lang="tr-TR" dirty="0"/>
              <a:t>Çevreye bakılacak mesafe</a:t>
            </a:r>
          </a:p>
        </p:txBody>
      </p:sp>
      <p:sp>
        <p:nvSpPr>
          <p:cNvPr id="51" name="Oval 50">
            <a:extLst>
              <a:ext uri="{FF2B5EF4-FFF2-40B4-BE49-F238E27FC236}">
                <a16:creationId xmlns:a16="http://schemas.microsoft.com/office/drawing/2014/main" xmlns="" id="{E184C1B2-CA6D-C374-BD16-230784F740CC}"/>
              </a:ext>
            </a:extLst>
          </p:cNvPr>
          <p:cNvSpPr/>
          <p:nvPr/>
        </p:nvSpPr>
        <p:spPr>
          <a:xfrm>
            <a:off x="1583079" y="3852270"/>
            <a:ext cx="540000" cy="646602"/>
          </a:xfrm>
          <a:prstGeom prst="ellipse">
            <a:avLst/>
          </a:prstGeom>
          <a:noFill/>
          <a:ln>
            <a:solidFill>
              <a:schemeClr val="accent2">
                <a:lumMod val="60000"/>
                <a:lumOff val="40000"/>
              </a:schemeClr>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Oval 53">
            <a:extLst>
              <a:ext uri="{FF2B5EF4-FFF2-40B4-BE49-F238E27FC236}">
                <a16:creationId xmlns:a16="http://schemas.microsoft.com/office/drawing/2014/main" xmlns="" id="{B11FFD04-A8C7-305E-B9FA-D7CEB586BAF2}"/>
              </a:ext>
            </a:extLst>
          </p:cNvPr>
          <p:cNvSpPr/>
          <p:nvPr/>
        </p:nvSpPr>
        <p:spPr>
          <a:xfrm>
            <a:off x="3054343" y="5159830"/>
            <a:ext cx="494714" cy="724896"/>
          </a:xfrm>
          <a:prstGeom prst="ellipse">
            <a:avLst/>
          </a:prstGeom>
          <a:noFill/>
          <a:ln>
            <a:solidFill>
              <a:schemeClr val="accent2">
                <a:lumMod val="60000"/>
                <a:lumOff val="40000"/>
              </a:schemeClr>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1" name="Yay 60">
            <a:extLst>
              <a:ext uri="{FF2B5EF4-FFF2-40B4-BE49-F238E27FC236}">
                <a16:creationId xmlns:a16="http://schemas.microsoft.com/office/drawing/2014/main" xmlns="" id="{12AC1B41-BB1C-D218-00D6-6339F16AFD8F}"/>
              </a:ext>
            </a:extLst>
          </p:cNvPr>
          <p:cNvSpPr/>
          <p:nvPr/>
        </p:nvSpPr>
        <p:spPr>
          <a:xfrm>
            <a:off x="899174" y="4300504"/>
            <a:ext cx="2309798" cy="1722858"/>
          </a:xfrm>
          <a:prstGeom prst="arc">
            <a:avLst/>
          </a:prstGeom>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cxnSp>
        <p:nvCxnSpPr>
          <p:cNvPr id="62" name="Bağlayıcı: Eğri 61">
            <a:extLst>
              <a:ext uri="{FF2B5EF4-FFF2-40B4-BE49-F238E27FC236}">
                <a16:creationId xmlns:a16="http://schemas.microsoft.com/office/drawing/2014/main" xmlns="" id="{9C3D51BD-F1DA-917F-A649-41C48C90B157}"/>
              </a:ext>
            </a:extLst>
          </p:cNvPr>
          <p:cNvCxnSpPr>
            <a:cxnSpLocks/>
          </p:cNvCxnSpPr>
          <p:nvPr/>
        </p:nvCxnSpPr>
        <p:spPr>
          <a:xfrm>
            <a:off x="2877775" y="4524306"/>
            <a:ext cx="2272723" cy="159987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Metin kutusu 65">
            <a:extLst>
              <a:ext uri="{FF2B5EF4-FFF2-40B4-BE49-F238E27FC236}">
                <a16:creationId xmlns:a16="http://schemas.microsoft.com/office/drawing/2014/main" xmlns="" id="{0E81F72F-5009-F57A-C5D2-50DFF6A1E547}"/>
              </a:ext>
            </a:extLst>
          </p:cNvPr>
          <p:cNvSpPr txBox="1"/>
          <p:nvPr/>
        </p:nvSpPr>
        <p:spPr>
          <a:xfrm>
            <a:off x="5135469" y="5936192"/>
            <a:ext cx="2705878" cy="369332"/>
          </a:xfrm>
          <a:prstGeom prst="rect">
            <a:avLst/>
          </a:prstGeom>
          <a:noFill/>
        </p:spPr>
        <p:txBody>
          <a:bodyPr wrap="square" rtlCol="0">
            <a:spAutoFit/>
          </a:bodyPr>
          <a:lstStyle/>
          <a:p>
            <a:r>
              <a:rPr lang="tr-TR" dirty="0"/>
              <a:t>Yoğunluk</a:t>
            </a:r>
          </a:p>
        </p:txBody>
      </p:sp>
    </p:spTree>
    <p:extLst>
      <p:ext uri="{BB962C8B-B14F-4D97-AF65-F5344CB8AC3E}">
        <p14:creationId xmlns:p14="http://schemas.microsoft.com/office/powerpoint/2010/main" xmlns="" val="517022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A2394699-2090-C23D-047C-246516BA92BC}"/>
              </a:ext>
            </a:extLst>
          </p:cNvPr>
          <p:cNvSpPr>
            <a:spLocks noGrp="1"/>
          </p:cNvSpPr>
          <p:nvPr>
            <p:ph idx="1"/>
          </p:nvPr>
        </p:nvSpPr>
        <p:spPr>
          <a:xfrm>
            <a:off x="968829" y="743282"/>
            <a:ext cx="10718346" cy="2605832"/>
          </a:xfrm>
        </p:spPr>
        <p:txBody>
          <a:bodyPr>
            <a:normAutofit fontScale="92500"/>
          </a:bodyPr>
          <a:lstStyle/>
          <a:p>
            <a:pPr marL="0" indent="0">
              <a:buNone/>
            </a:pPr>
            <a:r>
              <a:rPr lang="tr-TR" sz="2300" dirty="0"/>
              <a:t>İkili turnuva yöntemine göre rassal ve birbirinden farklı iki tane aday seçilir. Amaç fonksiyonu değeri küçük olan aday 1. Ebeveyn olarak belirlenir. 2. Ebeveyn için de aynı işlem yapılır. Seçilen 1. Ebeveyn ve 2. Ebeveyn birbirinden farklıdır. Çocuk elde etmek için 1. Ebeveyn ve 2. Ebeveyn çaprazlanır. Bu çaprazlama işlemi ise şu şekilde yapılır: 1. Ebeveyn içinden alınmış olan parçadaki görevler 2. Ebeveyn içinde birbirine göre hangi sırada ise 1. Ebeveynde de birbirine göre o sıraya  uygun olarak sıralanır. Böylece 2. Ebeveynin genetik bilgisinin bir kısmı 1. Ebeveyne aktarılmış olur. Aynı işlem diğer ebeveyn içinde yapılır. Bu çaprazlama sonucunda kısıtları sağlayan iki tane çocuk elde edilir.</a:t>
            </a:r>
          </a:p>
        </p:txBody>
      </p:sp>
      <p:pic>
        <p:nvPicPr>
          <p:cNvPr id="11" name="Resim 10">
            <a:extLst>
              <a:ext uri="{FF2B5EF4-FFF2-40B4-BE49-F238E27FC236}">
                <a16:creationId xmlns:a16="http://schemas.microsoft.com/office/drawing/2014/main" xmlns="" id="{9A95B4D8-DD68-8C51-7A48-885A6225FEA0}"/>
              </a:ext>
            </a:extLst>
          </p:cNvPr>
          <p:cNvPicPr>
            <a:picLocks noChangeAspect="1"/>
          </p:cNvPicPr>
          <p:nvPr/>
        </p:nvPicPr>
        <p:blipFill>
          <a:blip r:embed="rId2"/>
          <a:stretch>
            <a:fillRect/>
          </a:stretch>
        </p:blipFill>
        <p:spPr>
          <a:xfrm>
            <a:off x="1678026" y="3429000"/>
            <a:ext cx="8835948" cy="2966756"/>
          </a:xfrm>
          <a:prstGeom prst="rect">
            <a:avLst/>
          </a:prstGeom>
        </p:spPr>
      </p:pic>
      <p:sp>
        <p:nvSpPr>
          <p:cNvPr id="13" name="Dikdörtgen 12">
            <a:extLst>
              <a:ext uri="{FF2B5EF4-FFF2-40B4-BE49-F238E27FC236}">
                <a16:creationId xmlns:a16="http://schemas.microsoft.com/office/drawing/2014/main" xmlns="" id="{8539D28B-5842-B613-EADE-753E9ABFA43E}"/>
              </a:ext>
            </a:extLst>
          </p:cNvPr>
          <p:cNvSpPr/>
          <p:nvPr/>
        </p:nvSpPr>
        <p:spPr>
          <a:xfrm rot="5400000">
            <a:off x="-2947991" y="3378167"/>
            <a:ext cx="6858000" cy="101665"/>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İçerik Yer Tutucusu 2">
            <a:extLst>
              <a:ext uri="{FF2B5EF4-FFF2-40B4-BE49-F238E27FC236}">
                <a16:creationId xmlns:a16="http://schemas.microsoft.com/office/drawing/2014/main" xmlns="" id="{7719C2DE-446C-002A-7732-6DA27B381E30}"/>
              </a:ext>
            </a:extLst>
          </p:cNvPr>
          <p:cNvSpPr txBox="1">
            <a:spLocks/>
          </p:cNvSpPr>
          <p:nvPr/>
        </p:nvSpPr>
        <p:spPr>
          <a:xfrm>
            <a:off x="968829" y="201235"/>
            <a:ext cx="10125954" cy="47234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b="1" dirty="0"/>
              <a:t>2.ADIM: ÇAPRAZLAMA</a:t>
            </a:r>
          </a:p>
        </p:txBody>
      </p:sp>
    </p:spTree>
    <p:extLst>
      <p:ext uri="{BB962C8B-B14F-4D97-AF65-F5344CB8AC3E}">
        <p14:creationId xmlns:p14="http://schemas.microsoft.com/office/powerpoint/2010/main" xmlns="" val="1456454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A2394699-2090-C23D-047C-246516BA92BC}"/>
              </a:ext>
            </a:extLst>
          </p:cNvPr>
          <p:cNvSpPr>
            <a:spLocks noGrp="1"/>
          </p:cNvSpPr>
          <p:nvPr>
            <p:ph idx="1"/>
          </p:nvPr>
        </p:nvSpPr>
        <p:spPr>
          <a:xfrm>
            <a:off x="1200345" y="944114"/>
            <a:ext cx="3726218" cy="5212378"/>
          </a:xfrm>
        </p:spPr>
        <p:txBody>
          <a:bodyPr>
            <a:normAutofit/>
          </a:bodyPr>
          <a:lstStyle/>
          <a:p>
            <a:pPr marL="0" indent="0">
              <a:buNone/>
            </a:pPr>
            <a:r>
              <a:rPr lang="tr-TR" sz="2500" dirty="0"/>
              <a:t>Önerilen genetik algoritma yaklaşımında çaprazlama sonucu elde edilen çocuklar mutasyon işlemine tabi tutulur. Elde edilen çocukların her biri için 0 ile 1 arasında rassal sayı üretilir. Üretilen rassal sayılar belirlenmiş olan mutasyon olasılığından küçük ise belirlenen işlemler yapılır. Rassal olarak üretilmiş sayılar mutasyon işlemi görür.</a:t>
            </a:r>
          </a:p>
        </p:txBody>
      </p:sp>
      <p:sp>
        <p:nvSpPr>
          <p:cNvPr id="11" name="Dikdörtgen 10">
            <a:extLst>
              <a:ext uri="{FF2B5EF4-FFF2-40B4-BE49-F238E27FC236}">
                <a16:creationId xmlns:a16="http://schemas.microsoft.com/office/drawing/2014/main" xmlns="" id="{1A9E36F8-577D-5AF8-E37B-3C69198FAD74}"/>
              </a:ext>
            </a:extLst>
          </p:cNvPr>
          <p:cNvSpPr/>
          <p:nvPr/>
        </p:nvSpPr>
        <p:spPr>
          <a:xfrm rot="5400000">
            <a:off x="-2947991" y="3378167"/>
            <a:ext cx="6858000" cy="101665"/>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Resim 3">
            <a:extLst>
              <a:ext uri="{FF2B5EF4-FFF2-40B4-BE49-F238E27FC236}">
                <a16:creationId xmlns:a16="http://schemas.microsoft.com/office/drawing/2014/main" xmlns="" id="{FD96DFFF-98DF-5AFF-6DC9-3BBBAA3E3A0A}"/>
              </a:ext>
            </a:extLst>
          </p:cNvPr>
          <p:cNvPicPr>
            <a:picLocks noChangeAspect="1"/>
          </p:cNvPicPr>
          <p:nvPr/>
        </p:nvPicPr>
        <p:blipFill>
          <a:blip r:embed="rId2"/>
          <a:stretch>
            <a:fillRect/>
          </a:stretch>
        </p:blipFill>
        <p:spPr>
          <a:xfrm>
            <a:off x="5793152" y="0"/>
            <a:ext cx="6092096" cy="6858000"/>
          </a:xfrm>
          <a:prstGeom prst="rect">
            <a:avLst/>
          </a:prstGeom>
        </p:spPr>
      </p:pic>
      <p:sp>
        <p:nvSpPr>
          <p:cNvPr id="2" name="İçerik Yer Tutucusu 2">
            <a:extLst>
              <a:ext uri="{FF2B5EF4-FFF2-40B4-BE49-F238E27FC236}">
                <a16:creationId xmlns:a16="http://schemas.microsoft.com/office/drawing/2014/main" xmlns="" id="{2991D6EC-D34C-048B-5D2E-4E6037FFEAFE}"/>
              </a:ext>
            </a:extLst>
          </p:cNvPr>
          <p:cNvSpPr txBox="1">
            <a:spLocks/>
          </p:cNvSpPr>
          <p:nvPr/>
        </p:nvSpPr>
        <p:spPr>
          <a:xfrm>
            <a:off x="1294281" y="471773"/>
            <a:ext cx="3018403" cy="47234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b="1" dirty="0"/>
              <a:t>3.ADIM: MUTASYON</a:t>
            </a:r>
          </a:p>
        </p:txBody>
      </p:sp>
    </p:spTree>
    <p:extLst>
      <p:ext uri="{BB962C8B-B14F-4D97-AF65-F5344CB8AC3E}">
        <p14:creationId xmlns:p14="http://schemas.microsoft.com/office/powerpoint/2010/main" xmlns="" val="422196527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TotalTime>
  <Words>649</Words>
  <Application>Microsoft Office PowerPoint</Application>
  <PresentationFormat>Özel</PresentationFormat>
  <Paragraphs>54</Paragraphs>
  <Slides>10</Slides>
  <Notes>0</Notes>
  <HiddenSlides>0</HiddenSlides>
  <MMClips>0</MMClips>
  <ScaleCrop>false</ScaleCrop>
  <HeadingPairs>
    <vt:vector size="4" baseType="variant">
      <vt:variant>
        <vt:lpstr>Tema</vt:lpstr>
      </vt:variant>
      <vt:variant>
        <vt:i4>1</vt:i4>
      </vt:variant>
      <vt:variant>
        <vt:lpstr>Slayt Başlıkları</vt:lpstr>
      </vt:variant>
      <vt:variant>
        <vt:i4>10</vt:i4>
      </vt:variant>
    </vt:vector>
  </HeadingPairs>
  <TitlesOfParts>
    <vt:vector size="11" baseType="lpstr">
      <vt:lpstr>Office Teması</vt:lpstr>
      <vt:lpstr>Slayt 1</vt:lpstr>
      <vt:lpstr>İSTERLER</vt:lpstr>
      <vt:lpstr>Slayt 3</vt:lpstr>
      <vt:lpstr>Slayt 4</vt:lpstr>
      <vt:lpstr>Genetik Algoritma Yöntemi</vt:lpstr>
      <vt:lpstr>Slayt 6</vt:lpstr>
      <vt:lpstr>Slayt 7</vt:lpstr>
      <vt:lpstr>Slayt 8</vt:lpstr>
      <vt:lpstr>Slayt 9</vt:lpstr>
      <vt:lpstr>Slayt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BEYZA KARATAŞ</dc:creator>
  <cp:lastModifiedBy>BEYZA KARATAŞ</cp:lastModifiedBy>
  <cp:revision>6</cp:revision>
  <dcterms:created xsi:type="dcterms:W3CDTF">2023-11-15T19:20:49Z</dcterms:created>
  <dcterms:modified xsi:type="dcterms:W3CDTF">2024-11-26T21:09:56Z</dcterms:modified>
</cp:coreProperties>
</file>