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2A33-5A2D-457E-AC71-924A50A5EDFA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7386-973F-4A4F-9F47-FD82B32059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Terminação 6"/>
          <p:cNvSpPr/>
          <p:nvPr/>
        </p:nvSpPr>
        <p:spPr>
          <a:xfrm>
            <a:off x="714348" y="0"/>
            <a:ext cx="1214446" cy="3571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7"/>
          <p:cNvSpPr/>
          <p:nvPr/>
        </p:nvSpPr>
        <p:spPr>
          <a:xfrm>
            <a:off x="714348" y="64294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Informar</a:t>
            </a:r>
            <a:endParaRPr lang="pt-BR" dirty="0"/>
          </a:p>
        </p:txBody>
      </p:sp>
      <p:sp>
        <p:nvSpPr>
          <p:cNvPr id="9" name="Fluxograma: Processo 8"/>
          <p:cNvSpPr/>
          <p:nvPr/>
        </p:nvSpPr>
        <p:spPr>
          <a:xfrm>
            <a:off x="714348" y="1714512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Pesar</a:t>
            </a:r>
          </a:p>
        </p:txBody>
      </p:sp>
      <p:sp>
        <p:nvSpPr>
          <p:cNvPr id="10" name="Fluxograma: Decisão 9"/>
          <p:cNvSpPr/>
          <p:nvPr/>
        </p:nvSpPr>
        <p:spPr>
          <a:xfrm>
            <a:off x="642910" y="3000396"/>
            <a:ext cx="1428760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PESO&gt;110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</p:cNvCxnSpPr>
          <p:nvPr/>
        </p:nvCxnSpPr>
        <p:spPr>
          <a:xfrm rot="5400000">
            <a:off x="1071538" y="421484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10" idx="3"/>
            <a:endCxn id="22" idx="1"/>
          </p:cNvCxnSpPr>
          <p:nvPr/>
        </p:nvCxnSpPr>
        <p:spPr>
          <a:xfrm flipV="1">
            <a:off x="2071670" y="357190"/>
            <a:ext cx="785818" cy="31075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Processo 20"/>
          <p:cNvSpPr/>
          <p:nvPr/>
        </p:nvSpPr>
        <p:spPr>
          <a:xfrm>
            <a:off x="714348" y="4714908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Encerrar</a:t>
            </a:r>
          </a:p>
        </p:txBody>
      </p:sp>
      <p:sp>
        <p:nvSpPr>
          <p:cNvPr id="22" name="Fluxograma: Processo 21"/>
          <p:cNvSpPr/>
          <p:nvPr/>
        </p:nvSpPr>
        <p:spPr>
          <a:xfrm>
            <a:off x="2857488" y="0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Fluxograma: Cartão 23"/>
          <p:cNvSpPr/>
          <p:nvPr/>
        </p:nvSpPr>
        <p:spPr>
          <a:xfrm>
            <a:off x="2571736" y="1143008"/>
            <a:ext cx="2357454" cy="192882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Nome_paciente</a:t>
            </a:r>
            <a:r>
              <a:rPr lang="pt-BR" dirty="0" smtClean="0"/>
              <a:t>, </a:t>
            </a:r>
            <a:r>
              <a:rPr lang="pt-BR" dirty="0" err="1" smtClean="0"/>
              <a:t>idade_paciente</a:t>
            </a:r>
            <a:r>
              <a:rPr lang="pt-BR" dirty="0" smtClean="0"/>
              <a:t>, </a:t>
            </a:r>
            <a:r>
              <a:rPr lang="pt-BR" dirty="0" err="1" smtClean="0"/>
              <a:t>peso_paciente</a:t>
            </a:r>
            <a:r>
              <a:rPr lang="pt-BR" dirty="0" smtClean="0"/>
              <a:t>, </a:t>
            </a:r>
            <a:r>
              <a:rPr lang="pt-BR" dirty="0" err="1" smtClean="0"/>
              <a:t>motivo_paciente</a:t>
            </a:r>
            <a:endParaRPr lang="pt-BR" dirty="0"/>
          </a:p>
        </p:txBody>
      </p:sp>
      <p:cxnSp>
        <p:nvCxnSpPr>
          <p:cNvPr id="26" name="Conector de seta reta 25"/>
          <p:cNvCxnSpPr>
            <a:stCxn id="22" idx="2"/>
            <a:endCxn id="24" idx="0"/>
          </p:cNvCxnSpPr>
          <p:nvPr/>
        </p:nvCxnSpPr>
        <p:spPr>
          <a:xfrm rot="16200000" flipH="1">
            <a:off x="3428992" y="821537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Processo 27"/>
          <p:cNvSpPr/>
          <p:nvPr/>
        </p:nvSpPr>
        <p:spPr>
          <a:xfrm>
            <a:off x="3071802" y="3286148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Medir distâncias</a:t>
            </a:r>
          </a:p>
        </p:txBody>
      </p:sp>
      <p:sp>
        <p:nvSpPr>
          <p:cNvPr id="29" name="Fluxograma: Cartão 28"/>
          <p:cNvSpPr/>
          <p:nvPr/>
        </p:nvSpPr>
        <p:spPr>
          <a:xfrm>
            <a:off x="2857488" y="4214842"/>
            <a:ext cx="1714512" cy="100013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distancia_AQJ</a:t>
            </a:r>
            <a:r>
              <a:rPr lang="pt-BR" dirty="0" smtClean="0"/>
              <a:t>, </a:t>
            </a:r>
            <a:r>
              <a:rPr lang="pt-BR" dirty="0" err="1" smtClean="0"/>
              <a:t>distancia_QJT</a:t>
            </a:r>
            <a:endParaRPr lang="pt-BR" dirty="0"/>
          </a:p>
        </p:txBody>
      </p:sp>
      <p:sp>
        <p:nvSpPr>
          <p:cNvPr id="30" name="Fluxograma: Decisão 29"/>
          <p:cNvSpPr/>
          <p:nvPr/>
        </p:nvSpPr>
        <p:spPr>
          <a:xfrm>
            <a:off x="6000760" y="0"/>
            <a:ext cx="2571768" cy="14287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Distancia_AQJ</a:t>
            </a:r>
            <a:r>
              <a:rPr lang="pt-BR" sz="1400" dirty="0" smtClean="0"/>
              <a:t> &amp; </a:t>
            </a:r>
            <a:r>
              <a:rPr lang="pt-BR" sz="1400" dirty="0" err="1" smtClean="0"/>
              <a:t>distancia_QJT</a:t>
            </a:r>
            <a:r>
              <a:rPr lang="pt-BR" sz="1400" dirty="0" smtClean="0"/>
              <a:t> &gt; 0.7</a:t>
            </a:r>
            <a:endParaRPr lang="pt-BR" sz="1400" dirty="0"/>
          </a:p>
        </p:txBody>
      </p:sp>
      <p:sp>
        <p:nvSpPr>
          <p:cNvPr id="31" name="Fluxograma: Processo 30"/>
          <p:cNvSpPr/>
          <p:nvPr/>
        </p:nvSpPr>
        <p:spPr>
          <a:xfrm>
            <a:off x="5357818" y="1571636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Escolher colete P</a:t>
            </a:r>
            <a:endParaRPr lang="pt-BR" dirty="0"/>
          </a:p>
        </p:txBody>
      </p:sp>
      <p:sp>
        <p:nvSpPr>
          <p:cNvPr id="32" name="Fluxograma: Processo 31"/>
          <p:cNvSpPr/>
          <p:nvPr/>
        </p:nvSpPr>
        <p:spPr>
          <a:xfrm>
            <a:off x="7572396" y="1571636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Escolher colete G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6500826" y="2714644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Posicionar cadeira</a:t>
            </a:r>
            <a:endParaRPr lang="pt-BR" dirty="0"/>
          </a:p>
        </p:txBody>
      </p:sp>
      <p:sp>
        <p:nvSpPr>
          <p:cNvPr id="34" name="Fluxograma: Processo 33"/>
          <p:cNvSpPr/>
          <p:nvPr/>
        </p:nvSpPr>
        <p:spPr>
          <a:xfrm>
            <a:off x="6500826" y="3571900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Baixar o sistema</a:t>
            </a:r>
            <a:endParaRPr lang="pt-BR" dirty="0"/>
          </a:p>
        </p:txBody>
      </p:sp>
      <p:sp>
        <p:nvSpPr>
          <p:cNvPr id="35" name="Fluxograma: Processo 34"/>
          <p:cNvSpPr/>
          <p:nvPr/>
        </p:nvSpPr>
        <p:spPr>
          <a:xfrm>
            <a:off x="6500826" y="4429156"/>
            <a:ext cx="1357322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Engatar colete</a:t>
            </a:r>
          </a:p>
        </p:txBody>
      </p:sp>
      <p:sp>
        <p:nvSpPr>
          <p:cNvPr id="36" name="Fluxograma: Decisão 35"/>
          <p:cNvSpPr/>
          <p:nvPr/>
        </p:nvSpPr>
        <p:spPr>
          <a:xfrm>
            <a:off x="6357950" y="5286412"/>
            <a:ext cx="1581160" cy="77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Confortável?</a:t>
            </a:r>
            <a:endParaRPr lang="pt-B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714348" y="285728"/>
            <a:ext cx="1581160" cy="77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Confortável?</a:t>
            </a:r>
            <a:endParaRPr lang="pt-BR" sz="1400" dirty="0"/>
          </a:p>
        </p:txBody>
      </p:sp>
      <p:sp>
        <p:nvSpPr>
          <p:cNvPr id="5" name="Fluxograma: Processo 4"/>
          <p:cNvSpPr/>
          <p:nvPr/>
        </p:nvSpPr>
        <p:spPr>
          <a:xfrm>
            <a:off x="-428628" y="500042"/>
            <a:ext cx="857256" cy="357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Ajustar</a:t>
            </a:r>
          </a:p>
        </p:txBody>
      </p:sp>
      <p:sp>
        <p:nvSpPr>
          <p:cNvPr id="6" name="Fluxograma: Processo 5"/>
          <p:cNvSpPr/>
          <p:nvPr/>
        </p:nvSpPr>
        <p:spPr>
          <a:xfrm>
            <a:off x="857224" y="1285860"/>
            <a:ext cx="1214446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Acionar sistema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857224" y="2285992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Ligar cronometro</a:t>
            </a:r>
          </a:p>
        </p:txBody>
      </p:sp>
      <p:sp>
        <p:nvSpPr>
          <p:cNvPr id="8" name="Fluxograma: Cartão 7"/>
          <p:cNvSpPr/>
          <p:nvPr/>
        </p:nvSpPr>
        <p:spPr>
          <a:xfrm>
            <a:off x="928662" y="3500438"/>
            <a:ext cx="1214446" cy="7143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9" name="Fluxograma: Decisão 8"/>
          <p:cNvSpPr/>
          <p:nvPr/>
        </p:nvSpPr>
        <p:spPr>
          <a:xfrm>
            <a:off x="714348" y="4572008"/>
            <a:ext cx="1581160" cy="77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Tempo &lt; 30</a:t>
            </a:r>
            <a:endParaRPr lang="pt-BR" sz="1400" dirty="0"/>
          </a:p>
        </p:txBody>
      </p:sp>
      <p:sp>
        <p:nvSpPr>
          <p:cNvPr id="10" name="Fluxograma: Processo 9"/>
          <p:cNvSpPr/>
          <p:nvPr/>
        </p:nvSpPr>
        <p:spPr>
          <a:xfrm>
            <a:off x="857224" y="5572140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Alinhar</a:t>
            </a:r>
          </a:p>
        </p:txBody>
      </p:sp>
      <p:sp>
        <p:nvSpPr>
          <p:cNvPr id="11" name="Fluxograma: Processo 10"/>
          <p:cNvSpPr/>
          <p:nvPr/>
        </p:nvSpPr>
        <p:spPr>
          <a:xfrm>
            <a:off x="2928926" y="1643050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Fixar</a:t>
            </a:r>
          </a:p>
        </p:txBody>
      </p:sp>
      <p:sp>
        <p:nvSpPr>
          <p:cNvPr id="12" name="Fluxograma: Decisão 11"/>
          <p:cNvSpPr/>
          <p:nvPr/>
        </p:nvSpPr>
        <p:spPr>
          <a:xfrm>
            <a:off x="2857488" y="357166"/>
            <a:ext cx="1581160" cy="77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Alinhado?</a:t>
            </a:r>
            <a:endParaRPr lang="pt-BR" sz="1400" dirty="0"/>
          </a:p>
        </p:txBody>
      </p:sp>
      <p:sp>
        <p:nvSpPr>
          <p:cNvPr id="13" name="Fluxograma: Processo 12"/>
          <p:cNvSpPr/>
          <p:nvPr/>
        </p:nvSpPr>
        <p:spPr>
          <a:xfrm>
            <a:off x="4357686" y="0"/>
            <a:ext cx="857256" cy="357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Alinhar</a:t>
            </a:r>
          </a:p>
        </p:txBody>
      </p:sp>
      <p:sp>
        <p:nvSpPr>
          <p:cNvPr id="14" name="Fluxograma: Decisão 13"/>
          <p:cNvSpPr/>
          <p:nvPr/>
        </p:nvSpPr>
        <p:spPr>
          <a:xfrm>
            <a:off x="2857488" y="2928934"/>
            <a:ext cx="1581160" cy="776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Confortável?</a:t>
            </a:r>
            <a:endParaRPr lang="pt-BR" sz="1400" dirty="0"/>
          </a:p>
        </p:txBody>
      </p:sp>
      <p:sp>
        <p:nvSpPr>
          <p:cNvPr id="17" name="Fluxograma: Processo 16"/>
          <p:cNvSpPr/>
          <p:nvPr/>
        </p:nvSpPr>
        <p:spPr>
          <a:xfrm>
            <a:off x="4572000" y="1643050"/>
            <a:ext cx="857256" cy="3571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Ajustar</a:t>
            </a:r>
          </a:p>
        </p:txBody>
      </p:sp>
      <p:sp>
        <p:nvSpPr>
          <p:cNvPr id="18" name="Fluxograma: Processo 17"/>
          <p:cNvSpPr/>
          <p:nvPr/>
        </p:nvSpPr>
        <p:spPr>
          <a:xfrm>
            <a:off x="3000364" y="4143380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Acionar sistema</a:t>
            </a:r>
          </a:p>
        </p:txBody>
      </p:sp>
      <p:sp>
        <p:nvSpPr>
          <p:cNvPr id="19" name="Fluxograma: Cartão 18"/>
          <p:cNvSpPr/>
          <p:nvPr/>
        </p:nvSpPr>
        <p:spPr>
          <a:xfrm>
            <a:off x="2786050" y="5357802"/>
            <a:ext cx="2357454" cy="15001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Velocidade_articulador</a:t>
            </a:r>
            <a:r>
              <a:rPr lang="pt-BR" dirty="0" smtClean="0"/>
              <a:t>, </a:t>
            </a:r>
            <a:r>
              <a:rPr lang="pt-BR" dirty="0" err="1" smtClean="0"/>
              <a:t>Velocidade_esteira</a:t>
            </a:r>
            <a:endParaRPr lang="pt-BR" dirty="0"/>
          </a:p>
          <a:p>
            <a:r>
              <a:rPr lang="pt-BR" dirty="0" err="1" smtClean="0"/>
              <a:t>Tamanho_passada</a:t>
            </a:r>
            <a:r>
              <a:rPr lang="pt-BR" dirty="0"/>
              <a:t>,</a:t>
            </a:r>
          </a:p>
          <a:p>
            <a:r>
              <a:rPr lang="pt-BR" dirty="0" err="1" smtClean="0"/>
              <a:t>Distancia_percorrida</a:t>
            </a:r>
            <a:endParaRPr lang="pt-BR" dirty="0"/>
          </a:p>
        </p:txBody>
      </p:sp>
      <p:sp>
        <p:nvSpPr>
          <p:cNvPr id="20" name="Fluxograma: Conector 19"/>
          <p:cNvSpPr/>
          <p:nvPr/>
        </p:nvSpPr>
        <p:spPr>
          <a:xfrm>
            <a:off x="-285736" y="4714884"/>
            <a:ext cx="571472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20"/>
          <p:cNvSpPr/>
          <p:nvPr/>
        </p:nvSpPr>
        <p:spPr>
          <a:xfrm>
            <a:off x="6572264" y="142852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treinamento</a:t>
            </a:r>
          </a:p>
        </p:txBody>
      </p:sp>
      <p:sp>
        <p:nvSpPr>
          <p:cNvPr id="22" name="Fluxograma: Conector 21"/>
          <p:cNvSpPr/>
          <p:nvPr/>
        </p:nvSpPr>
        <p:spPr>
          <a:xfrm>
            <a:off x="6929454" y="1500174"/>
            <a:ext cx="571472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Processo 22"/>
          <p:cNvSpPr/>
          <p:nvPr/>
        </p:nvSpPr>
        <p:spPr>
          <a:xfrm>
            <a:off x="6572264" y="2500306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Desligar sistema</a:t>
            </a:r>
          </a:p>
        </p:txBody>
      </p:sp>
      <p:sp>
        <p:nvSpPr>
          <p:cNvPr id="24" name="Fluxograma: Processo 23"/>
          <p:cNvSpPr/>
          <p:nvPr/>
        </p:nvSpPr>
        <p:spPr>
          <a:xfrm>
            <a:off x="6572264" y="3786190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Suspender</a:t>
            </a:r>
          </a:p>
        </p:txBody>
      </p:sp>
      <p:sp>
        <p:nvSpPr>
          <p:cNvPr id="25" name="Fluxograma: Processo 24"/>
          <p:cNvSpPr/>
          <p:nvPr/>
        </p:nvSpPr>
        <p:spPr>
          <a:xfrm>
            <a:off x="6572264" y="5072074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Desligar esteira</a:t>
            </a:r>
          </a:p>
        </p:txBody>
      </p:sp>
      <p:sp>
        <p:nvSpPr>
          <p:cNvPr id="26" name="Fluxograma: Processo 25"/>
          <p:cNvSpPr/>
          <p:nvPr/>
        </p:nvSpPr>
        <p:spPr>
          <a:xfrm>
            <a:off x="6572264" y="6393653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Desconectar paciente</a:t>
            </a:r>
          </a:p>
        </p:txBody>
      </p:sp>
      <p:sp>
        <p:nvSpPr>
          <p:cNvPr id="27" name="Fluxograma: Processo 26"/>
          <p:cNvSpPr/>
          <p:nvPr/>
        </p:nvSpPr>
        <p:spPr>
          <a:xfrm>
            <a:off x="8215338" y="142852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Abra a porta</a:t>
            </a:r>
          </a:p>
        </p:txBody>
      </p:sp>
      <p:sp>
        <p:nvSpPr>
          <p:cNvPr id="28" name="Fluxograma: Processo 27"/>
          <p:cNvSpPr/>
          <p:nvPr/>
        </p:nvSpPr>
        <p:spPr>
          <a:xfrm>
            <a:off x="8215338" y="1357298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Aproxime a cadeira</a:t>
            </a:r>
          </a:p>
        </p:txBody>
      </p:sp>
      <p:sp>
        <p:nvSpPr>
          <p:cNvPr id="29" name="Fluxograma: Processo 28"/>
          <p:cNvSpPr/>
          <p:nvPr/>
        </p:nvSpPr>
        <p:spPr>
          <a:xfrm>
            <a:off x="8215338" y="2571744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Desconecto dos </a:t>
            </a:r>
            <a:r>
              <a:rPr lang="pt-BR" dirty="0" err="1" smtClean="0"/>
              <a:t>articuladres</a:t>
            </a:r>
            <a:endParaRPr lang="pt-BR" dirty="0" smtClean="0"/>
          </a:p>
        </p:txBody>
      </p:sp>
      <p:sp>
        <p:nvSpPr>
          <p:cNvPr id="30" name="Fluxograma: Processo 29"/>
          <p:cNvSpPr/>
          <p:nvPr/>
        </p:nvSpPr>
        <p:spPr>
          <a:xfrm>
            <a:off x="8215338" y="3857628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Remova a </a:t>
            </a:r>
            <a:r>
              <a:rPr lang="pt-BR" dirty="0" err="1" smtClean="0"/>
              <a:t>ceira</a:t>
            </a:r>
            <a:endParaRPr lang="pt-BR" dirty="0" smtClean="0"/>
          </a:p>
        </p:txBody>
      </p:sp>
      <p:sp>
        <p:nvSpPr>
          <p:cNvPr id="31" name="Fluxograma: Processo 30"/>
          <p:cNvSpPr/>
          <p:nvPr/>
        </p:nvSpPr>
        <p:spPr>
          <a:xfrm>
            <a:off x="8215338" y="5072074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Libere paciente</a:t>
            </a:r>
          </a:p>
        </p:txBody>
      </p:sp>
      <p:sp>
        <p:nvSpPr>
          <p:cNvPr id="32" name="Fluxograma: Processo 31"/>
          <p:cNvSpPr/>
          <p:nvPr/>
        </p:nvSpPr>
        <p:spPr>
          <a:xfrm>
            <a:off x="8215338" y="6393653"/>
            <a:ext cx="1357322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Registre os dados</a:t>
            </a: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90</Words>
  <Application>Microsoft Office PowerPoint</Application>
  <PresentationFormat>Apresentação na tela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4</cp:revision>
  <dcterms:created xsi:type="dcterms:W3CDTF">2020-08-11T00:37:49Z</dcterms:created>
  <dcterms:modified xsi:type="dcterms:W3CDTF">2020-08-11T01:05:38Z</dcterms:modified>
</cp:coreProperties>
</file>