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 id="2147483679" r:id="rId2"/>
  </p:sldMasterIdLst>
  <p:notesMasterIdLst>
    <p:notesMasterId r:id="rId13"/>
  </p:notesMasterIdLst>
  <p:sldIdLst>
    <p:sldId id="256" r:id="rId3"/>
    <p:sldId id="257" r:id="rId4"/>
    <p:sldId id="258" r:id="rId5"/>
    <p:sldId id="259" r:id="rId6"/>
    <p:sldId id="262" r:id="rId7"/>
    <p:sldId id="273" r:id="rId8"/>
    <p:sldId id="265" r:id="rId9"/>
    <p:sldId id="266" r:id="rId10"/>
    <p:sldId id="268" r:id="rId11"/>
    <p:sldId id="271" r:id="rId1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692"/>
  </p:normalViewPr>
  <p:slideViewPr>
    <p:cSldViewPr snapToGrid="0" snapToObjects="1">
      <p:cViewPr varScale="1">
        <p:scale>
          <a:sx n="86" d="100"/>
          <a:sy n="86" d="100"/>
        </p:scale>
        <p:origin x="562" y="58"/>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2019/7/9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7"/>
          <p:cNvSpPr>
            <a:spLocks noGrp="1"/>
          </p:cNvSpPr>
          <p:nvPr>
            <p:ph type="body" sz="quarter" idx="10" hasCustomPrompt="1"/>
          </p:nvPr>
        </p:nvSpPr>
        <p:spPr>
          <a:xfrm>
            <a:off x="2897771" y="1851228"/>
            <a:ext cx="6396459" cy="1795158"/>
          </a:xfrm>
          <a:prstGeom prst="rect">
            <a:avLst/>
          </a:prstGeom>
          <a:ln w="12700" cmpd="sng">
            <a:noFill/>
          </a:ln>
        </p:spPr>
        <p:txBody>
          <a:bodyPr vert="horz" anchor="t"/>
          <a:lstStyle>
            <a:lvl1pPr marL="0" indent="0" algn="ctr">
              <a:buNone/>
              <a:defRPr sz="4800" b="1">
                <a:solidFill>
                  <a:schemeClr val="bg2"/>
                </a:solidFill>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2897771" y="3815373"/>
            <a:ext cx="6396459" cy="548080"/>
          </a:xfrm>
          <a:prstGeom prst="rect">
            <a:avLst/>
          </a:prstGeom>
          <a:ln w="12700" cmpd="sng">
            <a:noFill/>
          </a:ln>
        </p:spPr>
        <p:txBody>
          <a:bodyPr vert="horz" anchor="t"/>
          <a:lstStyle>
            <a:lvl1pPr marL="0" indent="0" algn="ctr">
              <a:buNone/>
              <a:defRPr sz="1800" b="0">
                <a:solidFill>
                  <a:schemeClr val="bg2"/>
                </a:solidFill>
              </a:defRPr>
            </a:lvl1pPr>
          </a:lstStyle>
          <a:p>
            <a:r>
              <a:rPr kumimoji="1" lang="en-US" altLang="zh-CN" sz="1800" dirty="0">
                <a:solidFill>
                  <a:schemeClr val="bg1"/>
                </a:solidFill>
              </a:rPr>
              <a:t>PRESENTED</a:t>
            </a:r>
            <a:r>
              <a:rPr kumimoji="1" lang="zh-CN" altLang="en-US" sz="1800" dirty="0">
                <a:solidFill>
                  <a:schemeClr val="bg1"/>
                </a:solidFill>
              </a:rPr>
              <a:t> </a:t>
            </a:r>
            <a:r>
              <a:rPr kumimoji="1" lang="en-US" altLang="zh-CN" sz="1800" dirty="0">
                <a:solidFill>
                  <a:schemeClr val="bg1"/>
                </a:solidFill>
              </a:rPr>
              <a:t>BY</a:t>
            </a:r>
            <a:r>
              <a:rPr kumimoji="1" lang="zh-CN" altLang="en-US" sz="1800" dirty="0">
                <a:solidFill>
                  <a:schemeClr val="bg1"/>
                </a:solidFill>
              </a:rPr>
              <a:t> </a:t>
            </a:r>
            <a:r>
              <a:rPr kumimoji="1" lang="en-US" altLang="zh-CN" sz="1800" dirty="0">
                <a:solidFill>
                  <a:srgbClr val="FFFFFF"/>
                </a:solidFill>
                <a:latin typeface="Segoe UI Light"/>
                <a:cs typeface="Segoe UI Light"/>
              </a:rPr>
              <a:t>OfficePLUS</a:t>
            </a:r>
            <a:endParaRPr lang="zh-CN" altLang="en-US" sz="1800" dirty="0"/>
          </a:p>
        </p:txBody>
      </p:sp>
    </p:spTree>
    <p:extLst>
      <p:ext uri="{BB962C8B-B14F-4D97-AF65-F5344CB8AC3E}">
        <p14:creationId xmlns:p14="http://schemas.microsoft.com/office/powerpoint/2010/main" val="388682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15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2954769"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5357261"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7824557"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3081452"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548082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792609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290968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290968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535726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535726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7804834"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7804834"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171084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1704059"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4106551"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6573847"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6" name="椭圆 25"/>
          <p:cNvSpPr/>
          <p:nvPr/>
        </p:nvSpPr>
        <p:spPr>
          <a:xfrm>
            <a:off x="9023143"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1830742"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423011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667538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4" name="文本占位符 2"/>
          <p:cNvSpPr>
            <a:spLocks noGrp="1"/>
          </p:cNvSpPr>
          <p:nvPr>
            <p:ph type="body" sz="quarter" idx="14" hasCustomPrompt="1"/>
          </p:nvPr>
        </p:nvSpPr>
        <p:spPr>
          <a:xfrm>
            <a:off x="9142680"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165897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165897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410655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410655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6554124"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6554124"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41" name="文本占位符 2"/>
          <p:cNvSpPr>
            <a:spLocks noGrp="1"/>
          </p:cNvSpPr>
          <p:nvPr>
            <p:ph type="body" sz="quarter" idx="21" hasCustomPrompt="1"/>
          </p:nvPr>
        </p:nvSpPr>
        <p:spPr>
          <a:xfrm>
            <a:off x="9023143"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2" name="文本占位符 2"/>
          <p:cNvSpPr>
            <a:spLocks noGrp="1"/>
          </p:cNvSpPr>
          <p:nvPr>
            <p:ph type="body" sz="quarter" idx="22" hasCustomPrompt="1"/>
          </p:nvPr>
        </p:nvSpPr>
        <p:spPr>
          <a:xfrm>
            <a:off x="9023143"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32826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510526"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2913018"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5380314"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6" name="椭圆 25"/>
          <p:cNvSpPr/>
          <p:nvPr/>
        </p:nvSpPr>
        <p:spPr>
          <a:xfrm>
            <a:off x="7829610"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637209"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303658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5481851"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4" name="文本占位符 2"/>
          <p:cNvSpPr>
            <a:spLocks noGrp="1"/>
          </p:cNvSpPr>
          <p:nvPr>
            <p:ph type="body" sz="quarter" idx="14" hasCustomPrompt="1"/>
          </p:nvPr>
        </p:nvSpPr>
        <p:spPr>
          <a:xfrm>
            <a:off x="794914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465445"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465445"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291301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291301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536059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536059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41" name="文本占位符 2"/>
          <p:cNvSpPr>
            <a:spLocks noGrp="1"/>
          </p:cNvSpPr>
          <p:nvPr>
            <p:ph type="body" sz="quarter" idx="21" hasCustomPrompt="1"/>
          </p:nvPr>
        </p:nvSpPr>
        <p:spPr>
          <a:xfrm>
            <a:off x="7829610"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2" name="文本占位符 2"/>
          <p:cNvSpPr>
            <a:spLocks noGrp="1"/>
          </p:cNvSpPr>
          <p:nvPr>
            <p:ph type="body" sz="quarter" idx="22" hasCustomPrompt="1"/>
          </p:nvPr>
        </p:nvSpPr>
        <p:spPr>
          <a:xfrm>
            <a:off x="7829610"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20" name="椭圆 19"/>
          <p:cNvSpPr/>
          <p:nvPr userDrawn="1"/>
        </p:nvSpPr>
        <p:spPr>
          <a:xfrm>
            <a:off x="10273456"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2" name="文本占位符 2"/>
          <p:cNvSpPr>
            <a:spLocks noGrp="1"/>
          </p:cNvSpPr>
          <p:nvPr>
            <p:ph type="body" sz="quarter" idx="23" hasCustomPrompt="1"/>
          </p:nvPr>
        </p:nvSpPr>
        <p:spPr>
          <a:xfrm>
            <a:off x="10392993"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23" name="文本占位符 2"/>
          <p:cNvSpPr>
            <a:spLocks noGrp="1"/>
          </p:cNvSpPr>
          <p:nvPr>
            <p:ph type="body" sz="quarter" idx="24" hasCustomPrompt="1"/>
          </p:nvPr>
        </p:nvSpPr>
        <p:spPr>
          <a:xfrm>
            <a:off x="10273456"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24" name="文本占位符 2"/>
          <p:cNvSpPr>
            <a:spLocks noGrp="1"/>
          </p:cNvSpPr>
          <p:nvPr>
            <p:ph type="body" sz="quarter" idx="25" hasCustomPrompt="1"/>
          </p:nvPr>
        </p:nvSpPr>
        <p:spPr>
          <a:xfrm>
            <a:off x="10273456"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253121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占位符 3"/>
          <p:cNvSpPr>
            <a:spLocks noGrp="1"/>
          </p:cNvSpPr>
          <p:nvPr>
            <p:ph type="body" sz="quarter" idx="10" hasCustomPrompt="1"/>
          </p:nvPr>
        </p:nvSpPr>
        <p:spPr>
          <a:xfrm>
            <a:off x="3729831" y="1972761"/>
            <a:ext cx="4732338" cy="449597"/>
          </a:xfrm>
          <a:prstGeom prst="rect">
            <a:avLst/>
          </a:prstGeom>
        </p:spPr>
        <p:txBody>
          <a:bodyPr/>
          <a:lstStyle>
            <a:lvl1pPr marL="0" indent="0" algn="ctr">
              <a:buNone/>
              <a:defRPr sz="2800" b="1" baseline="0">
                <a:solidFill>
                  <a:schemeClr val="accent1"/>
                </a:solidFill>
              </a:defRPr>
            </a:lvl1pPr>
          </a:lstStyle>
          <a:p>
            <a:pPr lvl="0"/>
            <a:r>
              <a:rPr kumimoji="1" lang="en-US" altLang="zh-CN" dirty="0"/>
              <a:t>PART</a:t>
            </a:r>
            <a:r>
              <a:rPr kumimoji="1" lang="zh-CN" altLang="en-US" dirty="0"/>
              <a:t> </a:t>
            </a:r>
            <a:r>
              <a:rPr kumimoji="1" lang="en-US" altLang="zh-CN" dirty="0"/>
              <a:t>ONE</a:t>
            </a:r>
            <a:endParaRPr kumimoji="1" lang="zh-CN" altLang="en-US" dirty="0"/>
          </a:p>
        </p:txBody>
      </p:sp>
      <p:sp>
        <p:nvSpPr>
          <p:cNvPr id="7" name="文本占位符 3"/>
          <p:cNvSpPr>
            <a:spLocks noGrp="1"/>
          </p:cNvSpPr>
          <p:nvPr>
            <p:ph type="body" sz="quarter" idx="11" hasCustomPrompt="1"/>
          </p:nvPr>
        </p:nvSpPr>
        <p:spPr>
          <a:xfrm>
            <a:off x="3064042" y="2691063"/>
            <a:ext cx="6063916" cy="902369"/>
          </a:xfrm>
          <a:prstGeom prst="rect">
            <a:avLst/>
          </a:prstGeom>
        </p:spPr>
        <p:txBody>
          <a:bodyPr/>
          <a:lstStyle>
            <a:lvl1pPr marL="0" indent="0" algn="ctr">
              <a:buNone/>
              <a:defRPr sz="4800" b="0" baseline="0">
                <a:solidFill>
                  <a:schemeClr val="bg1"/>
                </a:solidFill>
                <a:effectLst/>
                <a:latin typeface="Microsoft YaHei" charset="0"/>
                <a:ea typeface="Microsoft YaHei" charset="0"/>
                <a:cs typeface="Microsoft YaHei" charset="0"/>
              </a:defRPr>
            </a:lvl1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91061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5"/>
          <p:cNvSpPr/>
          <p:nvPr userDrawn="1"/>
        </p:nvSpPr>
        <p:spPr>
          <a:xfrm>
            <a:off x="5443941" y="-1"/>
            <a:ext cx="6748060" cy="6895888"/>
          </a:xfrm>
          <a:custGeom>
            <a:avLst/>
            <a:gdLst/>
            <a:ahLst/>
            <a:cxnLst/>
            <a:rect l="l" t="t" r="r" b="b"/>
            <a:pathLst>
              <a:path w="5061045" h="5171916">
                <a:moveTo>
                  <a:pt x="946507" y="0"/>
                </a:moveTo>
                <a:lnTo>
                  <a:pt x="2340147" y="0"/>
                </a:lnTo>
                <a:lnTo>
                  <a:pt x="2839520" y="0"/>
                </a:lnTo>
                <a:lnTo>
                  <a:pt x="5061045" y="0"/>
                </a:lnTo>
                <a:lnTo>
                  <a:pt x="5061045" y="5143501"/>
                </a:lnTo>
                <a:lnTo>
                  <a:pt x="3780826" y="5143501"/>
                </a:lnTo>
                <a:lnTo>
                  <a:pt x="3786026" y="5171916"/>
                </a:lnTo>
                <a:lnTo>
                  <a:pt x="0" y="5171916"/>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dirty="0"/>
              <a:t>PART</a:t>
            </a:r>
            <a:endParaRPr kumimoji="1" lang="zh-CN" altLang="en-US" dirty="0"/>
          </a:p>
        </p:txBody>
      </p:sp>
      <p:sp>
        <p:nvSpPr>
          <p:cNvPr id="5" name="文本占位符 7"/>
          <p:cNvSpPr>
            <a:spLocks noGrp="1"/>
          </p:cNvSpPr>
          <p:nvPr>
            <p:ph type="body" sz="quarter" idx="11" hasCustomPrompt="1"/>
          </p:nvPr>
        </p:nvSpPr>
        <p:spPr>
          <a:xfrm>
            <a:off x="322121" y="675508"/>
            <a:ext cx="3511942" cy="529569"/>
          </a:xfrm>
          <a:prstGeom prst="rect">
            <a:avLst/>
          </a:prstGeom>
          <a:ln w="12700" cmpd="sng">
            <a:noFill/>
          </a:ln>
        </p:spPr>
        <p:txBody>
          <a:bodyPr vert="horz" anchor="t"/>
          <a:lstStyle>
            <a:lvl1pPr marL="0" marR="0" indent="0" algn="l" defTabSz="609585" rtl="0" eaLnBrk="1" fontAlgn="auto" latinLnBrk="0" hangingPunct="1">
              <a:lnSpc>
                <a:spcPct val="100000"/>
              </a:lnSpc>
              <a:spcBef>
                <a:spcPts val="0"/>
              </a:spcBef>
              <a:spcAft>
                <a:spcPts val="0"/>
              </a:spcAft>
              <a:buClrTx/>
              <a:buSzTx/>
              <a:buFontTx/>
              <a:buNone/>
              <a:tabLst/>
              <a:defRPr sz="2400" b="1">
                <a:solidFill>
                  <a:schemeClr val="tx2"/>
                </a:solidFill>
                <a:latin typeface="Microsoft YaHei" charset="0"/>
                <a:ea typeface="Microsoft YaHei" charset="0"/>
                <a:cs typeface="Microsoft YaHei" charset="0"/>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29303A"/>
                </a:solidFill>
                <a:effectLst/>
                <a:uLnTx/>
                <a:uFillTx/>
                <a:latin typeface="+mn-lt"/>
                <a:ea typeface="微软雅黑" charset="0"/>
                <a:cs typeface="+mn-cs"/>
              </a:rPr>
              <a:t>点击此处添加标题</a:t>
            </a:r>
            <a:endParaRPr kumimoji="1" lang="en-US" altLang="zh-CN" sz="3200" b="1" i="0" u="none" strike="noStrike" kern="1200" cap="none" spc="0" normalizeH="0" baseline="0" noProof="0" dirty="0">
              <a:ln>
                <a:noFill/>
              </a:ln>
              <a:solidFill>
                <a:srgbClr val="29303A"/>
              </a:solidFill>
              <a:effectLst/>
              <a:uLnTx/>
              <a:uFillTx/>
              <a:latin typeface="+mn-lt"/>
              <a:ea typeface="微软雅黑" charset="0"/>
              <a:cs typeface="+mn-cs"/>
            </a:endParaRPr>
          </a:p>
        </p:txBody>
      </p:sp>
    </p:spTree>
    <p:extLst>
      <p:ext uri="{BB962C8B-B14F-4D97-AF65-F5344CB8AC3E}">
        <p14:creationId xmlns:p14="http://schemas.microsoft.com/office/powerpoint/2010/main" val="327742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9" name="图片 8"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2505270"/>
            <a:ext cx="12192000" cy="435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dirty="0"/>
              <a:t>PART</a:t>
            </a:r>
            <a:endParaRPr kumimoji="1" lang="zh-CN" altLang="en-US" dirty="0"/>
          </a:p>
        </p:txBody>
      </p:sp>
      <p:sp>
        <p:nvSpPr>
          <p:cNvPr id="8" name="文本占位符 6"/>
          <p:cNvSpPr>
            <a:spLocks noGrp="1"/>
          </p:cNvSpPr>
          <p:nvPr>
            <p:ph type="body" sz="quarter" idx="12" hasCustomPrompt="1"/>
          </p:nvPr>
        </p:nvSpPr>
        <p:spPr>
          <a:xfrm>
            <a:off x="322121" y="692582"/>
            <a:ext cx="3511942" cy="512495"/>
          </a:xfrm>
          <a:prstGeom prst="rect">
            <a:avLst/>
          </a:prstGeom>
        </p:spPr>
        <p:txBody>
          <a:bodyPr anchor="t"/>
          <a:lstStyle>
            <a:lvl1pPr marL="0" indent="0">
              <a:buNone/>
              <a:defRPr sz="3200" b="1">
                <a:solidFill>
                  <a:schemeClr val="bg1"/>
                </a:solidFill>
                <a:latin typeface="Microsoft YaHei" charset="0"/>
                <a:ea typeface="Microsoft YaHei" charset="0"/>
                <a:cs typeface="Microsoft YaHei" charset="0"/>
              </a:defRPr>
            </a:lvl1pPr>
          </a:lstStyle>
          <a:p>
            <a:pPr lvl="0"/>
            <a:r>
              <a:rPr kumimoji="1" lang="zh-CN" altLang="en-US" dirty="0"/>
              <a:t>点击此处添加标题</a:t>
            </a:r>
          </a:p>
        </p:txBody>
      </p:sp>
    </p:spTree>
    <p:extLst>
      <p:ext uri="{BB962C8B-B14F-4D97-AF65-F5344CB8AC3E}">
        <p14:creationId xmlns:p14="http://schemas.microsoft.com/office/powerpoint/2010/main" val="209681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7" name="图片 6"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8" name="文本占位符 6"/>
          <p:cNvSpPr>
            <a:spLocks noGrp="1"/>
          </p:cNvSpPr>
          <p:nvPr>
            <p:ph type="body" sz="quarter" idx="12" hasCustomPrompt="1"/>
          </p:nvPr>
        </p:nvSpPr>
        <p:spPr>
          <a:xfrm>
            <a:off x="322121" y="692582"/>
            <a:ext cx="3511942" cy="512495"/>
          </a:xfrm>
          <a:prstGeom prst="rect">
            <a:avLst/>
          </a:prstGeom>
        </p:spPr>
        <p:txBody>
          <a:bodyPr anchor="t"/>
          <a:lstStyle>
            <a:lvl1pPr marL="0" indent="0">
              <a:buNone/>
              <a:defRPr sz="3200" b="1">
                <a:solidFill>
                  <a:schemeClr val="bg1"/>
                </a:solidFill>
                <a:latin typeface="Microsoft YaHei" charset="0"/>
                <a:ea typeface="Microsoft YaHei" charset="0"/>
                <a:cs typeface="Microsoft YaHei" charset="0"/>
              </a:defRPr>
            </a:lvl1pPr>
          </a:lstStyle>
          <a:p>
            <a:pPr lvl="0"/>
            <a:r>
              <a:rPr kumimoji="1" lang="zh-CN" altLang="en-US" dirty="0"/>
              <a:t>点击此处添加标题</a:t>
            </a:r>
          </a:p>
        </p:txBody>
      </p:sp>
      <p:sp>
        <p:nvSpPr>
          <p:cNvPr id="6" name="矩形 25"/>
          <p:cNvSpPr/>
          <p:nvPr userDrawn="1"/>
        </p:nvSpPr>
        <p:spPr>
          <a:xfrm>
            <a:off x="3582385" y="-1"/>
            <a:ext cx="8609616" cy="6968692"/>
          </a:xfrm>
          <a:custGeom>
            <a:avLst/>
            <a:gdLst/>
            <a:ahLst/>
            <a:cxnLst/>
            <a:rect l="l" t="t" r="r" b="b"/>
            <a:pathLst>
              <a:path w="5061045" h="5171916">
                <a:moveTo>
                  <a:pt x="946507" y="0"/>
                </a:moveTo>
                <a:lnTo>
                  <a:pt x="2340147" y="0"/>
                </a:lnTo>
                <a:lnTo>
                  <a:pt x="2839520" y="0"/>
                </a:lnTo>
                <a:lnTo>
                  <a:pt x="5061045" y="0"/>
                </a:lnTo>
                <a:lnTo>
                  <a:pt x="5061045" y="5143501"/>
                </a:lnTo>
                <a:lnTo>
                  <a:pt x="3780826" y="5143501"/>
                </a:lnTo>
                <a:lnTo>
                  <a:pt x="3786026" y="5171916"/>
                </a:lnTo>
                <a:lnTo>
                  <a:pt x="0" y="5171916"/>
                </a:ln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Tree>
    <p:extLst>
      <p:ext uri="{BB962C8B-B14F-4D97-AF65-F5344CB8AC3E}">
        <p14:creationId xmlns:p14="http://schemas.microsoft.com/office/powerpoint/2010/main" val="40237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3" name="文本占位符 7"/>
          <p:cNvSpPr>
            <a:spLocks noGrp="1"/>
          </p:cNvSpPr>
          <p:nvPr>
            <p:ph type="body" sz="quarter" idx="11" hasCustomPrompt="1"/>
          </p:nvPr>
        </p:nvSpPr>
        <p:spPr>
          <a:xfrm>
            <a:off x="322121" y="675508"/>
            <a:ext cx="3511942" cy="529569"/>
          </a:xfrm>
          <a:prstGeom prst="rect">
            <a:avLst/>
          </a:prstGeom>
          <a:ln w="12700" cmpd="sng">
            <a:noFill/>
          </a:ln>
        </p:spPr>
        <p:txBody>
          <a:bodyPr vert="horz" anchor="t"/>
          <a:lstStyle>
            <a:lvl1pPr marL="0" marR="0" indent="0" algn="l" defTabSz="609585" rtl="0" eaLnBrk="1" fontAlgn="auto" latinLnBrk="0" hangingPunct="1">
              <a:lnSpc>
                <a:spcPct val="100000"/>
              </a:lnSpc>
              <a:spcBef>
                <a:spcPts val="0"/>
              </a:spcBef>
              <a:spcAft>
                <a:spcPts val="0"/>
              </a:spcAft>
              <a:buClrTx/>
              <a:buSzTx/>
              <a:buFontTx/>
              <a:buNone/>
              <a:tabLst/>
              <a:defRPr sz="2400" b="1">
                <a:solidFill>
                  <a:schemeClr val="tx2"/>
                </a:solidFill>
                <a:latin typeface="Microsoft YaHei" charset="0"/>
                <a:ea typeface="Microsoft YaHei" charset="0"/>
                <a:cs typeface="Microsoft YaHei" charset="0"/>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29303A"/>
                </a:solidFill>
                <a:effectLst/>
                <a:uLnTx/>
                <a:uFillTx/>
                <a:latin typeface="+mn-lt"/>
                <a:ea typeface="微软雅黑" charset="0"/>
                <a:cs typeface="+mn-cs"/>
              </a:rPr>
              <a:t>点击此处添加标题</a:t>
            </a:r>
            <a:endParaRPr kumimoji="1" lang="en-US" altLang="zh-CN" sz="3200" b="1" i="0" u="none" strike="noStrike" kern="1200" cap="none" spc="0" normalizeH="0" baseline="0" noProof="0" dirty="0">
              <a:ln>
                <a:noFill/>
              </a:ln>
              <a:solidFill>
                <a:srgbClr val="29303A"/>
              </a:solidFill>
              <a:effectLst/>
              <a:uLnTx/>
              <a:uFillTx/>
              <a:latin typeface="+mn-lt"/>
              <a:ea typeface="微软雅黑" charset="0"/>
              <a:cs typeface="+mn-cs"/>
            </a:endParaRPr>
          </a:p>
        </p:txBody>
      </p:sp>
    </p:spTree>
    <p:extLst>
      <p:ext uri="{BB962C8B-B14F-4D97-AF65-F5344CB8AC3E}">
        <p14:creationId xmlns:p14="http://schemas.microsoft.com/office/powerpoint/2010/main" val="342708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4191841"/>
      </p:ext>
    </p:extLst>
  </p:cSld>
  <p:clrMap bg1="lt1" tx1="dk1" bg2="lt2" tx2="dk2" accent1="accent1" accent2="accent2" accent3="accent3" accent4="accent4" accent5="accent5" accent6="accent6" hlink="hlink" folHlink="folHlink"/>
  <p:sldLayoutIdLst>
    <p:sldLayoutId id="2147483688" r:id="rId1"/>
    <p:sldLayoutId id="2147483698" r:id="rId2"/>
    <p:sldLayoutId id="2147483696" r:id="rId3"/>
    <p:sldLayoutId id="2147483697" r:id="rId4"/>
    <p:sldLayoutId id="2147483689" r:id="rId5"/>
    <p:sldLayoutId id="2147483690" r:id="rId6"/>
    <p:sldLayoutId id="2147483691" r:id="rId7"/>
    <p:sldLayoutId id="2147483692" r:id="rId8"/>
    <p:sldLayoutId id="2147483693" r:id="rId9"/>
    <p:sldLayoutId id="214748369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defTabSz="609585">
              <a:lnSpc>
                <a:spcPct val="100000"/>
              </a:lnSpc>
              <a:spcBef>
                <a:spcPts val="0"/>
              </a:spcBef>
            </a:pPr>
            <a:r>
              <a:rPr kumimoji="1" lang="zh-CN" altLang="en-US" dirty="0">
                <a:solidFill>
                  <a:schemeClr val="accent1"/>
                </a:solidFill>
                <a:cs typeface="+mn-ea"/>
                <a:sym typeface="+mn-lt"/>
              </a:rPr>
              <a:t>项目总结汇报</a:t>
            </a:r>
            <a:r>
              <a:rPr kumimoji="1" lang="zh-CN" altLang="en-US" b="0" dirty="0">
                <a:solidFill>
                  <a:schemeClr val="accent1"/>
                </a:solidFill>
                <a:cs typeface="+mn-ea"/>
                <a:sym typeface="+mn-lt"/>
              </a:rPr>
              <a:t> </a:t>
            </a:r>
            <a:endParaRPr kumimoji="1" lang="en-US" altLang="zh-CN" b="0" dirty="0">
              <a:solidFill>
                <a:schemeClr val="accent1"/>
              </a:solidFill>
              <a:cs typeface="+mn-ea"/>
              <a:sym typeface="+mn-lt"/>
            </a:endParaRPr>
          </a:p>
        </p:txBody>
      </p:sp>
      <p:sp>
        <p:nvSpPr>
          <p:cNvPr id="3" name="文本占位符 2"/>
          <p:cNvSpPr>
            <a:spLocks noGrp="1"/>
          </p:cNvSpPr>
          <p:nvPr>
            <p:ph type="body" sz="quarter" idx="11"/>
          </p:nvPr>
        </p:nvSpPr>
        <p:spPr/>
        <p:txBody>
          <a:bodyPr/>
          <a:lstStyle/>
          <a:p>
            <a:r>
              <a:rPr kumimoji="1" lang="zh-CN" altLang="en-US" dirty="0">
                <a:solidFill>
                  <a:schemeClr val="bg1"/>
                </a:solidFill>
                <a:cs typeface="+mn-ea"/>
                <a:sym typeface="+mn-lt"/>
              </a:rPr>
              <a:t>演示者</a:t>
            </a:r>
            <a:r>
              <a:rPr kumimoji="1" lang="cs-CZ" altLang="zh-CN" dirty="0">
                <a:solidFill>
                  <a:schemeClr val="bg1"/>
                </a:solidFill>
                <a:cs typeface="+mn-ea"/>
                <a:sym typeface="+mn-lt"/>
              </a:rPr>
              <a:t> </a:t>
            </a:r>
            <a:r>
              <a:rPr kumimoji="1" lang="en-US" altLang="zh-CN" dirty="0">
                <a:solidFill>
                  <a:srgbClr val="FFFFFF"/>
                </a:solidFill>
                <a:cs typeface="+mn-ea"/>
                <a:sym typeface="+mn-lt"/>
              </a:rPr>
              <a:t>Sky group</a:t>
            </a:r>
            <a:endParaRPr lang="zh-CN" altLang="en-US" dirty="0">
              <a:cs typeface="+mn-ea"/>
              <a:sym typeface="+mn-lt"/>
            </a:endParaRPr>
          </a:p>
        </p:txBody>
      </p:sp>
    </p:spTree>
    <p:extLst>
      <p:ext uri="{BB962C8B-B14F-4D97-AF65-F5344CB8AC3E}">
        <p14:creationId xmlns:p14="http://schemas.microsoft.com/office/powerpoint/2010/main" val="29020781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lvl="0" defTabSz="609585">
              <a:lnSpc>
                <a:spcPct val="100000"/>
              </a:lnSpc>
              <a:spcBef>
                <a:spcPts val="0"/>
              </a:spcBef>
            </a:pPr>
            <a:r>
              <a:rPr kumimoji="1" lang="zh-CN" altLang="en-US" b="0" dirty="0">
                <a:solidFill>
                  <a:prstClr val="white"/>
                </a:solidFill>
                <a:cs typeface="+mn-ea"/>
                <a:sym typeface="+mn-lt"/>
              </a:rPr>
              <a:t>感谢你的观看</a:t>
            </a:r>
            <a:endParaRPr kumimoji="1" lang="en-US" altLang="zh-CN" b="0" dirty="0">
              <a:solidFill>
                <a:prstClr val="white"/>
              </a:solidFill>
              <a:cs typeface="+mn-ea"/>
              <a:sym typeface="+mn-lt"/>
            </a:endParaRPr>
          </a:p>
        </p:txBody>
      </p:sp>
      <p:sp>
        <p:nvSpPr>
          <p:cNvPr id="3" name="文本占位符 2"/>
          <p:cNvSpPr>
            <a:spLocks noGrp="1"/>
          </p:cNvSpPr>
          <p:nvPr>
            <p:ph type="body" sz="quarter" idx="11"/>
          </p:nvPr>
        </p:nvSpPr>
        <p:spPr/>
        <p:txBody>
          <a:bodyPr/>
          <a:lstStyle/>
          <a:p>
            <a:r>
              <a:rPr kumimoji="1" lang="zh-CN" altLang="en-US" dirty="0">
                <a:solidFill>
                  <a:schemeClr val="bg1"/>
                </a:solidFill>
                <a:cs typeface="+mn-ea"/>
                <a:sym typeface="+mn-lt"/>
              </a:rPr>
              <a:t>演示者</a:t>
            </a:r>
            <a:r>
              <a:rPr kumimoji="1" lang="cs-CZ" altLang="zh-CN" dirty="0">
                <a:solidFill>
                  <a:schemeClr val="bg1"/>
                </a:solidFill>
                <a:cs typeface="+mn-ea"/>
                <a:sym typeface="+mn-lt"/>
              </a:rPr>
              <a:t> </a:t>
            </a:r>
            <a:r>
              <a:rPr kumimoji="1" lang="en-US" altLang="zh-CN" dirty="0">
                <a:solidFill>
                  <a:srgbClr val="FFFFFF"/>
                </a:solidFill>
                <a:cs typeface="+mn-ea"/>
                <a:sym typeface="+mn-lt"/>
              </a:rPr>
              <a:t>Sky group</a:t>
            </a:r>
            <a:endParaRPr lang="zh-CN" altLang="en-US" dirty="0">
              <a:cs typeface="+mn-ea"/>
              <a:sym typeface="+mn-lt"/>
            </a:endParaRPr>
          </a:p>
        </p:txBody>
      </p:sp>
    </p:spTree>
    <p:extLst>
      <p:ext uri="{BB962C8B-B14F-4D97-AF65-F5344CB8AC3E}">
        <p14:creationId xmlns:p14="http://schemas.microsoft.com/office/powerpoint/2010/main" val="328088191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732337" y="665954"/>
            <a:ext cx="2727326" cy="424732"/>
          </a:xfrm>
        </p:spPr>
        <p:txBody>
          <a:bodyPr/>
          <a:lstStyle/>
          <a:p>
            <a:pPr lvl="0"/>
            <a:r>
              <a:rPr kumimoji="1" lang="zh-CN" altLang="en-US" sz="2400" kern="0" dirty="0">
                <a:cs typeface="+mn-ea"/>
                <a:sym typeface="+mn-lt"/>
              </a:rPr>
              <a:t>目录</a:t>
            </a:r>
          </a:p>
        </p:txBody>
      </p:sp>
      <p:sp>
        <p:nvSpPr>
          <p:cNvPr id="3" name="文本占位符 2"/>
          <p:cNvSpPr>
            <a:spLocks noGrp="1"/>
          </p:cNvSpPr>
          <p:nvPr>
            <p:ph type="body" sz="quarter" idx="11"/>
          </p:nvPr>
        </p:nvSpPr>
        <p:spPr/>
        <p:txBody>
          <a:bodyPr/>
          <a:lstStyle/>
          <a:p>
            <a:r>
              <a:rPr lang="en-US" altLang="zh-CN" dirty="0"/>
              <a:t>1</a:t>
            </a:r>
            <a:endParaRPr lang="zh-CN" altLang="en-US" dirty="0"/>
          </a:p>
        </p:txBody>
      </p:sp>
      <p:sp>
        <p:nvSpPr>
          <p:cNvPr id="4" name="文本占位符 3"/>
          <p:cNvSpPr>
            <a:spLocks noGrp="1"/>
          </p:cNvSpPr>
          <p:nvPr>
            <p:ph type="body" sz="quarter" idx="12"/>
          </p:nvPr>
        </p:nvSpPr>
        <p:spPr/>
        <p:txBody>
          <a:bodyPr/>
          <a:lstStyle/>
          <a:p>
            <a:r>
              <a:rPr lang="en-US" altLang="zh-CN" dirty="0"/>
              <a:t>2</a:t>
            </a:r>
            <a:endParaRPr lang="zh-CN" altLang="en-US" dirty="0"/>
          </a:p>
        </p:txBody>
      </p:sp>
      <p:sp>
        <p:nvSpPr>
          <p:cNvPr id="5" name="文本占位符 4"/>
          <p:cNvSpPr>
            <a:spLocks noGrp="1"/>
          </p:cNvSpPr>
          <p:nvPr>
            <p:ph type="body" sz="quarter" idx="13"/>
          </p:nvPr>
        </p:nvSpPr>
        <p:spPr/>
        <p:txBody>
          <a:bodyPr/>
          <a:lstStyle/>
          <a:p>
            <a:r>
              <a:rPr lang="en-US" altLang="zh-CN" dirty="0"/>
              <a:t>3</a:t>
            </a:r>
            <a:endParaRPr lang="zh-CN" altLang="en-US" dirty="0"/>
          </a:p>
        </p:txBody>
      </p:sp>
      <p:sp>
        <p:nvSpPr>
          <p:cNvPr id="6" name="文本占位符 5"/>
          <p:cNvSpPr>
            <a:spLocks noGrp="1"/>
          </p:cNvSpPr>
          <p:nvPr>
            <p:ph type="body" sz="quarter" idx="14"/>
          </p:nvPr>
        </p:nvSpPr>
        <p:spPr/>
        <p:txBody>
          <a:bodyPr/>
          <a:lstStyle/>
          <a:p>
            <a:r>
              <a:rPr lang="en-US" altLang="zh-CN" dirty="0"/>
              <a:t>4</a:t>
            </a:r>
            <a:endParaRPr lang="zh-CN" altLang="en-US" dirty="0"/>
          </a:p>
        </p:txBody>
      </p:sp>
      <p:sp>
        <p:nvSpPr>
          <p:cNvPr id="7" name="文本占位符 6"/>
          <p:cNvSpPr>
            <a:spLocks noGrp="1"/>
          </p:cNvSpPr>
          <p:nvPr>
            <p:ph type="body" sz="quarter" idx="15"/>
          </p:nvPr>
        </p:nvSpPr>
        <p:spPr>
          <a:xfrm>
            <a:off x="1658978" y="4090180"/>
            <a:ext cx="1516063" cy="341632"/>
          </a:xfrm>
        </p:spPr>
        <p:txBody>
          <a:bodyPr/>
          <a:lstStyle/>
          <a:p>
            <a:pPr lvl="0"/>
            <a:r>
              <a:rPr kumimoji="1" lang="zh-CN" altLang="en-US" kern="0" dirty="0">
                <a:cs typeface="+mn-ea"/>
                <a:sym typeface="+mn-lt"/>
              </a:rPr>
              <a:t>第 </a:t>
            </a:r>
            <a:r>
              <a:rPr kumimoji="1" lang="en-US" altLang="zh-CN" kern="0" dirty="0">
                <a:cs typeface="+mn-ea"/>
                <a:sym typeface="+mn-lt"/>
              </a:rPr>
              <a:t>1 </a:t>
            </a:r>
            <a:r>
              <a:rPr kumimoji="1" lang="zh-CN" altLang="en-US" kern="0" dirty="0">
                <a:cs typeface="+mn-ea"/>
                <a:sym typeface="+mn-lt"/>
              </a:rPr>
              <a:t>部分</a:t>
            </a:r>
          </a:p>
        </p:txBody>
      </p:sp>
      <p:sp>
        <p:nvSpPr>
          <p:cNvPr id="8" name="文本占位符 7"/>
          <p:cNvSpPr>
            <a:spLocks noGrp="1"/>
          </p:cNvSpPr>
          <p:nvPr>
            <p:ph type="body" sz="quarter" idx="16"/>
          </p:nvPr>
        </p:nvSpPr>
        <p:spPr>
          <a:xfrm>
            <a:off x="1658978" y="4430074"/>
            <a:ext cx="1516063" cy="341632"/>
          </a:xfrm>
        </p:spPr>
        <p:txBody>
          <a:bodyPr/>
          <a:lstStyle/>
          <a:p>
            <a:pPr lvl="0"/>
            <a:r>
              <a:rPr kumimoji="1" lang="zh-CN" altLang="en-US" kern="0" dirty="0">
                <a:cs typeface="+mn-ea"/>
                <a:sym typeface="+mn-lt"/>
              </a:rPr>
              <a:t>项目概况</a:t>
            </a:r>
          </a:p>
        </p:txBody>
      </p:sp>
      <p:sp>
        <p:nvSpPr>
          <p:cNvPr id="9" name="文本占位符 8"/>
          <p:cNvSpPr>
            <a:spLocks noGrp="1"/>
          </p:cNvSpPr>
          <p:nvPr>
            <p:ph type="body" sz="quarter" idx="17"/>
          </p:nvPr>
        </p:nvSpPr>
        <p:spPr>
          <a:xfrm>
            <a:off x="4106551" y="4090180"/>
            <a:ext cx="1516063" cy="341632"/>
          </a:xfrm>
        </p:spPr>
        <p:txBody>
          <a:bodyPr/>
          <a:lstStyle/>
          <a:p>
            <a:pPr lvl="0"/>
            <a:r>
              <a:rPr kumimoji="1" lang="zh-CN" altLang="en-US" kern="0" dirty="0">
                <a:cs typeface="+mn-ea"/>
                <a:sym typeface="+mn-lt"/>
              </a:rPr>
              <a:t>第 </a:t>
            </a:r>
            <a:r>
              <a:rPr kumimoji="1" lang="en-US" altLang="zh-CN" kern="0" dirty="0">
                <a:cs typeface="+mn-ea"/>
                <a:sym typeface="+mn-lt"/>
              </a:rPr>
              <a:t>2 </a:t>
            </a:r>
            <a:r>
              <a:rPr kumimoji="1" lang="zh-CN" altLang="en-US" kern="0" dirty="0">
                <a:cs typeface="+mn-ea"/>
                <a:sym typeface="+mn-lt"/>
              </a:rPr>
              <a:t>部分</a:t>
            </a:r>
          </a:p>
        </p:txBody>
      </p:sp>
      <p:sp>
        <p:nvSpPr>
          <p:cNvPr id="10" name="文本占位符 9"/>
          <p:cNvSpPr>
            <a:spLocks noGrp="1"/>
          </p:cNvSpPr>
          <p:nvPr>
            <p:ph type="body" sz="quarter" idx="18"/>
          </p:nvPr>
        </p:nvSpPr>
        <p:spPr>
          <a:xfrm>
            <a:off x="4106551" y="4430074"/>
            <a:ext cx="1516063" cy="341632"/>
          </a:xfrm>
        </p:spPr>
        <p:txBody>
          <a:bodyPr/>
          <a:lstStyle/>
          <a:p>
            <a:pPr lvl="0"/>
            <a:r>
              <a:rPr kumimoji="1" lang="zh-CN" altLang="en-US" kern="0" dirty="0">
                <a:cs typeface="+mn-ea"/>
                <a:sym typeface="+mn-lt"/>
              </a:rPr>
              <a:t>项目配置</a:t>
            </a:r>
          </a:p>
        </p:txBody>
      </p:sp>
      <p:sp>
        <p:nvSpPr>
          <p:cNvPr id="11" name="文本占位符 10"/>
          <p:cNvSpPr>
            <a:spLocks noGrp="1"/>
          </p:cNvSpPr>
          <p:nvPr>
            <p:ph type="body" sz="quarter" idx="19"/>
          </p:nvPr>
        </p:nvSpPr>
        <p:spPr>
          <a:xfrm>
            <a:off x="6554124" y="4090180"/>
            <a:ext cx="1516063" cy="341632"/>
          </a:xfrm>
        </p:spPr>
        <p:txBody>
          <a:bodyPr/>
          <a:lstStyle/>
          <a:p>
            <a:pPr lvl="0"/>
            <a:r>
              <a:rPr kumimoji="1" lang="zh-CN" altLang="en-US" kern="0" dirty="0">
                <a:cs typeface="+mn-ea"/>
                <a:sym typeface="+mn-lt"/>
              </a:rPr>
              <a:t>第 </a:t>
            </a:r>
            <a:r>
              <a:rPr kumimoji="1" lang="en-US" altLang="zh-CN" kern="0" dirty="0">
                <a:cs typeface="+mn-ea"/>
                <a:sym typeface="+mn-lt"/>
              </a:rPr>
              <a:t>3 </a:t>
            </a:r>
            <a:r>
              <a:rPr kumimoji="1" lang="zh-CN" altLang="en-US" kern="0" dirty="0">
                <a:cs typeface="+mn-ea"/>
                <a:sym typeface="+mn-lt"/>
              </a:rPr>
              <a:t>部分</a:t>
            </a:r>
          </a:p>
        </p:txBody>
      </p:sp>
      <p:sp>
        <p:nvSpPr>
          <p:cNvPr id="12" name="文本占位符 11"/>
          <p:cNvSpPr>
            <a:spLocks noGrp="1"/>
          </p:cNvSpPr>
          <p:nvPr>
            <p:ph type="body" sz="quarter" idx="20"/>
          </p:nvPr>
        </p:nvSpPr>
        <p:spPr>
          <a:xfrm>
            <a:off x="6554124" y="4430074"/>
            <a:ext cx="1516063" cy="341632"/>
          </a:xfrm>
        </p:spPr>
        <p:txBody>
          <a:bodyPr/>
          <a:lstStyle/>
          <a:p>
            <a:pPr lvl="0"/>
            <a:r>
              <a:rPr kumimoji="1" lang="zh-CN" altLang="en-US" kern="0" dirty="0">
                <a:cs typeface="+mn-ea"/>
                <a:sym typeface="+mn-lt"/>
              </a:rPr>
              <a:t>经验教训</a:t>
            </a:r>
          </a:p>
        </p:txBody>
      </p:sp>
      <p:sp>
        <p:nvSpPr>
          <p:cNvPr id="13" name="文本占位符 12"/>
          <p:cNvSpPr>
            <a:spLocks noGrp="1"/>
          </p:cNvSpPr>
          <p:nvPr>
            <p:ph type="body" sz="quarter" idx="21"/>
          </p:nvPr>
        </p:nvSpPr>
        <p:spPr>
          <a:xfrm>
            <a:off x="9023143" y="4090180"/>
            <a:ext cx="1516063" cy="341632"/>
          </a:xfrm>
        </p:spPr>
        <p:txBody>
          <a:bodyPr/>
          <a:lstStyle/>
          <a:p>
            <a:pPr lvl="0"/>
            <a:r>
              <a:rPr kumimoji="1" lang="zh-CN" altLang="en-US" kern="0" dirty="0">
                <a:cs typeface="+mn-ea"/>
                <a:sym typeface="+mn-lt"/>
              </a:rPr>
              <a:t>第 </a:t>
            </a:r>
            <a:r>
              <a:rPr kumimoji="1" lang="en-US" altLang="zh-CN" kern="0" dirty="0">
                <a:cs typeface="+mn-ea"/>
                <a:sym typeface="+mn-lt"/>
              </a:rPr>
              <a:t>4 </a:t>
            </a:r>
            <a:r>
              <a:rPr kumimoji="1" lang="zh-CN" altLang="en-US" kern="0" dirty="0">
                <a:cs typeface="+mn-ea"/>
                <a:sym typeface="+mn-lt"/>
              </a:rPr>
              <a:t>部分</a:t>
            </a:r>
          </a:p>
        </p:txBody>
      </p:sp>
      <p:sp>
        <p:nvSpPr>
          <p:cNvPr id="14" name="文本占位符 13"/>
          <p:cNvSpPr>
            <a:spLocks noGrp="1"/>
          </p:cNvSpPr>
          <p:nvPr>
            <p:ph type="body" sz="quarter" idx="22"/>
          </p:nvPr>
        </p:nvSpPr>
        <p:spPr>
          <a:xfrm>
            <a:off x="9023143" y="4430074"/>
            <a:ext cx="1516063" cy="341632"/>
          </a:xfrm>
        </p:spPr>
        <p:txBody>
          <a:bodyPr/>
          <a:lstStyle/>
          <a:p>
            <a:pPr lvl="0"/>
            <a:r>
              <a:rPr kumimoji="1" lang="zh-CN" altLang="en-US" kern="0" dirty="0">
                <a:cs typeface="+mn-ea"/>
                <a:sym typeface="+mn-lt"/>
              </a:rPr>
              <a:t>组员感想</a:t>
            </a:r>
          </a:p>
        </p:txBody>
      </p:sp>
    </p:spTree>
    <p:extLst>
      <p:ext uri="{BB962C8B-B14F-4D97-AF65-F5344CB8AC3E}">
        <p14:creationId xmlns:p14="http://schemas.microsoft.com/office/powerpoint/2010/main" val="41140801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a:latin typeface="+mn-lt"/>
                <a:ea typeface="+mn-ea"/>
                <a:cs typeface="+mn-ea"/>
                <a:sym typeface="+mn-lt"/>
              </a:rPr>
              <a:t>项目概况</a:t>
            </a:r>
          </a:p>
        </p:txBody>
      </p:sp>
    </p:spTree>
    <p:extLst>
      <p:ext uri="{BB962C8B-B14F-4D97-AF65-F5344CB8AC3E}">
        <p14:creationId xmlns:p14="http://schemas.microsoft.com/office/powerpoint/2010/main" val="27577291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1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a:latin typeface="+mn-lt"/>
                <a:ea typeface="+mn-ea"/>
                <a:cs typeface="+mn-ea"/>
                <a:sym typeface="+mn-lt"/>
              </a:rPr>
              <a:t>项目概况</a:t>
            </a:r>
          </a:p>
        </p:txBody>
      </p:sp>
      <p:sp>
        <p:nvSpPr>
          <p:cNvPr id="5" name="圆角矩形 4"/>
          <p:cNvSpPr/>
          <p:nvPr/>
        </p:nvSpPr>
        <p:spPr>
          <a:xfrm>
            <a:off x="1146891" y="1511094"/>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6" name="圆角矩形 5"/>
          <p:cNvSpPr/>
          <p:nvPr/>
        </p:nvSpPr>
        <p:spPr>
          <a:xfrm>
            <a:off x="1146889" y="2666269"/>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7" name="圆角矩形 6"/>
          <p:cNvSpPr/>
          <p:nvPr/>
        </p:nvSpPr>
        <p:spPr>
          <a:xfrm>
            <a:off x="1146887" y="3821443"/>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8" name="圆角矩形 7"/>
          <p:cNvSpPr/>
          <p:nvPr/>
        </p:nvSpPr>
        <p:spPr>
          <a:xfrm>
            <a:off x="1146886" y="4976618"/>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cs typeface="+mn-ea"/>
              <a:sym typeface="+mn-lt"/>
            </a:endParaRPr>
          </a:p>
        </p:txBody>
      </p:sp>
      <p:sp>
        <p:nvSpPr>
          <p:cNvPr id="9" name="文本框 8"/>
          <p:cNvSpPr txBox="1"/>
          <p:nvPr/>
        </p:nvSpPr>
        <p:spPr>
          <a:xfrm>
            <a:off x="5726079" y="1610670"/>
            <a:ext cx="4977651" cy="5969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rgbClr val="29303A"/>
                </a:solidFill>
                <a:effectLst/>
                <a:uLnTx/>
                <a:uFillTx/>
                <a:latin typeface="+mn-lt"/>
                <a:ea typeface="+mn-ea"/>
                <a:cs typeface="+mn-ea"/>
                <a:sym typeface="+mn-lt"/>
              </a:rPr>
              <a:t>游戏的核心在于碰撞，本项目基本上是从底层</a:t>
            </a:r>
            <a:r>
              <a:rPr kumimoji="0" lang="en-US" altLang="zh-CN" sz="1333" b="0" i="0" u="none" strike="noStrike" kern="1200" cap="none" spc="0" normalizeH="0" baseline="0" noProof="0" dirty="0">
                <a:ln>
                  <a:noFill/>
                </a:ln>
                <a:solidFill>
                  <a:srgbClr val="29303A"/>
                </a:solidFill>
                <a:effectLst/>
                <a:uLnTx/>
                <a:uFillTx/>
                <a:latin typeface="+mn-lt"/>
                <a:ea typeface="+mn-ea"/>
                <a:cs typeface="+mn-ea"/>
                <a:sym typeface="+mn-lt"/>
              </a:rPr>
              <a:t>C++</a:t>
            </a:r>
            <a:r>
              <a:rPr kumimoji="0" lang="zh-CN" altLang="en-US" sz="1333" b="0" i="0" u="none" strike="noStrike" kern="1200" cap="none" spc="0" normalizeH="0" baseline="0" noProof="0" dirty="0">
                <a:ln>
                  <a:noFill/>
                </a:ln>
                <a:solidFill>
                  <a:srgbClr val="29303A"/>
                </a:solidFill>
                <a:effectLst/>
                <a:uLnTx/>
                <a:uFillTx/>
                <a:latin typeface="+mn-lt"/>
                <a:ea typeface="+mn-ea"/>
                <a:cs typeface="+mn-ea"/>
                <a:sym typeface="+mn-lt"/>
              </a:rPr>
              <a:t>写起，所有的碰撞算法，障碍物，弹球都是自己写的。</a:t>
            </a:r>
            <a:endParaRPr kumimoji="0" lang="en-US" altLang="zh-CN" sz="1333" b="0" i="0" u="none" strike="noStrike" kern="1200" cap="none" spc="0" normalizeH="0" baseline="0" noProof="0" dirty="0">
              <a:ln>
                <a:noFill/>
              </a:ln>
              <a:solidFill>
                <a:srgbClr val="29303A"/>
              </a:solidFill>
              <a:effectLst/>
              <a:uLnTx/>
              <a:uFillTx/>
              <a:latin typeface="+mn-lt"/>
              <a:ea typeface="+mn-ea"/>
              <a:cs typeface="+mn-ea"/>
              <a:sym typeface="+mn-lt"/>
            </a:endParaRPr>
          </a:p>
        </p:txBody>
      </p:sp>
      <p:sp>
        <p:nvSpPr>
          <p:cNvPr id="10" name="矩形 9"/>
          <p:cNvSpPr/>
          <p:nvPr/>
        </p:nvSpPr>
        <p:spPr>
          <a:xfrm>
            <a:off x="3008986" y="1713240"/>
            <a:ext cx="1415772" cy="461665"/>
          </a:xfrm>
          <a:prstGeom prst="rect">
            <a:avLst/>
          </a:prstGeom>
        </p:spPr>
        <p:txBody>
          <a:bodyPr wrap="none">
            <a:spAutoFit/>
          </a:bodyPr>
          <a:lstStyle/>
          <a:p>
            <a:pPr lvl="0" defTabSz="914400">
              <a:defRPr/>
            </a:pPr>
            <a:r>
              <a:rPr lang="zh-CN" altLang="en-US" sz="2400" b="1" kern="0" dirty="0">
                <a:solidFill>
                  <a:sysClr val="windowText" lastClr="000000"/>
                </a:solidFill>
                <a:cs typeface="+mn-ea"/>
                <a:sym typeface="+mn-lt"/>
              </a:rPr>
              <a:t>弹球游戏</a:t>
            </a:r>
            <a:endParaRPr kumimoji="0" lang="en-US" altLang="zh-CN" sz="2400" b="1" i="0" u="none" strike="noStrike" kern="0" cap="none" spc="0" normalizeH="0" baseline="0" noProof="0" dirty="0">
              <a:ln>
                <a:noFill/>
              </a:ln>
              <a:solidFill>
                <a:sysClr val="windowText" lastClr="000000"/>
              </a:solidFill>
              <a:effectLst/>
              <a:uLnTx/>
              <a:uFillTx/>
              <a:cs typeface="+mn-ea"/>
              <a:sym typeface="+mn-lt"/>
            </a:endParaRPr>
          </a:p>
        </p:txBody>
      </p:sp>
      <p:sp>
        <p:nvSpPr>
          <p:cNvPr id="11" name="矩形 10"/>
          <p:cNvSpPr/>
          <p:nvPr/>
        </p:nvSpPr>
        <p:spPr>
          <a:xfrm>
            <a:off x="2216818" y="2856861"/>
            <a:ext cx="1415772" cy="461665"/>
          </a:xfrm>
          <a:prstGeom prst="rect">
            <a:avLst/>
          </a:prstGeom>
        </p:spPr>
        <p:txBody>
          <a:bodyPr wrap="none">
            <a:spAutoFit/>
          </a:bodyPr>
          <a:lstStyle/>
          <a:p>
            <a:pPr lvl="0" defTabSz="914400">
              <a:defRPr/>
            </a:pPr>
            <a:r>
              <a:rPr lang="zh-CN" altLang="en-US" sz="2400" b="1" kern="0" dirty="0">
                <a:solidFill>
                  <a:sysClr val="windowText" lastClr="000000"/>
                </a:solidFill>
                <a:cs typeface="+mn-ea"/>
                <a:sym typeface="+mn-lt"/>
              </a:rPr>
              <a:t>游戏改良</a:t>
            </a:r>
            <a:endParaRPr kumimoji="0" lang="en-US" altLang="zh-CN" sz="2400" b="1" i="0" u="none" strike="noStrike" kern="0" cap="none" spc="0" normalizeH="0" baseline="0" noProof="0" dirty="0">
              <a:ln>
                <a:noFill/>
              </a:ln>
              <a:solidFill>
                <a:sysClr val="windowText" lastClr="000000"/>
              </a:solidFill>
              <a:effectLst/>
              <a:uLnTx/>
              <a:uFillTx/>
              <a:cs typeface="+mn-ea"/>
              <a:sym typeface="+mn-lt"/>
            </a:endParaRPr>
          </a:p>
        </p:txBody>
      </p:sp>
      <p:sp>
        <p:nvSpPr>
          <p:cNvPr id="12" name="文本框 11"/>
          <p:cNvSpPr txBox="1"/>
          <p:nvPr/>
        </p:nvSpPr>
        <p:spPr>
          <a:xfrm>
            <a:off x="5726079" y="2758915"/>
            <a:ext cx="4977651" cy="5969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rgbClr val="29303A"/>
                </a:solidFill>
                <a:effectLst/>
                <a:uLnTx/>
                <a:uFillTx/>
                <a:latin typeface="+mn-lt"/>
                <a:ea typeface="+mn-ea"/>
                <a:cs typeface="+mn-ea"/>
                <a:sym typeface="+mn-lt"/>
              </a:rPr>
              <a:t>在传统的弹方块游戏中，大多是以方块进行对接，即接不到就结束游戏，而我们加入了一些道具元素。并将方向颠倒。</a:t>
            </a:r>
            <a:endParaRPr kumimoji="0" lang="en-US" altLang="zh-CN" sz="1333" b="0" i="0" u="none" strike="noStrike" kern="1200" cap="none" spc="0" normalizeH="0" baseline="0" noProof="0" dirty="0">
              <a:ln>
                <a:noFill/>
              </a:ln>
              <a:solidFill>
                <a:srgbClr val="29303A"/>
              </a:solidFill>
              <a:effectLst/>
              <a:uLnTx/>
              <a:uFillTx/>
              <a:latin typeface="+mn-lt"/>
              <a:ea typeface="+mn-ea"/>
              <a:cs typeface="+mn-ea"/>
              <a:sym typeface="+mn-lt"/>
            </a:endParaRPr>
          </a:p>
        </p:txBody>
      </p:sp>
      <p:sp>
        <p:nvSpPr>
          <p:cNvPr id="13" name="文本框 12"/>
          <p:cNvSpPr txBox="1"/>
          <p:nvPr/>
        </p:nvSpPr>
        <p:spPr>
          <a:xfrm>
            <a:off x="1422337" y="3894308"/>
            <a:ext cx="4979599" cy="5992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rgbClr val="29303A"/>
                </a:solidFill>
                <a:effectLst/>
                <a:uLnTx/>
                <a:uFillTx/>
                <a:latin typeface="+mn-lt"/>
                <a:ea typeface="+mn-ea"/>
                <a:cs typeface="+mn-ea"/>
                <a:sym typeface="+mn-lt"/>
              </a:rPr>
              <a:t>游戏中的图片素材较为朴素，大多数都是组员自己使用</a:t>
            </a:r>
            <a:r>
              <a:rPr kumimoji="0" lang="en-US" altLang="zh-CN" sz="1333" b="0" i="0" u="none" strike="noStrike" kern="1200" cap="none" spc="0" normalizeH="0" baseline="0" noProof="0" dirty="0">
                <a:ln>
                  <a:noFill/>
                </a:ln>
                <a:solidFill>
                  <a:srgbClr val="29303A"/>
                </a:solidFill>
                <a:effectLst/>
                <a:uLnTx/>
                <a:uFillTx/>
                <a:latin typeface="+mn-lt"/>
                <a:ea typeface="+mn-ea"/>
                <a:cs typeface="+mn-ea"/>
                <a:sym typeface="+mn-lt"/>
              </a:rPr>
              <a:t>AI</a:t>
            </a:r>
            <a:r>
              <a:rPr kumimoji="0" lang="zh-CN" altLang="en-US" sz="1333" b="0" i="0" u="none" strike="noStrike" kern="1200" cap="none" spc="0" normalizeH="0" baseline="0" noProof="0" dirty="0">
                <a:ln>
                  <a:noFill/>
                </a:ln>
                <a:solidFill>
                  <a:srgbClr val="29303A"/>
                </a:solidFill>
                <a:effectLst/>
                <a:uLnTx/>
                <a:uFillTx/>
                <a:latin typeface="+mn-lt"/>
                <a:ea typeface="+mn-ea"/>
                <a:cs typeface="+mn-ea"/>
                <a:sym typeface="+mn-lt"/>
              </a:rPr>
              <a:t>或是</a:t>
            </a:r>
            <a:r>
              <a:rPr kumimoji="0" lang="en-US" altLang="zh-CN" sz="1333" b="0" i="0" u="none" strike="noStrike" kern="1200" cap="none" spc="0" normalizeH="0" baseline="0" noProof="0" dirty="0">
                <a:ln>
                  <a:noFill/>
                </a:ln>
                <a:solidFill>
                  <a:srgbClr val="29303A"/>
                </a:solidFill>
                <a:effectLst/>
                <a:uLnTx/>
                <a:uFillTx/>
                <a:latin typeface="+mn-lt"/>
                <a:ea typeface="+mn-ea"/>
                <a:cs typeface="+mn-ea"/>
                <a:sym typeface="+mn-lt"/>
              </a:rPr>
              <a:t>PS</a:t>
            </a:r>
            <a:r>
              <a:rPr kumimoji="0" lang="zh-CN" altLang="en-US" sz="1333" b="0" i="0" u="none" strike="noStrike" kern="1200" cap="none" spc="0" normalizeH="0" baseline="0" noProof="0" dirty="0">
                <a:ln>
                  <a:noFill/>
                </a:ln>
                <a:solidFill>
                  <a:srgbClr val="29303A"/>
                </a:solidFill>
                <a:effectLst/>
                <a:uLnTx/>
                <a:uFillTx/>
                <a:latin typeface="+mn-lt"/>
                <a:ea typeface="+mn-ea"/>
                <a:cs typeface="+mn-ea"/>
                <a:sym typeface="+mn-lt"/>
              </a:rPr>
              <a:t>进行制作的，或许比不上网络上的现有素材，但是可以锻炼能力</a:t>
            </a:r>
            <a:endParaRPr kumimoji="0" lang="en-US" altLang="zh-CN" sz="1333" b="0" i="0" u="none" strike="noStrike" kern="1200" cap="none" spc="0" normalizeH="0" baseline="0" noProof="0" dirty="0">
              <a:ln>
                <a:noFill/>
              </a:ln>
              <a:solidFill>
                <a:srgbClr val="29303A"/>
              </a:solidFill>
              <a:effectLst/>
              <a:uLnTx/>
              <a:uFillTx/>
              <a:latin typeface="+mn-lt"/>
              <a:ea typeface="+mn-ea"/>
              <a:cs typeface="+mn-ea"/>
              <a:sym typeface="+mn-lt"/>
            </a:endParaRPr>
          </a:p>
        </p:txBody>
      </p:sp>
      <p:sp>
        <p:nvSpPr>
          <p:cNvPr id="14" name="矩形 13"/>
          <p:cNvSpPr/>
          <p:nvPr/>
        </p:nvSpPr>
        <p:spPr>
          <a:xfrm>
            <a:off x="8064893" y="3998867"/>
            <a:ext cx="1415772" cy="461665"/>
          </a:xfrm>
          <a:prstGeom prst="rect">
            <a:avLst/>
          </a:prstGeom>
        </p:spPr>
        <p:txBody>
          <a:bodyPr wrap="none">
            <a:spAutoFit/>
          </a:bodyPr>
          <a:lstStyle/>
          <a:p>
            <a:pPr lvl="0" defTabSz="914400">
              <a:defRPr/>
            </a:pPr>
            <a:r>
              <a:rPr lang="zh-CN" altLang="en-US" sz="2400" b="1" kern="0" dirty="0">
                <a:solidFill>
                  <a:sysClr val="windowText" lastClr="000000"/>
                </a:solidFill>
                <a:cs typeface="+mn-ea"/>
                <a:sym typeface="+mn-lt"/>
              </a:rPr>
              <a:t>图片素材</a:t>
            </a:r>
            <a:endParaRPr kumimoji="0" lang="en-US" altLang="zh-CN" sz="2400" b="1" i="0" u="none" strike="noStrike" kern="0" cap="none" spc="0" normalizeH="0" baseline="0" noProof="0" dirty="0">
              <a:ln>
                <a:noFill/>
              </a:ln>
              <a:solidFill>
                <a:sysClr val="windowText" lastClr="000000"/>
              </a:solidFill>
              <a:effectLst/>
              <a:uLnTx/>
              <a:uFillTx/>
              <a:cs typeface="+mn-ea"/>
              <a:sym typeface="+mn-lt"/>
            </a:endParaRPr>
          </a:p>
        </p:txBody>
      </p:sp>
      <p:sp>
        <p:nvSpPr>
          <p:cNvPr id="15" name="矩形 14"/>
          <p:cNvSpPr/>
          <p:nvPr/>
        </p:nvSpPr>
        <p:spPr>
          <a:xfrm>
            <a:off x="7562436" y="5155671"/>
            <a:ext cx="1415772" cy="461665"/>
          </a:xfrm>
          <a:prstGeom prst="rect">
            <a:avLst/>
          </a:prstGeom>
        </p:spPr>
        <p:txBody>
          <a:bodyPr wrap="none">
            <a:spAutoFit/>
          </a:bodyPr>
          <a:lstStyle/>
          <a:p>
            <a:pPr lvl="0" defTabSz="914400">
              <a:defRPr/>
            </a:pPr>
            <a:r>
              <a:rPr lang="zh-CN" altLang="en-US" sz="2400" b="1" kern="0" dirty="0">
                <a:solidFill>
                  <a:sysClr val="windowText" lastClr="000000"/>
                </a:solidFill>
                <a:cs typeface="+mn-ea"/>
                <a:sym typeface="+mn-lt"/>
              </a:rPr>
              <a:t>网络尝试</a:t>
            </a:r>
            <a:endParaRPr kumimoji="0" lang="en-US" altLang="zh-CN" sz="2400" b="1" i="0" u="none" strike="noStrike" kern="0" cap="none" spc="0" normalizeH="0" baseline="0" noProof="0" dirty="0">
              <a:ln>
                <a:noFill/>
              </a:ln>
              <a:solidFill>
                <a:sysClr val="windowText" lastClr="000000"/>
              </a:solidFill>
              <a:effectLst/>
              <a:uLnTx/>
              <a:uFillTx/>
              <a:cs typeface="+mn-ea"/>
              <a:sym typeface="+mn-lt"/>
            </a:endParaRPr>
          </a:p>
        </p:txBody>
      </p:sp>
      <p:sp>
        <p:nvSpPr>
          <p:cNvPr id="16" name="文本框 15"/>
          <p:cNvSpPr txBox="1"/>
          <p:nvPr/>
        </p:nvSpPr>
        <p:spPr>
          <a:xfrm>
            <a:off x="1422337" y="5042129"/>
            <a:ext cx="4979599" cy="5969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rgbClr val="29303A"/>
                </a:solidFill>
                <a:effectLst/>
                <a:uLnTx/>
                <a:uFillTx/>
                <a:latin typeface="+mn-lt"/>
                <a:ea typeface="+mn-ea"/>
                <a:cs typeface="+mn-ea"/>
                <a:sym typeface="+mn-lt"/>
              </a:rPr>
              <a:t>放弃本地存储，尝试与线上服务器进行对接，尝试实现线上排行与存档。但是较为遗憾的是，线上对接失败。</a:t>
            </a:r>
            <a:endParaRPr kumimoji="0" lang="en-US" altLang="zh-CN" sz="1333" b="0" i="0" u="none" strike="noStrike" kern="1200" cap="none" spc="0" normalizeH="0" baseline="0" noProof="0" dirty="0">
              <a:ln>
                <a:noFill/>
              </a:ln>
              <a:solidFill>
                <a:srgbClr val="29303A"/>
              </a:solidFill>
              <a:effectLst/>
              <a:uLnTx/>
              <a:uFillTx/>
              <a:latin typeface="+mn-lt"/>
              <a:ea typeface="+mn-ea"/>
              <a:cs typeface="+mn-ea"/>
              <a:sym typeface="+mn-lt"/>
            </a:endParaRPr>
          </a:p>
        </p:txBody>
      </p:sp>
      <p:sp>
        <p:nvSpPr>
          <p:cNvPr id="17" name="椭圆 16"/>
          <p:cNvSpPr/>
          <p:nvPr/>
        </p:nvSpPr>
        <p:spPr>
          <a:xfrm>
            <a:off x="1634609" y="1332039"/>
            <a:ext cx="1164418" cy="1164418"/>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ysClr val="windowText" lastClr="000000"/>
                </a:solidFill>
                <a:effectLst/>
                <a:uLnTx/>
                <a:uFillTx/>
                <a:cs typeface="+mn-ea"/>
                <a:sym typeface="+mn-lt"/>
              </a:rPr>
              <a:t>01</a:t>
            </a:r>
            <a:endParaRPr kumimoji="0" lang="zh-CN" altLang="en-US" sz="3733" b="0" i="0" u="none" strike="noStrike" kern="0" cap="none" spc="0" normalizeH="0" baseline="0" noProof="0" dirty="0">
              <a:ln>
                <a:noFill/>
              </a:ln>
              <a:solidFill>
                <a:sysClr val="windowText" lastClr="000000"/>
              </a:solidFill>
              <a:effectLst/>
              <a:uLnTx/>
              <a:uFillTx/>
              <a:cs typeface="+mn-ea"/>
              <a:sym typeface="+mn-lt"/>
            </a:endParaRPr>
          </a:p>
        </p:txBody>
      </p:sp>
      <p:sp>
        <p:nvSpPr>
          <p:cNvPr id="18" name="椭圆 17"/>
          <p:cNvSpPr/>
          <p:nvPr/>
        </p:nvSpPr>
        <p:spPr>
          <a:xfrm>
            <a:off x="3880938" y="2496457"/>
            <a:ext cx="1164418" cy="1164418"/>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ysClr val="windowText" lastClr="000000"/>
                </a:solidFill>
                <a:effectLst/>
                <a:uLnTx/>
                <a:uFillTx/>
                <a:cs typeface="+mn-ea"/>
                <a:sym typeface="+mn-lt"/>
              </a:rPr>
              <a:t>02</a:t>
            </a:r>
            <a:endParaRPr kumimoji="0" lang="zh-CN" altLang="en-US" sz="3733" b="0" i="0" u="none" strike="noStrike" kern="0" cap="none" spc="0" normalizeH="0" baseline="0" noProof="0" dirty="0">
              <a:ln>
                <a:noFill/>
              </a:ln>
              <a:solidFill>
                <a:sysClr val="windowText" lastClr="000000"/>
              </a:solidFill>
              <a:effectLst/>
              <a:uLnTx/>
              <a:uFillTx/>
              <a:cs typeface="+mn-ea"/>
              <a:sym typeface="+mn-lt"/>
            </a:endParaRPr>
          </a:p>
        </p:txBody>
      </p:sp>
      <p:sp>
        <p:nvSpPr>
          <p:cNvPr id="19" name="椭圆 18"/>
          <p:cNvSpPr/>
          <p:nvPr/>
        </p:nvSpPr>
        <p:spPr>
          <a:xfrm>
            <a:off x="6790617" y="3628530"/>
            <a:ext cx="1164418" cy="1164418"/>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ysClr val="windowText" lastClr="000000"/>
                </a:solidFill>
                <a:effectLst/>
                <a:uLnTx/>
                <a:uFillTx/>
                <a:cs typeface="+mn-ea"/>
                <a:sym typeface="+mn-lt"/>
              </a:rPr>
              <a:t>03</a:t>
            </a:r>
            <a:endParaRPr kumimoji="0" lang="zh-CN" altLang="en-US" sz="3733" b="0" i="0" u="none" strike="noStrike" kern="0" cap="none" spc="0" normalizeH="0" baseline="0" noProof="0" dirty="0">
              <a:ln>
                <a:noFill/>
              </a:ln>
              <a:solidFill>
                <a:sysClr val="windowText" lastClr="000000"/>
              </a:solidFill>
              <a:effectLst/>
              <a:uLnTx/>
              <a:uFillTx/>
              <a:cs typeface="+mn-ea"/>
              <a:sym typeface="+mn-lt"/>
            </a:endParaRPr>
          </a:p>
        </p:txBody>
      </p:sp>
      <p:sp>
        <p:nvSpPr>
          <p:cNvPr id="20" name="椭圆 19"/>
          <p:cNvSpPr/>
          <p:nvPr/>
        </p:nvSpPr>
        <p:spPr>
          <a:xfrm>
            <a:off x="9303866" y="4806807"/>
            <a:ext cx="1164418" cy="1164418"/>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chemeClr val="bg1"/>
                </a:solidFill>
                <a:effectLst/>
                <a:uLnTx/>
                <a:uFillTx/>
                <a:cs typeface="+mn-ea"/>
                <a:sym typeface="+mn-lt"/>
              </a:rPr>
              <a:t>04</a:t>
            </a:r>
            <a:endParaRPr kumimoji="0" lang="zh-CN" altLang="en-US" sz="3733" b="0" i="0" u="none" strike="noStrike" kern="0" cap="none" spc="0" normalizeH="0" baseline="0" noProof="0" dirty="0">
              <a:ln>
                <a:noFill/>
              </a:ln>
              <a:solidFill>
                <a:schemeClr val="bg1"/>
              </a:solidFill>
              <a:effectLst/>
              <a:uLnTx/>
              <a:uFillTx/>
              <a:cs typeface="+mn-ea"/>
              <a:sym typeface="+mn-lt"/>
            </a:endParaRPr>
          </a:p>
        </p:txBody>
      </p:sp>
    </p:spTree>
    <p:extLst>
      <p:ext uri="{BB962C8B-B14F-4D97-AF65-F5344CB8AC3E}">
        <p14:creationId xmlns:p14="http://schemas.microsoft.com/office/powerpoint/2010/main" val="286217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2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a:latin typeface="+mn-lt"/>
                <a:ea typeface="+mn-ea"/>
                <a:cs typeface="+mn-ea"/>
                <a:sym typeface="+mn-lt"/>
              </a:rPr>
              <a:t>项目配置</a:t>
            </a:r>
          </a:p>
        </p:txBody>
      </p:sp>
    </p:spTree>
    <p:extLst>
      <p:ext uri="{BB962C8B-B14F-4D97-AF65-F5344CB8AC3E}">
        <p14:creationId xmlns:p14="http://schemas.microsoft.com/office/powerpoint/2010/main" val="9391193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2 </a:t>
            </a:r>
            <a:r>
              <a:rPr kumimoji="1" lang="zh-CN" altLang="en-US" dirty="0">
                <a:cs typeface="+mn-ea"/>
                <a:sym typeface="+mn-lt"/>
              </a:rPr>
              <a:t>部分</a:t>
            </a:r>
          </a:p>
        </p:txBody>
      </p:sp>
      <p:sp>
        <p:nvSpPr>
          <p:cNvPr id="3" name="文本占位符 2"/>
          <p:cNvSpPr>
            <a:spLocks noGrp="1"/>
          </p:cNvSpPr>
          <p:nvPr>
            <p:ph type="body" sz="quarter" idx="12"/>
          </p:nvPr>
        </p:nvSpPr>
        <p:spPr/>
        <p:txBody>
          <a:bodyPr/>
          <a:lstStyle/>
          <a:p>
            <a:r>
              <a:rPr kumimoji="1" lang="zh-CN" altLang="en-US" dirty="0">
                <a:latin typeface="+mn-lt"/>
                <a:ea typeface="+mn-ea"/>
                <a:cs typeface="+mn-ea"/>
                <a:sym typeface="+mn-lt"/>
              </a:rPr>
              <a:t>项目配置</a:t>
            </a:r>
          </a:p>
        </p:txBody>
      </p:sp>
      <p:sp>
        <p:nvSpPr>
          <p:cNvPr id="5" name="文本框 8"/>
          <p:cNvSpPr txBox="1"/>
          <p:nvPr/>
        </p:nvSpPr>
        <p:spPr>
          <a:xfrm>
            <a:off x="6003280" y="1385136"/>
            <a:ext cx="5129942" cy="5969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rPr>
              <a:t>使用</a:t>
            </a:r>
            <a:r>
              <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rPr>
              <a:t>VS</a:t>
            </a:r>
            <a:r>
              <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rPr>
              <a:t>进行底端逻辑层开发，再将</a:t>
            </a:r>
            <a:r>
              <a:rPr kumimoji="0" lang="en-US" altLang="zh-CN" sz="1333" b="0" i="0" u="none" strike="noStrike" kern="1200" cap="none" spc="0" normalizeH="0" baseline="0" noProof="0" dirty="0" err="1">
                <a:ln>
                  <a:noFill/>
                </a:ln>
                <a:solidFill>
                  <a:schemeClr val="tx2"/>
                </a:solidFill>
                <a:effectLst/>
                <a:uLnTx/>
                <a:uFillTx/>
                <a:latin typeface="+mn-lt"/>
                <a:ea typeface="+mn-ea"/>
                <a:cs typeface="+mn-ea"/>
                <a:sym typeface="+mn-lt"/>
              </a:rPr>
              <a:t>cpp</a:t>
            </a:r>
            <a:r>
              <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rPr>
              <a:t>文件放入</a:t>
            </a:r>
            <a:r>
              <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rPr>
              <a:t>Qt</a:t>
            </a:r>
            <a:r>
              <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rPr>
              <a:t>进行</a:t>
            </a:r>
            <a:r>
              <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rPr>
              <a:t>UI</a:t>
            </a:r>
            <a:r>
              <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rPr>
              <a:t>界面的显示与相应功能的实现</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6" name="矩形 5"/>
          <p:cNvSpPr/>
          <p:nvPr/>
        </p:nvSpPr>
        <p:spPr>
          <a:xfrm>
            <a:off x="6003279" y="1066809"/>
            <a:ext cx="1005403" cy="338554"/>
          </a:xfrm>
          <a:prstGeom prst="rect">
            <a:avLst/>
          </a:prstGeom>
        </p:spPr>
        <p:txBody>
          <a:bodyPr wrap="none">
            <a:spAutoFit/>
          </a:bodyPr>
          <a:lstStyle/>
          <a:p>
            <a:pPr lvl="0" defTabSz="914400">
              <a:defRPr/>
            </a:pPr>
            <a:r>
              <a:rPr kumimoji="0" lang="zh-CN" altLang="en-US" sz="1600" b="1" i="0" u="none" strike="noStrike" kern="0" cap="none" spc="0" normalizeH="0" baseline="0" noProof="0" dirty="0">
                <a:ln>
                  <a:noFill/>
                </a:ln>
                <a:solidFill>
                  <a:schemeClr val="accent1"/>
                </a:solidFill>
                <a:effectLst/>
                <a:uLnTx/>
                <a:uFillTx/>
                <a:cs typeface="+mn-ea"/>
                <a:sym typeface="+mn-lt"/>
              </a:rPr>
              <a:t>开发环境</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8" name="文本框 7"/>
          <p:cNvSpPr txBox="1"/>
          <p:nvPr/>
        </p:nvSpPr>
        <p:spPr>
          <a:xfrm>
            <a:off x="6003280" y="2465242"/>
            <a:ext cx="5129942" cy="5969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333" dirty="0">
                <a:solidFill>
                  <a:schemeClr val="tx2"/>
                </a:solidFill>
                <a:cs typeface="+mn-ea"/>
                <a:sym typeface="+mn-lt"/>
              </a:rPr>
              <a:t>负责组员使用</a:t>
            </a:r>
            <a:r>
              <a:rPr lang="en-US" altLang="zh-CN" sz="1333" dirty="0">
                <a:solidFill>
                  <a:schemeClr val="tx2"/>
                </a:solidFill>
                <a:cs typeface="+mn-ea"/>
                <a:sym typeface="+mn-lt"/>
              </a:rPr>
              <a:t>Adobe </a:t>
            </a:r>
            <a:r>
              <a:rPr lang="en-US" altLang="zh-CN" sz="1333" dirty="0" err="1">
                <a:solidFill>
                  <a:schemeClr val="tx2"/>
                </a:solidFill>
                <a:cs typeface="+mn-ea"/>
                <a:sym typeface="+mn-lt"/>
              </a:rPr>
              <a:t>Illustartor</a:t>
            </a:r>
            <a:r>
              <a:rPr lang="zh-CN" altLang="en-US" sz="1333" dirty="0">
                <a:solidFill>
                  <a:schemeClr val="tx2"/>
                </a:solidFill>
                <a:cs typeface="+mn-ea"/>
                <a:sym typeface="+mn-lt"/>
              </a:rPr>
              <a:t>进行基本图形的绘制，并将其交接，再将其贴上</a:t>
            </a:r>
            <a:r>
              <a:rPr lang="en-US" altLang="zh-CN" sz="1333" dirty="0">
                <a:solidFill>
                  <a:schemeClr val="tx2"/>
                </a:solidFill>
                <a:cs typeface="+mn-ea"/>
                <a:sym typeface="+mn-lt"/>
              </a:rPr>
              <a:t>Qt</a:t>
            </a:r>
            <a:r>
              <a:rPr lang="zh-CN" altLang="en-US" sz="1333" dirty="0">
                <a:solidFill>
                  <a:schemeClr val="tx2"/>
                </a:solidFill>
                <a:cs typeface="+mn-ea"/>
                <a:sym typeface="+mn-lt"/>
              </a:rPr>
              <a:t>的界面。</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9" name="矩形 8"/>
          <p:cNvSpPr/>
          <p:nvPr/>
        </p:nvSpPr>
        <p:spPr>
          <a:xfrm>
            <a:off x="6003279" y="2146915"/>
            <a:ext cx="1005403" cy="338554"/>
          </a:xfrm>
          <a:prstGeom prst="rect">
            <a:avLst/>
          </a:prstGeom>
        </p:spPr>
        <p:txBody>
          <a:bodyPr wrap="none">
            <a:spAutoFit/>
          </a:bodyPr>
          <a:lstStyle/>
          <a:p>
            <a:pPr lvl="0" defTabSz="914400">
              <a:defRPr/>
            </a:pPr>
            <a:r>
              <a:rPr kumimoji="0" lang="zh-CN" altLang="en-US" sz="1600" b="1" i="0" u="none" strike="noStrike" kern="0" cap="none" spc="0" normalizeH="0" baseline="0" noProof="0" dirty="0">
                <a:ln>
                  <a:noFill/>
                </a:ln>
                <a:solidFill>
                  <a:schemeClr val="accent1"/>
                </a:solidFill>
                <a:effectLst/>
                <a:uLnTx/>
                <a:uFillTx/>
                <a:cs typeface="+mn-ea"/>
                <a:sym typeface="+mn-lt"/>
              </a:rPr>
              <a:t>图片素材</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11" name="文本框 10"/>
          <p:cNvSpPr txBox="1"/>
          <p:nvPr/>
        </p:nvSpPr>
        <p:spPr>
          <a:xfrm>
            <a:off x="6003280" y="3545347"/>
            <a:ext cx="5129942" cy="5992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333" dirty="0">
                <a:solidFill>
                  <a:schemeClr val="tx2"/>
                </a:solidFill>
                <a:cs typeface="+mn-ea"/>
                <a:sym typeface="+mn-lt"/>
              </a:rPr>
              <a:t>尝试学习并使用</a:t>
            </a:r>
            <a:r>
              <a:rPr lang="en-US" altLang="zh-CN" sz="1333" dirty="0">
                <a:solidFill>
                  <a:schemeClr val="tx2"/>
                </a:solidFill>
                <a:cs typeface="+mn-ea"/>
                <a:sym typeface="+mn-lt"/>
              </a:rPr>
              <a:t>Spring boot</a:t>
            </a:r>
            <a:r>
              <a:rPr lang="zh-CN" altLang="en-US" sz="1333" dirty="0">
                <a:solidFill>
                  <a:schemeClr val="tx2"/>
                </a:solidFill>
                <a:cs typeface="+mn-ea"/>
                <a:sym typeface="+mn-lt"/>
              </a:rPr>
              <a:t>与云服务器进行对接，从而对用户数据进行存储。</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2" name="矩形 11"/>
          <p:cNvSpPr/>
          <p:nvPr/>
        </p:nvSpPr>
        <p:spPr>
          <a:xfrm>
            <a:off x="6003279" y="3227020"/>
            <a:ext cx="1210588" cy="338554"/>
          </a:xfrm>
          <a:prstGeom prst="rect">
            <a:avLst/>
          </a:prstGeom>
        </p:spPr>
        <p:txBody>
          <a:bodyPr wrap="none">
            <a:spAutoFit/>
          </a:bodyPr>
          <a:lstStyle/>
          <a:p>
            <a:pPr lvl="0" defTabSz="914400">
              <a:defRPr/>
            </a:pPr>
            <a:r>
              <a:rPr lang="zh-CN" altLang="en-US" sz="1600" b="1" kern="0" dirty="0">
                <a:solidFill>
                  <a:schemeClr val="accent1"/>
                </a:solidFill>
                <a:cs typeface="+mn-ea"/>
                <a:sym typeface="+mn-lt"/>
              </a:rPr>
              <a:t>服务端测试</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14" name="文本框 8"/>
          <p:cNvSpPr txBox="1"/>
          <p:nvPr/>
        </p:nvSpPr>
        <p:spPr>
          <a:xfrm>
            <a:off x="6003280" y="4625451"/>
            <a:ext cx="5129942" cy="5969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rPr>
              <a:t>设置了</a:t>
            </a:r>
            <a:r>
              <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rPr>
              <a:t>3</a:t>
            </a:r>
            <a:r>
              <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rPr>
              <a:t>个难度档，根据不同难度调整游戏进程，例如道具、障碍物的生成周期，向上移动周期等。</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5" name="矩形 14"/>
          <p:cNvSpPr/>
          <p:nvPr/>
        </p:nvSpPr>
        <p:spPr>
          <a:xfrm>
            <a:off x="6003279" y="4307124"/>
            <a:ext cx="1005403" cy="338554"/>
          </a:xfrm>
          <a:prstGeom prst="rect">
            <a:avLst/>
          </a:prstGeom>
        </p:spPr>
        <p:txBody>
          <a:bodyPr wrap="none">
            <a:spAutoFit/>
          </a:bodyPr>
          <a:lstStyle/>
          <a:p>
            <a:pPr lvl="0" defTabSz="914400">
              <a:defRPr/>
            </a:pPr>
            <a:r>
              <a:rPr kumimoji="0" lang="zh-CN" altLang="en-US" sz="1600" b="1" i="0" u="none" strike="noStrike" kern="0" cap="none" spc="0" normalizeH="0" baseline="0" noProof="0" dirty="0">
                <a:ln>
                  <a:noFill/>
                </a:ln>
                <a:solidFill>
                  <a:schemeClr val="accent1"/>
                </a:solidFill>
                <a:effectLst/>
                <a:uLnTx/>
                <a:uFillTx/>
                <a:cs typeface="+mn-ea"/>
                <a:sym typeface="+mn-lt"/>
              </a:rPr>
              <a:t>关卡参数</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Tree>
    <p:extLst>
      <p:ext uri="{BB962C8B-B14F-4D97-AF65-F5344CB8AC3E}">
        <p14:creationId xmlns:p14="http://schemas.microsoft.com/office/powerpoint/2010/main" val="84032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a:latin typeface="+mn-lt"/>
                <a:ea typeface="+mn-ea"/>
                <a:cs typeface="+mn-ea"/>
                <a:sym typeface="+mn-lt"/>
              </a:rPr>
              <a:t>经验教训</a:t>
            </a:r>
          </a:p>
        </p:txBody>
      </p:sp>
    </p:spTree>
    <p:extLst>
      <p:ext uri="{BB962C8B-B14F-4D97-AF65-F5344CB8AC3E}">
        <p14:creationId xmlns:p14="http://schemas.microsoft.com/office/powerpoint/2010/main" val="40259590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3 </a:t>
            </a:r>
            <a:r>
              <a:rPr kumimoji="1" lang="zh-CN" altLang="en-US" dirty="0">
                <a:cs typeface="+mn-ea"/>
                <a:sym typeface="+mn-lt"/>
              </a:rPr>
              <a:t>部分</a:t>
            </a:r>
          </a:p>
        </p:txBody>
      </p:sp>
      <p:sp>
        <p:nvSpPr>
          <p:cNvPr id="3" name="文本占位符 2"/>
          <p:cNvSpPr>
            <a:spLocks noGrp="1"/>
          </p:cNvSpPr>
          <p:nvPr>
            <p:ph type="body" sz="quarter" idx="12"/>
          </p:nvPr>
        </p:nvSpPr>
        <p:spPr/>
        <p:txBody>
          <a:bodyPr/>
          <a:lstStyle/>
          <a:p>
            <a:r>
              <a:rPr kumimoji="1" lang="zh-CN" altLang="en-US" dirty="0">
                <a:latin typeface="+mn-lt"/>
                <a:ea typeface="+mn-ea"/>
                <a:cs typeface="+mn-ea"/>
                <a:sym typeface="+mn-lt"/>
              </a:rPr>
              <a:t>经验教训</a:t>
            </a:r>
          </a:p>
        </p:txBody>
      </p:sp>
      <p:sp>
        <p:nvSpPr>
          <p:cNvPr id="5" name="文本框 8"/>
          <p:cNvSpPr txBox="1"/>
          <p:nvPr/>
        </p:nvSpPr>
        <p:spPr>
          <a:xfrm>
            <a:off x="6003280" y="1385136"/>
            <a:ext cx="5129942" cy="86363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rPr>
              <a:t>一开始我们使用</a:t>
            </a:r>
            <a:r>
              <a:rPr lang="en-US" altLang="zh-CN" sz="1333" dirty="0">
                <a:solidFill>
                  <a:schemeClr val="tx2"/>
                </a:solidFill>
                <a:cs typeface="+mn-ea"/>
                <a:sym typeface="+mn-lt"/>
              </a:rPr>
              <a:t>VS</a:t>
            </a:r>
            <a:r>
              <a:rPr lang="zh-CN" altLang="en-US" sz="1333" dirty="0">
                <a:solidFill>
                  <a:schemeClr val="tx2"/>
                </a:solidFill>
                <a:cs typeface="+mn-ea"/>
                <a:sym typeface="+mn-lt"/>
              </a:rPr>
              <a:t>进行底层开发，但是移植到</a:t>
            </a:r>
            <a:r>
              <a:rPr lang="en-US" altLang="zh-CN" sz="1333" dirty="0">
                <a:solidFill>
                  <a:schemeClr val="tx2"/>
                </a:solidFill>
                <a:cs typeface="+mn-ea"/>
                <a:sym typeface="+mn-lt"/>
              </a:rPr>
              <a:t>Qt</a:t>
            </a:r>
            <a:r>
              <a:rPr lang="zh-CN" altLang="en-US" sz="1333" dirty="0">
                <a:solidFill>
                  <a:schemeClr val="tx2"/>
                </a:solidFill>
                <a:cs typeface="+mn-ea"/>
                <a:sym typeface="+mn-lt"/>
              </a:rPr>
              <a:t>上时，并不是像我们想象中那样很轻松，并且出了许多的麻烦。队员中也有使用</a:t>
            </a:r>
            <a:r>
              <a:rPr lang="en-US" altLang="zh-CN" sz="1333" dirty="0">
                <a:solidFill>
                  <a:schemeClr val="tx2"/>
                </a:solidFill>
                <a:cs typeface="+mn-ea"/>
                <a:sym typeface="+mn-lt"/>
              </a:rPr>
              <a:t>Linux</a:t>
            </a:r>
            <a:r>
              <a:rPr lang="zh-CN" altLang="en-US" sz="1333" dirty="0">
                <a:solidFill>
                  <a:schemeClr val="tx2"/>
                </a:solidFill>
                <a:cs typeface="+mn-ea"/>
                <a:sym typeface="+mn-lt"/>
              </a:rPr>
              <a:t>进行开发的，和</a:t>
            </a:r>
            <a:r>
              <a:rPr lang="en-US" altLang="zh-CN" sz="1333" dirty="0">
                <a:solidFill>
                  <a:schemeClr val="tx2"/>
                </a:solidFill>
                <a:cs typeface="+mn-ea"/>
                <a:sym typeface="+mn-lt"/>
              </a:rPr>
              <a:t>Windows</a:t>
            </a:r>
            <a:r>
              <a:rPr lang="zh-CN" altLang="en-US" sz="1333" dirty="0">
                <a:solidFill>
                  <a:schemeClr val="tx2"/>
                </a:solidFill>
                <a:cs typeface="+mn-ea"/>
                <a:sym typeface="+mn-lt"/>
              </a:rPr>
              <a:t>对接也有一些问题。</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6" name="矩形 5"/>
          <p:cNvSpPr/>
          <p:nvPr/>
        </p:nvSpPr>
        <p:spPr>
          <a:xfrm>
            <a:off x="6003279" y="1066809"/>
            <a:ext cx="1005403" cy="338554"/>
          </a:xfrm>
          <a:prstGeom prst="rect">
            <a:avLst/>
          </a:prstGeom>
        </p:spPr>
        <p:txBody>
          <a:bodyPr wrap="none">
            <a:spAutoFit/>
          </a:bodyPr>
          <a:lstStyle/>
          <a:p>
            <a:pPr lvl="0" defTabSz="914400">
              <a:defRPr/>
            </a:pPr>
            <a:r>
              <a:rPr kumimoji="0" lang="zh-CN" altLang="en-US" sz="1600" b="1" i="0" u="none" strike="noStrike" kern="0" cap="none" spc="0" normalizeH="0" baseline="0" noProof="0" dirty="0">
                <a:ln>
                  <a:noFill/>
                </a:ln>
                <a:solidFill>
                  <a:schemeClr val="accent1"/>
                </a:solidFill>
                <a:effectLst/>
                <a:uLnTx/>
                <a:uFillTx/>
                <a:cs typeface="+mn-ea"/>
                <a:sym typeface="+mn-lt"/>
              </a:rPr>
              <a:t>开发环境</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8" name="文本框 7"/>
          <p:cNvSpPr txBox="1"/>
          <p:nvPr/>
        </p:nvSpPr>
        <p:spPr>
          <a:xfrm>
            <a:off x="6003280" y="2465242"/>
            <a:ext cx="5129942" cy="5969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rPr>
              <a:t>在整个开发流程中，组员之间的交流还稍有欠缺，有些时候在使用别人的部分时，会出现障碍，比如函数参数的意义等。</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9" name="矩形 8"/>
          <p:cNvSpPr/>
          <p:nvPr/>
        </p:nvSpPr>
        <p:spPr>
          <a:xfrm>
            <a:off x="6003279" y="2146915"/>
            <a:ext cx="1005403" cy="338554"/>
          </a:xfrm>
          <a:prstGeom prst="rect">
            <a:avLst/>
          </a:prstGeom>
        </p:spPr>
        <p:txBody>
          <a:bodyPr wrap="none">
            <a:spAutoFit/>
          </a:bodyPr>
          <a:lstStyle/>
          <a:p>
            <a:pPr lvl="0" defTabSz="914400">
              <a:defRPr/>
            </a:pPr>
            <a:r>
              <a:rPr lang="zh-CN" altLang="en-US" sz="1600" b="1" kern="0" dirty="0">
                <a:solidFill>
                  <a:schemeClr val="accent1"/>
                </a:solidFill>
                <a:cs typeface="+mn-ea"/>
                <a:sym typeface="+mn-lt"/>
              </a:rPr>
              <a:t>沟通不足</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11" name="文本框 10"/>
          <p:cNvSpPr txBox="1"/>
          <p:nvPr/>
        </p:nvSpPr>
        <p:spPr>
          <a:xfrm>
            <a:off x="6003280" y="3545347"/>
            <a:ext cx="5129942" cy="5969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333" dirty="0">
                <a:solidFill>
                  <a:schemeClr val="tx2"/>
                </a:solidFill>
                <a:cs typeface="+mn-ea"/>
                <a:sym typeface="+mn-lt"/>
              </a:rPr>
              <a:t>其实现在也有很多现有的库或是开发环境能够很方便地完成我们自己写了许久的东西，若是调用的话，效果或许会更好。</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2" name="矩形 11"/>
          <p:cNvSpPr/>
          <p:nvPr/>
        </p:nvSpPr>
        <p:spPr>
          <a:xfrm>
            <a:off x="6003279" y="3227020"/>
            <a:ext cx="1415772" cy="338554"/>
          </a:xfrm>
          <a:prstGeom prst="rect">
            <a:avLst/>
          </a:prstGeom>
        </p:spPr>
        <p:txBody>
          <a:bodyPr wrap="none">
            <a:spAutoFit/>
          </a:bodyPr>
          <a:lstStyle/>
          <a:p>
            <a:pPr lvl="0" defTabSz="914400">
              <a:defRPr/>
            </a:pPr>
            <a:r>
              <a:rPr lang="zh-CN" altLang="en-US" sz="1600" b="1" kern="0" dirty="0">
                <a:solidFill>
                  <a:schemeClr val="accent1"/>
                </a:solidFill>
                <a:cs typeface="+mn-ea"/>
                <a:sym typeface="+mn-lt"/>
              </a:rPr>
              <a:t>安排略有不当</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
        <p:nvSpPr>
          <p:cNvPr id="14" name="文本框 8"/>
          <p:cNvSpPr txBox="1"/>
          <p:nvPr/>
        </p:nvSpPr>
        <p:spPr>
          <a:xfrm>
            <a:off x="6003280" y="4625451"/>
            <a:ext cx="5129942" cy="5969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schemeClr val="tx2"/>
                </a:solidFill>
                <a:effectLst/>
                <a:uLnTx/>
                <a:uFillTx/>
                <a:latin typeface="+mn-lt"/>
                <a:ea typeface="+mn-ea"/>
                <a:cs typeface="+mn-ea"/>
                <a:sym typeface="+mn-lt"/>
              </a:rPr>
              <a:t>由于过于想搞好线上服务器，而放弃了本地的存储功能，从某种意义上来讲，这是得不偿失的。</a:t>
            </a:r>
            <a:endParaRPr kumimoji="0" lang="en-US" altLang="zh-CN" sz="1333"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15" name="矩形 14"/>
          <p:cNvSpPr/>
          <p:nvPr/>
        </p:nvSpPr>
        <p:spPr>
          <a:xfrm>
            <a:off x="6003279" y="4307124"/>
            <a:ext cx="1826141" cy="338554"/>
          </a:xfrm>
          <a:prstGeom prst="rect">
            <a:avLst/>
          </a:prstGeom>
        </p:spPr>
        <p:txBody>
          <a:bodyPr wrap="none">
            <a:spAutoFit/>
          </a:bodyPr>
          <a:lstStyle/>
          <a:p>
            <a:pPr lvl="0" defTabSz="914400">
              <a:defRPr/>
            </a:pPr>
            <a:r>
              <a:rPr lang="zh-CN" altLang="en-US" sz="1600" b="1" kern="0" dirty="0">
                <a:solidFill>
                  <a:schemeClr val="accent1"/>
                </a:solidFill>
                <a:cs typeface="+mn-ea"/>
                <a:sym typeface="+mn-lt"/>
              </a:rPr>
              <a:t>没有做好本地处理</a:t>
            </a:r>
            <a:endParaRPr kumimoji="0" lang="en-US" altLang="zh-CN" sz="1600" b="1" i="0" u="none" strike="noStrike" kern="0" cap="none" spc="0" normalizeH="0" baseline="0" noProof="0" dirty="0">
              <a:ln>
                <a:noFill/>
              </a:ln>
              <a:solidFill>
                <a:schemeClr val="accent1"/>
              </a:solidFill>
              <a:effectLst/>
              <a:uLnTx/>
              <a:uFillTx/>
              <a:cs typeface="+mn-ea"/>
              <a:sym typeface="+mn-lt"/>
            </a:endParaRPr>
          </a:p>
        </p:txBody>
      </p:sp>
    </p:spTree>
    <p:extLst>
      <p:ext uri="{BB962C8B-B14F-4D97-AF65-F5344CB8AC3E}">
        <p14:creationId xmlns:p14="http://schemas.microsoft.com/office/powerpoint/2010/main" val="399798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a:cs typeface="+mn-ea"/>
                <a:sym typeface="+mn-lt"/>
              </a:rPr>
              <a:t>第 </a:t>
            </a:r>
            <a:r>
              <a:rPr kumimoji="1" lang="en-US" altLang="zh-CN" dirty="0">
                <a:cs typeface="+mn-ea"/>
                <a:sym typeface="+mn-lt"/>
              </a:rPr>
              <a:t>4 </a:t>
            </a:r>
            <a:r>
              <a:rPr kumimoji="1" lang="zh-CN" altLang="en-US" dirty="0">
                <a:cs typeface="+mn-ea"/>
                <a:sym typeface="+mn-lt"/>
              </a:rPr>
              <a:t>部分</a:t>
            </a:r>
          </a:p>
        </p:txBody>
      </p:sp>
      <p:sp>
        <p:nvSpPr>
          <p:cNvPr id="3" name="文本占位符 2"/>
          <p:cNvSpPr>
            <a:spLocks noGrp="1"/>
          </p:cNvSpPr>
          <p:nvPr>
            <p:ph type="body" sz="quarter" idx="11"/>
          </p:nvPr>
        </p:nvSpPr>
        <p:spPr/>
        <p:txBody>
          <a:bodyPr/>
          <a:lstStyle/>
          <a:p>
            <a:r>
              <a:rPr kumimoji="1" lang="zh-CN" altLang="en-US" dirty="0">
                <a:latin typeface="+mn-lt"/>
                <a:ea typeface="+mn-ea"/>
                <a:cs typeface="+mn-ea"/>
                <a:sym typeface="+mn-lt"/>
              </a:rPr>
              <a:t>组员感想</a:t>
            </a:r>
          </a:p>
        </p:txBody>
      </p:sp>
    </p:spTree>
    <p:extLst>
      <p:ext uri="{BB962C8B-B14F-4D97-AF65-F5344CB8AC3E}">
        <p14:creationId xmlns:p14="http://schemas.microsoft.com/office/powerpoint/2010/main" val="32608108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Office 主题">
  <a:themeElements>
    <a:clrScheme name="自定义 4">
      <a:dk1>
        <a:srgbClr val="000000"/>
      </a:dk1>
      <a:lt1>
        <a:srgbClr val="FFFFFF"/>
      </a:lt1>
      <a:dk2>
        <a:srgbClr val="000000"/>
      </a:dk2>
      <a:lt2>
        <a:srgbClr val="FFFFFF"/>
      </a:lt2>
      <a:accent1>
        <a:srgbClr val="A5D027"/>
      </a:accent1>
      <a:accent2>
        <a:srgbClr val="757276"/>
      </a:accent2>
      <a:accent3>
        <a:srgbClr val="A5A5A5"/>
      </a:accent3>
      <a:accent4>
        <a:srgbClr val="1E1E1E"/>
      </a:accent4>
      <a:accent5>
        <a:srgbClr val="4472C4"/>
      </a:accent5>
      <a:accent6>
        <a:srgbClr val="70AD47"/>
      </a:accent6>
      <a:hlink>
        <a:srgbClr val="0563C1"/>
      </a:hlink>
      <a:folHlink>
        <a:srgbClr val="954F72"/>
      </a:folHlink>
    </a:clrScheme>
    <a:fontScheme name="Temp">
      <a:majorFont>
        <a:latin typeface="Century Gothic" panose="020F0302020204030204"/>
        <a:ea typeface="微软雅黑"/>
        <a:cs typeface=""/>
      </a:majorFont>
      <a:minorFont>
        <a:latin typeface="Century Gothic" panose="020F03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大气商务工作总结汇报</Template>
  <TotalTime>40</TotalTime>
  <Words>476</Words>
  <Application>Microsoft Office PowerPoint</Application>
  <PresentationFormat>宽屏</PresentationFormat>
  <Paragraphs>59</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10</vt:i4>
      </vt:variant>
    </vt:vector>
  </HeadingPairs>
  <TitlesOfParts>
    <vt:vector size="17" baseType="lpstr">
      <vt:lpstr>Microsoft YaHei</vt:lpstr>
      <vt:lpstr>Arial</vt:lpstr>
      <vt:lpstr>Calibri</vt:lpstr>
      <vt:lpstr>Century Gothic</vt:lpstr>
      <vt:lpstr>Segoe UI Light</vt:lpstr>
      <vt:lpstr>Office 主题</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陈 泳冀</dc:creator>
  <cp:keywords/>
  <dc:description/>
  <cp:lastModifiedBy>陈 泳冀</cp:lastModifiedBy>
  <cp:revision>9</cp:revision>
  <dcterms:created xsi:type="dcterms:W3CDTF">2019-07-09T07:10:48Z</dcterms:created>
  <dcterms:modified xsi:type="dcterms:W3CDTF">2019-07-09T08:46:38Z</dcterms:modified>
  <cp:category/>
</cp:coreProperties>
</file>