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7257-9715-451B-9E05-A496920C8EF9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0229-4198-46F2-B274-93A389BB2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0229-4198-46F2-B274-93A389BB28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8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180B3-9442-4E2E-81E6-2ABB2CE7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9D61E6-ED53-49D0-92F0-C28D0051C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4A82-5ADD-41CB-AB1F-FB7F3032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AA2D2-D3C2-468D-8984-31206367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C48B8-FEB5-496C-8D35-33FDDF5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6F86C-D4AE-46EB-8337-86D31632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007EF-A6C7-4415-9FE1-A08CD166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40294-0226-46E4-B999-B39F2618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A4F24-D9F4-426C-B363-BFAF789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58DFF-4D71-430A-BD16-5A76694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D30DB7-C0E7-44C9-9CE6-19095401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1E2269-5B62-4340-BBD9-7F23FF36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05E75-6B6B-4B36-8C54-37CD2746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21D6D-0AC0-4DA4-B680-A9174565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1CC3C-C4E1-4EB8-929D-FAC3F84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B6725-B4E3-4370-9245-B945A2A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08C28-4487-4ED6-BA85-5053ABDF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85024-E642-4DBB-B01B-2D6C5B16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A74A7-589C-407B-8AE1-EECD0BE0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4F73F-4230-4CE3-84A3-98B06D9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F3C17-729C-4E3D-89D5-01BC5809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93782-B107-4347-9072-8BC7AF40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E8EFD-4C20-4411-A459-40F410DF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0DD1E-22BC-48D1-B48B-CB036C06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EA361-A0D8-4AEE-BBD3-6A6726A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CCF07-2973-4139-8643-38A3A58B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CC326-8A3B-462E-9DC4-7F394034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2079F-C4F6-4FC0-9EA6-CBF35A23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60255-8243-4A8F-8A3B-A42ABF28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2793A-EA14-47FC-9CA6-B4C7E591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8F958-0616-485E-85B2-B8F15760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B7ED6-C16A-449C-A957-9ED06C1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A9882-994C-43F6-8F29-13B538A8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FCD5A1-1931-4E5D-8E7D-19EA0840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7F12E9-D623-4677-B3C7-8448A3438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CC5A0E-05EF-4F6D-9FBE-2CD1B6CFE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005A3B-DCE7-4C40-B45A-95F456F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542C3-DB07-4CDD-9868-4618BC76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A1EEB7-4307-4641-887E-73BCE2CF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5E0BC-7C0A-41E2-8D9E-3258405F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5AAB9-9A3F-46A2-B286-5D15333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F5579-95FD-4155-86E7-2D4333AC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BF4004-A4C1-4574-BA5F-7E14490E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1F8DE6-16E1-4A47-852E-A842883D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87232F-6B5E-4556-A18C-96FD4780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32478F-9590-4F97-99AD-1F08933F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41AC-1837-4856-80F3-6EB247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2236E-29DA-4ED2-9EAA-E638301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DA5E84-63C2-4B62-BCF6-C184BA5F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9BD34F-97F8-4695-AF2D-44A2487E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894F7-A9AF-4746-B77A-91743E05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AC052-844F-438A-B507-66D15F5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80DF5-6141-4A7C-AEFF-0EA30E9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1C2013-2DD8-4DC9-98C8-E9602683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14486-3782-41BE-92A2-88A21238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9C2AB-FB7B-49DF-A4D8-BA0977F0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3306F0-BA67-46E4-B0EB-A554961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46DD6-B113-4466-93BE-444C7A5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0CE40-349C-4686-9953-65D34330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B7E34-7C3E-4A51-AB60-2943EE51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42E4C-FFFD-45E6-BF43-656C967D5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03B2-5843-4442-8A1A-F095A4A60F6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7F9FD-C018-4775-803C-7A067568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7B91-33A1-4F3D-9230-57DBA2EC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B449-CD3D-4DF1-BFCD-651B68E3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5042" y="1214438"/>
            <a:ext cx="9144000" cy="2387600"/>
          </a:xfrm>
        </p:spPr>
        <p:txBody>
          <a:bodyPr>
            <a:normAutofit/>
          </a:bodyPr>
          <a:lstStyle/>
          <a:p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19A26-E6D8-4077-BDEC-8B0A15174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Ваш помощник</a:t>
            </a:r>
          </a:p>
          <a:p>
            <a:r>
              <a:rPr lang="ru-RU" sz="3200" dirty="0"/>
              <a:t>при работе за ПК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33A07-8751-41F0-87FB-44F725ECF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14" y="866108"/>
            <a:ext cx="6333171" cy="27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12651-1506-42A1-82D4-803AC2B2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62FCB-E0F3-4FDD-82F2-7414BAEF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65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Широкоэкранный</PresentationFormat>
  <Paragraphs>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Наум</dc:creator>
  <cp:lastModifiedBy>Саша Наум</cp:lastModifiedBy>
  <cp:revision>1</cp:revision>
  <dcterms:created xsi:type="dcterms:W3CDTF">2021-09-16T15:56:09Z</dcterms:created>
  <dcterms:modified xsi:type="dcterms:W3CDTF">2021-09-16T15:56:24Z</dcterms:modified>
</cp:coreProperties>
</file>