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57257-9715-451B-9E05-A496920C8EF9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0229-4198-46F2-B274-93A389BB28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9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0229-4198-46F2-B274-93A389BB28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78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180B3-9442-4E2E-81E6-2ABB2CE7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9D61E6-ED53-49D0-92F0-C28D0051C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4A82-5ADD-41CB-AB1F-FB7F3032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7AA2D2-D3C2-468D-8984-31206367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C48B8-FEB5-496C-8D35-33FDDF5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3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6F86C-D4AE-46EB-8337-86D31632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2007EF-A6C7-4415-9FE1-A08CD166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E40294-0226-46E4-B999-B39F2618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A4F24-D9F4-426C-B363-BFAF789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58DFF-4D71-430A-BD16-5A76694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5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D30DB7-C0E7-44C9-9CE6-190954013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1E2269-5B62-4340-BBD9-7F23FF36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05E75-6B6B-4B36-8C54-37CD2746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21D6D-0AC0-4DA4-B680-A9174565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1CC3C-C4E1-4EB8-929D-FAC3F84D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73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B6725-B4E3-4370-9245-B945A2AC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08C28-4487-4ED6-BA85-5053ABDF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85024-E642-4DBB-B01B-2D6C5B16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4A74A7-589C-407B-8AE1-EECD0BE0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4F73F-4230-4CE3-84A3-98B06D9A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F3C17-729C-4E3D-89D5-01BC5809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93782-B107-4347-9072-8BC7AF40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E8EFD-4C20-4411-A459-40F410DF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0DD1E-22BC-48D1-B48B-CB036C06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8EA361-A0D8-4AEE-BBD3-6A6726A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CCF07-2973-4139-8643-38A3A58B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9CC326-8A3B-462E-9DC4-7F394034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B2079F-C4F6-4FC0-9EA6-CBF35A23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60255-8243-4A8F-8A3B-A42ABF28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02793A-EA14-47FC-9CA6-B4C7E591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8F958-0616-485E-85B2-B8F15760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B7ED6-C16A-449C-A957-9ED06C16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A9882-994C-43F6-8F29-13B538A8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FCD5A1-1931-4E5D-8E7D-19EA0840C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7F12E9-D623-4677-B3C7-8448A3438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CC5A0E-05EF-4F6D-9FBE-2CD1B6CFE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005A3B-DCE7-4C40-B45A-95F456F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542C3-DB07-4CDD-9868-4618BC76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A1EEB7-4307-4641-887E-73BCE2CF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5E0BC-7C0A-41E2-8D9E-3258405F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35AAB9-9A3F-46A2-B286-5D15333C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AF5579-95FD-4155-86E7-2D4333AC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BF4004-A4C1-4574-BA5F-7E14490E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1F8DE6-16E1-4A47-852E-A842883D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87232F-6B5E-4556-A18C-96FD4780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32478F-9590-4F97-99AD-1F08933F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141AC-1837-4856-80F3-6EB2473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2236E-29DA-4ED2-9EAA-E638301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DA5E84-63C2-4B62-BCF6-C184BA5F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9BD34F-97F8-4695-AF2D-44A2487E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2894F7-A9AF-4746-B77A-91743E05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FAC052-844F-438A-B507-66D15F5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5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80DF5-6141-4A7C-AEFF-0EA30E9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1C2013-2DD8-4DC9-98C8-E9602683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D14486-3782-41BE-92A2-88A21238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9C2AB-FB7B-49DF-A4D8-BA0977F0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3306F0-BA67-46E4-B0EB-A554961D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46DD6-B113-4466-93BE-444C7A5B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0CE40-349C-4686-9953-65D34330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B7E34-7C3E-4A51-AB60-2943EE51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42E4C-FFFD-45E6-BF43-656C967D5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03B2-5843-4442-8A1A-F095A4A60F6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7F9FD-C018-4775-803C-7A067568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C7B91-33A1-4F3D-9230-57DBA2EC7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CABB-4DC5-481F-A0C6-510081F6F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DB449-CD3D-4DF1-BFCD-651B68E3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5042" y="3429000"/>
            <a:ext cx="145543" cy="173038"/>
          </a:xfrm>
        </p:spPr>
        <p:txBody>
          <a:bodyPr>
            <a:noAutofit/>
          </a:bodyPr>
          <a:lstStyle/>
          <a:p>
            <a:endParaRPr lang="ru-RU" sz="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319A26-E6D8-4077-BDEC-8B0A1517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994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Ваш помощник</a:t>
            </a:r>
          </a:p>
          <a:p>
            <a:r>
              <a:rPr lang="ru-RU" sz="3200" dirty="0"/>
              <a:t>при работе за ПК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33A07-8751-41F0-87FB-44F725ECF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14" y="866108"/>
            <a:ext cx="6333171" cy="27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12651-1506-42A1-82D4-803AC2B2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0" i="0" u="none" strike="noStrike" dirty="0">
                <a:solidFill>
                  <a:srgbClr val="727271"/>
                </a:solidFill>
                <a:effectLst/>
                <a:latin typeface="NTR"/>
              </a:rPr>
              <a:t>НАША КРЕАТИВНАЯ К</a:t>
            </a:r>
            <a:r>
              <a:rPr lang="ru-RU" sz="3600" b="0" i="0" u="none" strike="noStrike" dirty="0">
                <a:solidFill>
                  <a:srgbClr val="FF0000"/>
                </a:solidFill>
                <a:effectLst/>
                <a:latin typeface="NTR"/>
              </a:rPr>
              <a:t>☺</a:t>
            </a:r>
            <a:r>
              <a:rPr lang="ru-RU" sz="3600" b="0" i="0" u="none" strike="noStrike" dirty="0">
                <a:solidFill>
                  <a:srgbClr val="727271"/>
                </a:solidFill>
                <a:effectLst/>
                <a:latin typeface="NTR"/>
              </a:rPr>
              <a:t>МАНДА</a:t>
            </a:r>
            <a:endParaRPr lang="ru-RU" sz="8000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AD98B69-9A31-4334-AC9F-CD8745D24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39" y="4307894"/>
            <a:ext cx="1959403" cy="1959403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671D07-9903-4FC7-A2A5-2B972D31C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039" y="1690688"/>
            <a:ext cx="1958400" cy="19584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9BB90A6-7B2A-4D32-B54D-1FA91669E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690688"/>
            <a:ext cx="1958400" cy="19584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B2D408-E4B4-46E7-BEEA-C2C936FB6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4307894"/>
            <a:ext cx="1958400" cy="1958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3E325B-19C8-45B0-9181-E59A2002FC5A}"/>
              </a:ext>
            </a:extLst>
          </p:cNvPr>
          <p:cNvSpPr txBox="1"/>
          <p:nvPr/>
        </p:nvSpPr>
        <p:spPr>
          <a:xfrm>
            <a:off x="1943099" y="1784838"/>
            <a:ext cx="430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NTR"/>
              </a:rPr>
              <a:t>Малич</a:t>
            </a:r>
            <a:r>
              <a:rPr lang="ru-RU" dirty="0">
                <a:latin typeface="NTR"/>
              </a:rPr>
              <a:t> Алексей</a:t>
            </a:r>
            <a:r>
              <a:rPr lang="en-US" dirty="0">
                <a:latin typeface="NT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NTR"/>
              </a:rPr>
              <a:t>Bezlimix</a:t>
            </a:r>
            <a:r>
              <a:rPr lang="en-US" dirty="0">
                <a:latin typeface="NTR"/>
              </a:rPr>
              <a:t>)</a:t>
            </a:r>
            <a:br>
              <a:rPr lang="en-US" dirty="0">
                <a:latin typeface="NTR"/>
              </a:rPr>
            </a:br>
            <a:r>
              <a:rPr lang="ru-RU" dirty="0">
                <a:latin typeface="NTR"/>
              </a:rPr>
              <a:t>Разработчик </a:t>
            </a:r>
            <a:r>
              <a:rPr lang="ru-RU" dirty="0" err="1">
                <a:latin typeface="NTR"/>
              </a:rPr>
              <a:t>бла-бла-бла</a:t>
            </a:r>
            <a:endParaRPr lang="ru-RU" dirty="0">
              <a:latin typeface="NTR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1527C-9AE7-4EAF-AE83-C2B9369D80B1}"/>
              </a:ext>
            </a:extLst>
          </p:cNvPr>
          <p:cNvSpPr txBox="1"/>
          <p:nvPr/>
        </p:nvSpPr>
        <p:spPr>
          <a:xfrm>
            <a:off x="1943098" y="4307894"/>
            <a:ext cx="4308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latin typeface="NTR"/>
              </a:rPr>
              <a:t>Ирина Юрьевна Горбацевич</a:t>
            </a:r>
            <a:br>
              <a:rPr lang="ru-RU" dirty="0">
                <a:latin typeface="NTR"/>
              </a:rPr>
            </a:b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NTR"/>
              </a:rPr>
              <a:t>учитель информатики,</a:t>
            </a:r>
            <a:endParaRPr lang="ru-RU" b="0" dirty="0">
              <a:effectLst/>
              <a:latin typeface="NTR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727271"/>
                </a:solidFill>
                <a:effectLst/>
                <a:latin typeface="NTR"/>
              </a:rPr>
              <a:t>руководитель проекта.</a:t>
            </a:r>
            <a:endParaRPr lang="ru-RU" b="0" dirty="0">
              <a:effectLst/>
              <a:latin typeface="NTR"/>
            </a:endParaRPr>
          </a:p>
          <a:p>
            <a:br>
              <a:rPr lang="ru-RU" dirty="0">
                <a:latin typeface="NTR"/>
              </a:rPr>
            </a:br>
            <a:endParaRPr lang="ru-RU" dirty="0">
              <a:latin typeface="NTR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782186-6227-462E-AE82-474CCE7C1BD3}"/>
              </a:ext>
            </a:extLst>
          </p:cNvPr>
          <p:cNvSpPr txBox="1"/>
          <p:nvPr/>
        </p:nvSpPr>
        <p:spPr>
          <a:xfrm>
            <a:off x="7751183" y="4400227"/>
            <a:ext cx="430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727271"/>
                </a:solidFill>
                <a:effectLst/>
                <a:latin typeface="NTR"/>
              </a:rPr>
              <a:t>Науменко Александр(</a:t>
            </a:r>
            <a:r>
              <a:rPr lang="en-US" sz="1800" b="0" i="0" u="none" strike="noStrike" dirty="0" err="1">
                <a:solidFill>
                  <a:srgbClr val="7030A0"/>
                </a:solidFill>
                <a:effectLst/>
                <a:latin typeface="NTR"/>
              </a:rPr>
              <a:t>FaCSM</a:t>
            </a:r>
            <a:r>
              <a:rPr lang="en-US" sz="1800" b="0" i="0" u="none" strike="noStrike" dirty="0">
                <a:solidFill>
                  <a:srgbClr val="727271"/>
                </a:solidFill>
                <a:effectLst/>
                <a:latin typeface="NTR"/>
              </a:rPr>
              <a:t>)</a:t>
            </a:r>
            <a:br>
              <a:rPr lang="en-US" dirty="0">
                <a:latin typeface="NTR"/>
              </a:rPr>
            </a:br>
            <a:r>
              <a:rPr lang="ru-RU" dirty="0">
                <a:latin typeface="NTR"/>
              </a:rPr>
              <a:t>Разработчик </a:t>
            </a:r>
            <a:r>
              <a:rPr lang="ru-RU" dirty="0" err="1">
                <a:latin typeface="NTR"/>
              </a:rPr>
              <a:t>бла-бла-бла</a:t>
            </a:r>
            <a:endParaRPr lang="ru-RU" dirty="0">
              <a:latin typeface="NTR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9D5C72-BD2B-4420-9B48-99904FD46A73}"/>
              </a:ext>
            </a:extLst>
          </p:cNvPr>
          <p:cNvSpPr txBox="1"/>
          <p:nvPr/>
        </p:nvSpPr>
        <p:spPr>
          <a:xfrm>
            <a:off x="7751183" y="1784837"/>
            <a:ext cx="430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NTR"/>
              </a:rPr>
              <a:t>Илья</a:t>
            </a:r>
            <a:br>
              <a:rPr lang="en-US" dirty="0">
                <a:latin typeface="NTR"/>
              </a:rPr>
            </a:br>
            <a:r>
              <a:rPr lang="ru-RU" dirty="0">
                <a:latin typeface="NTR"/>
              </a:rPr>
              <a:t>Разработчик </a:t>
            </a:r>
            <a:r>
              <a:rPr lang="ru-RU" dirty="0" err="1">
                <a:latin typeface="NTR"/>
              </a:rPr>
              <a:t>бла-бла-бла</a:t>
            </a:r>
            <a:endParaRPr lang="ru-RU" dirty="0">
              <a:latin typeface="NTR"/>
            </a:endParaRPr>
          </a:p>
        </p:txBody>
      </p:sp>
    </p:spTree>
    <p:extLst>
      <p:ext uri="{BB962C8B-B14F-4D97-AF65-F5344CB8AC3E}">
        <p14:creationId xmlns:p14="http://schemas.microsoft.com/office/powerpoint/2010/main" val="60586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5B5318-DCCA-4768-B260-4002DE01A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3" y="1928012"/>
            <a:ext cx="3105516" cy="30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64923-6EC1-4750-A6BF-8F82005605D3}"/>
              </a:ext>
            </a:extLst>
          </p:cNvPr>
          <p:cNvSpPr txBox="1"/>
          <p:nvPr/>
        </p:nvSpPr>
        <p:spPr>
          <a:xfrm>
            <a:off x="4786313" y="3015705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0" i="0" u="none" strike="noStrike" dirty="0">
                <a:solidFill>
                  <a:srgbClr val="727271"/>
                </a:solidFill>
                <a:effectLst/>
                <a:latin typeface="NTR"/>
              </a:rPr>
              <a:t>Как возникла идея?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5933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13;p16">
            <a:extLst>
              <a:ext uri="{FF2B5EF4-FFF2-40B4-BE49-F238E27FC236}">
                <a16:creationId xmlns:a16="http://schemas.microsoft.com/office/drawing/2014/main" id="{D4DC1EFC-5443-4EC4-80BE-CB828A7641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2474" y="2055907"/>
            <a:ext cx="1624199" cy="162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6">
            <a:extLst>
              <a:ext uri="{FF2B5EF4-FFF2-40B4-BE49-F238E27FC236}">
                <a16:creationId xmlns:a16="http://schemas.microsoft.com/office/drawing/2014/main" id="{A5316146-7ADF-4C70-A557-713C1DC004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2505" y="214499"/>
            <a:ext cx="1862127" cy="186212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5;p16">
            <a:extLst>
              <a:ext uri="{FF2B5EF4-FFF2-40B4-BE49-F238E27FC236}">
                <a16:creationId xmlns:a16="http://schemas.microsoft.com/office/drawing/2014/main" id="{25A9C3D4-1A41-43B3-93D0-98618285ED9E}"/>
              </a:ext>
            </a:extLst>
          </p:cNvPr>
          <p:cNvSpPr txBox="1"/>
          <p:nvPr/>
        </p:nvSpPr>
        <p:spPr>
          <a:xfrm>
            <a:off x="7822888" y="367767"/>
            <a:ext cx="3665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?</a:t>
            </a:r>
            <a:endParaRPr sz="1800" dirty="0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7" name="Google Shape;119;p16">
            <a:extLst>
              <a:ext uri="{FF2B5EF4-FFF2-40B4-BE49-F238E27FC236}">
                <a16:creationId xmlns:a16="http://schemas.microsoft.com/office/drawing/2014/main" id="{67AA8578-C771-4D65-AF10-62490028C2A3}"/>
              </a:ext>
            </a:extLst>
          </p:cNvPr>
          <p:cNvSpPr txBox="1"/>
          <p:nvPr/>
        </p:nvSpPr>
        <p:spPr>
          <a:xfrm>
            <a:off x="6929652" y="812058"/>
            <a:ext cx="3665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?</a:t>
            </a:r>
            <a:endParaRPr sz="1800" dirty="0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sp>
        <p:nvSpPr>
          <p:cNvPr id="18" name="Google Shape;120;p16">
            <a:extLst>
              <a:ext uri="{FF2B5EF4-FFF2-40B4-BE49-F238E27FC236}">
                <a16:creationId xmlns:a16="http://schemas.microsoft.com/office/drawing/2014/main" id="{CFD78EE9-DCC4-417D-8062-7EAB69658B0C}"/>
              </a:ext>
            </a:extLst>
          </p:cNvPr>
          <p:cNvSpPr txBox="1"/>
          <p:nvPr/>
        </p:nvSpPr>
        <p:spPr>
          <a:xfrm>
            <a:off x="7377411" y="569806"/>
            <a:ext cx="3665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rPr>
              <a:t>?</a:t>
            </a:r>
            <a:endParaRPr sz="1800" dirty="0">
              <a:solidFill>
                <a:schemeClr val="dk1"/>
              </a:solidFill>
              <a:latin typeface="NTR"/>
              <a:ea typeface="NTR"/>
              <a:cs typeface="NTR"/>
              <a:sym typeface="NTR"/>
            </a:endParaRPr>
          </a:p>
        </p:txBody>
      </p:sp>
      <p:pic>
        <p:nvPicPr>
          <p:cNvPr id="22" name="Google Shape;116;p16">
            <a:extLst>
              <a:ext uri="{FF2B5EF4-FFF2-40B4-BE49-F238E27FC236}">
                <a16:creationId xmlns:a16="http://schemas.microsoft.com/office/drawing/2014/main" id="{07091D07-025E-4C80-AEFD-B008153D1A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8994" y="2674185"/>
            <a:ext cx="1183419" cy="80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17;p16">
            <a:extLst>
              <a:ext uri="{FF2B5EF4-FFF2-40B4-BE49-F238E27FC236}">
                <a16:creationId xmlns:a16="http://schemas.microsoft.com/office/drawing/2014/main" id="{89F95D41-A521-46D7-983B-5A166EBDCB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3968455">
            <a:off x="6521210" y="3874578"/>
            <a:ext cx="1183419" cy="80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8;p16">
            <a:extLst>
              <a:ext uri="{FF2B5EF4-FFF2-40B4-BE49-F238E27FC236}">
                <a16:creationId xmlns:a16="http://schemas.microsoft.com/office/drawing/2014/main" id="{18994D35-56CE-433B-8394-8041CB0D12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7686100">
            <a:off x="4968199" y="3934142"/>
            <a:ext cx="1008549" cy="68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17;p16">
            <a:extLst>
              <a:ext uri="{FF2B5EF4-FFF2-40B4-BE49-F238E27FC236}">
                <a16:creationId xmlns:a16="http://schemas.microsoft.com/office/drawing/2014/main" id="{BDBDA115-C26B-404B-A80C-52878F8903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7320368" y="2674185"/>
            <a:ext cx="1183419" cy="806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DF928-1AD4-400E-82C0-FEB80E145DD6}"/>
              </a:ext>
            </a:extLst>
          </p:cNvPr>
          <p:cNvSpPr txBox="1"/>
          <p:nvPr/>
        </p:nvSpPr>
        <p:spPr>
          <a:xfrm>
            <a:off x="1190626" y="2719470"/>
            <a:ext cx="2909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Написание кода для микроконтроллера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5065F7-61AF-4503-A929-B7A3805B9F07}"/>
              </a:ext>
            </a:extLst>
          </p:cNvPr>
          <p:cNvSpPr txBox="1"/>
          <p:nvPr/>
        </p:nvSpPr>
        <p:spPr>
          <a:xfrm>
            <a:off x="3086566" y="4879471"/>
            <a:ext cx="290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Разработка дизайна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6E6F0F-5FFA-4BCE-884A-A8A2DE010B78}"/>
              </a:ext>
            </a:extLst>
          </p:cNvPr>
          <p:cNvSpPr txBox="1"/>
          <p:nvPr/>
        </p:nvSpPr>
        <p:spPr>
          <a:xfrm>
            <a:off x="6952989" y="4935286"/>
            <a:ext cx="314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Написание ПО для ПК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4558B-35AD-49C5-8BCF-4314EC82CCCB}"/>
              </a:ext>
            </a:extLst>
          </p:cNvPr>
          <p:cNvSpPr txBox="1"/>
          <p:nvPr/>
        </p:nvSpPr>
        <p:spPr>
          <a:xfrm>
            <a:off x="8664105" y="2846438"/>
            <a:ext cx="233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Сборка и печать</a:t>
            </a:r>
          </a:p>
        </p:txBody>
      </p:sp>
    </p:spTree>
    <p:extLst>
      <p:ext uri="{BB962C8B-B14F-4D97-AF65-F5344CB8AC3E}">
        <p14:creationId xmlns:p14="http://schemas.microsoft.com/office/powerpoint/2010/main" val="412063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53A8E-14AA-48D0-86FD-C5E19554D9F5}"/>
              </a:ext>
            </a:extLst>
          </p:cNvPr>
          <p:cNvSpPr txBox="1"/>
          <p:nvPr/>
        </p:nvSpPr>
        <p:spPr>
          <a:xfrm>
            <a:off x="1000125" y="542925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ПРИНЦИП РАБОТЫ 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1371825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</Words>
  <Application>Microsoft Office PowerPoint</Application>
  <PresentationFormat>Широкоэкранный</PresentationFormat>
  <Paragraphs>19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NTR</vt:lpstr>
      <vt:lpstr>Тема Office</vt:lpstr>
      <vt:lpstr>Презентация PowerPoint</vt:lpstr>
      <vt:lpstr>НАША КРЕАТИВНАЯ К☺МАНДА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Наум</dc:creator>
  <cp:lastModifiedBy>Саша Наум</cp:lastModifiedBy>
  <cp:revision>2</cp:revision>
  <dcterms:created xsi:type="dcterms:W3CDTF">2021-09-16T15:56:09Z</dcterms:created>
  <dcterms:modified xsi:type="dcterms:W3CDTF">2021-09-16T22:02:03Z</dcterms:modified>
</cp:coreProperties>
</file>