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6" r:id="rId2"/>
    <p:sldMasterId id="2147483711" r:id="rId3"/>
  </p:sldMasterIdLst>
  <p:sldIdLst>
    <p:sldId id="256" r:id="rId4"/>
    <p:sldId id="258" r:id="rId5"/>
    <p:sldId id="259" r:id="rId6"/>
    <p:sldId id="260" r:id="rId7"/>
    <p:sldId id="261" r:id="rId8"/>
    <p:sldId id="265" r:id="rId9"/>
    <p:sldId id="263" r:id="rId10"/>
    <p:sldId id="264" r:id="rId11"/>
    <p:sldId id="266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6" r:id="rId29"/>
    <p:sldId id="287" r:id="rId30"/>
    <p:sldId id="288" r:id="rId31"/>
    <p:sldId id="289" r:id="rId32"/>
    <p:sldId id="290" r:id="rId33"/>
    <p:sldId id="282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283" r:id="rId58"/>
    <p:sldId id="315" r:id="rId59"/>
    <p:sldId id="314" r:id="rId60"/>
    <p:sldId id="317" r:id="rId61"/>
    <p:sldId id="316" r:id="rId62"/>
    <p:sldId id="318" r:id="rId63"/>
    <p:sldId id="319" r:id="rId64"/>
    <p:sldId id="320" r:id="rId65"/>
    <p:sldId id="323" r:id="rId66"/>
    <p:sldId id="325" r:id="rId67"/>
    <p:sldId id="257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5532439" y="2895548"/>
            <a:ext cx="5407024" cy="145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5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5532439" y="4451603"/>
            <a:ext cx="5407024" cy="55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l="8873" t="27025" r="8872" b="27025"/>
          <a:stretch/>
        </p:blipFill>
        <p:spPr>
          <a:xfrm>
            <a:off x="5532437" y="382216"/>
            <a:ext cx="2725965" cy="45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NTC_Brand-Graphics-4.0-12.png"/>
          <p:cNvPicPr preferRelativeResize="0"/>
          <p:nvPr/>
        </p:nvPicPr>
        <p:blipFill rotWithShape="1">
          <a:blip r:embed="rId3">
            <a:alphaModFix/>
          </a:blip>
          <a:srcRect l="715" r="-715"/>
          <a:stretch/>
        </p:blipFill>
        <p:spPr>
          <a:xfrm>
            <a:off x="0" y="0"/>
            <a:ext cx="12083276" cy="6857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0872876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with Heading">
  <p:cSld name="Numbered List with Heading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1241425" y="1197864"/>
            <a:ext cx="9702009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1241425" y="1764792"/>
            <a:ext cx="9701784" cy="429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AutoNum type="arabicPeriod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AutoNum type="alphaUcPeriod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AutoNum type="alphaLcPeriod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39390093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– Graphic">
  <p:cSld name="Bulleted List – Graphic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1784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241402" y="1193452"/>
            <a:ext cx="4782312" cy="487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74424276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with Heading – Graphic">
  <p:cSld name="Bulleted List with Heading – Graphic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1241425" y="1197864"/>
            <a:ext cx="4781561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241402" y="591653"/>
            <a:ext cx="9701784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2"/>
          </p:nvPr>
        </p:nvSpPr>
        <p:spPr>
          <a:xfrm>
            <a:off x="1241402" y="1764793"/>
            <a:ext cx="4782312" cy="429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20185476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– Graphic">
  <p:cSld name="Numbered List – Graphic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1784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241403" y="1197864"/>
            <a:ext cx="4782312" cy="486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AutoNum type="arabicPeriod"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AutoNum type="alphaUcPeriod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AutoNum type="alphaLcPeriod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77805863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with Heading – Graphic">
  <p:cSld name="Numbered List with Heading – Graph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1784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241425" y="1197864"/>
            <a:ext cx="4781561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1241425" y="1764792"/>
            <a:ext cx="4782312" cy="429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AutoNum type="arabicPeriod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AutoNum type="alphaUcPeriod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AutoNum type="alphaLcPeriod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4729040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>
  <p:cSld name="Two Row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1241425" y="1197864"/>
            <a:ext cx="970201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2"/>
          </p:nvPr>
        </p:nvSpPr>
        <p:spPr>
          <a:xfrm>
            <a:off x="1236663" y="3735388"/>
            <a:ext cx="970201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3"/>
          </p:nvPr>
        </p:nvSpPr>
        <p:spPr>
          <a:xfrm>
            <a:off x="1236663" y="1764792"/>
            <a:ext cx="9701784" cy="184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4"/>
          </p:nvPr>
        </p:nvSpPr>
        <p:spPr>
          <a:xfrm>
            <a:off x="1236663" y="4302316"/>
            <a:ext cx="9701784" cy="184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01929639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Only">
  <p:cSld name="Headlin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3618783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Subhead">
  <p:cSld name="Headline Subhea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241425" y="1197864"/>
            <a:ext cx="9702010" cy="58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64917397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Content">
  <p:cSld name="Headline and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1241402" y="1193452"/>
            <a:ext cx="9701784" cy="487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41013083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236664" y="1654902"/>
            <a:ext cx="4786312" cy="57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6151563" y="1654902"/>
            <a:ext cx="4782312" cy="57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3"/>
          </p:nvPr>
        </p:nvSpPr>
        <p:spPr>
          <a:xfrm>
            <a:off x="1236665" y="2468244"/>
            <a:ext cx="4782312" cy="3596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600"/>
              <a:buFont typeface="Merriweather Sans"/>
              <a:buChar char="-"/>
              <a:defRPr sz="16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4"/>
          </p:nvPr>
        </p:nvSpPr>
        <p:spPr>
          <a:xfrm>
            <a:off x="6151563" y="2468244"/>
            <a:ext cx="4782312" cy="3596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600"/>
              <a:buFont typeface="Merriweather Sans"/>
              <a:buChar char="-"/>
              <a:defRPr sz="16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3998261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a – Client logo">
  <p:cSld name="Title Slide 1a – Client log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532439" y="2895548"/>
            <a:ext cx="5407024" cy="145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5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pic" idx="2"/>
          </p:nvPr>
        </p:nvSpPr>
        <p:spPr>
          <a:xfrm>
            <a:off x="9303155" y="312383"/>
            <a:ext cx="1636712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5532439" y="4451603"/>
            <a:ext cx="5407024" cy="55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30" name="Google Shape;30;p3"/>
          <p:cNvCxnSpPr/>
          <p:nvPr/>
        </p:nvCxnSpPr>
        <p:spPr>
          <a:xfrm>
            <a:off x="8842023" y="285395"/>
            <a:ext cx="0" cy="7366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l="8873" t="27025" r="8872" b="27025"/>
          <a:stretch/>
        </p:blipFill>
        <p:spPr>
          <a:xfrm>
            <a:off x="5532437" y="382216"/>
            <a:ext cx="2725965" cy="45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 descr="NTC_Brand-Graphics-4.0-12.png"/>
          <p:cNvPicPr preferRelativeResize="0"/>
          <p:nvPr/>
        </p:nvPicPr>
        <p:blipFill rotWithShape="1">
          <a:blip r:embed="rId3">
            <a:alphaModFix/>
          </a:blip>
          <a:srcRect l="715" r="-715"/>
          <a:stretch/>
        </p:blipFill>
        <p:spPr>
          <a:xfrm>
            <a:off x="0" y="0"/>
            <a:ext cx="12083276" cy="6857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464560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236664" y="3124731"/>
            <a:ext cx="2935225" cy="61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1236665" y="3907767"/>
            <a:ext cx="2935224" cy="215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311649" y="3124731"/>
            <a:ext cx="2932113" cy="61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4"/>
          </p:nvPr>
        </p:nvSpPr>
        <p:spPr>
          <a:xfrm>
            <a:off x="4311649" y="3907767"/>
            <a:ext cx="2932113" cy="215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5"/>
          </p:nvPr>
        </p:nvSpPr>
        <p:spPr>
          <a:xfrm>
            <a:off x="7381875" y="3124731"/>
            <a:ext cx="2936875" cy="61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6"/>
          </p:nvPr>
        </p:nvSpPr>
        <p:spPr>
          <a:xfrm>
            <a:off x="7381875" y="3907767"/>
            <a:ext cx="2936875" cy="215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0" name="Google Shape;120;p22"/>
          <p:cNvSpPr>
            <a:spLocks noGrp="1"/>
          </p:cNvSpPr>
          <p:nvPr>
            <p:ph type="pic" idx="7"/>
          </p:nvPr>
        </p:nvSpPr>
        <p:spPr>
          <a:xfrm>
            <a:off x="1236663" y="1768475"/>
            <a:ext cx="2946399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8"/>
          </p:nvPr>
        </p:nvSpPr>
        <p:spPr>
          <a:xfrm>
            <a:off x="4311649" y="1768475"/>
            <a:ext cx="2932113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122" name="Google Shape;122;p22"/>
          <p:cNvSpPr>
            <a:spLocks noGrp="1"/>
          </p:cNvSpPr>
          <p:nvPr>
            <p:ph type="pic" idx="9"/>
          </p:nvPr>
        </p:nvSpPr>
        <p:spPr>
          <a:xfrm>
            <a:off x="7381875" y="1768475"/>
            <a:ext cx="2936875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1284033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">
  <p:cSld name="Four colum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1236665" y="3127248"/>
            <a:ext cx="2324098" cy="59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2"/>
          </p:nvPr>
        </p:nvSpPr>
        <p:spPr>
          <a:xfrm>
            <a:off x="1236666" y="3904488"/>
            <a:ext cx="2324098" cy="215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3"/>
          </p:nvPr>
        </p:nvSpPr>
        <p:spPr>
          <a:xfrm>
            <a:off x="3696738" y="3127248"/>
            <a:ext cx="2322576" cy="59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4"/>
          </p:nvPr>
        </p:nvSpPr>
        <p:spPr>
          <a:xfrm>
            <a:off x="3696738" y="3904488"/>
            <a:ext cx="2322576" cy="215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5"/>
          </p:nvPr>
        </p:nvSpPr>
        <p:spPr>
          <a:xfrm>
            <a:off x="6155289" y="3127248"/>
            <a:ext cx="2324100" cy="59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6"/>
          </p:nvPr>
        </p:nvSpPr>
        <p:spPr>
          <a:xfrm>
            <a:off x="6155288" y="3904488"/>
            <a:ext cx="2324100" cy="215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1" name="Google Shape;131;p23"/>
          <p:cNvSpPr>
            <a:spLocks noGrp="1"/>
          </p:cNvSpPr>
          <p:nvPr>
            <p:ph type="pic" idx="7"/>
          </p:nvPr>
        </p:nvSpPr>
        <p:spPr>
          <a:xfrm>
            <a:off x="1236662" y="1764792"/>
            <a:ext cx="2324100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132" name="Google Shape;132;p23"/>
          <p:cNvSpPr>
            <a:spLocks noGrp="1"/>
          </p:cNvSpPr>
          <p:nvPr>
            <p:ph type="pic" idx="8"/>
          </p:nvPr>
        </p:nvSpPr>
        <p:spPr>
          <a:xfrm>
            <a:off x="3696737" y="1764792"/>
            <a:ext cx="2322576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133" name="Google Shape;133;p23"/>
          <p:cNvSpPr>
            <a:spLocks noGrp="1"/>
          </p:cNvSpPr>
          <p:nvPr>
            <p:ph type="pic" idx="9"/>
          </p:nvPr>
        </p:nvSpPr>
        <p:spPr>
          <a:xfrm>
            <a:off x="6155288" y="1764792"/>
            <a:ext cx="2324100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3"/>
          </p:nvPr>
        </p:nvSpPr>
        <p:spPr>
          <a:xfrm>
            <a:off x="8615363" y="3127248"/>
            <a:ext cx="2324100" cy="59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4"/>
          </p:nvPr>
        </p:nvSpPr>
        <p:spPr>
          <a:xfrm>
            <a:off x="8615363" y="3904488"/>
            <a:ext cx="2324100" cy="215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6" name="Google Shape;136;p23"/>
          <p:cNvSpPr>
            <a:spLocks noGrp="1"/>
          </p:cNvSpPr>
          <p:nvPr>
            <p:ph type="pic" idx="15"/>
          </p:nvPr>
        </p:nvSpPr>
        <p:spPr>
          <a:xfrm>
            <a:off x="8615363" y="1764792"/>
            <a:ext cx="2324100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1725139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1">
  <p:cSld name="Graphic 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4930775" y="660400"/>
            <a:ext cx="601345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2"/>
          </p:nvPr>
        </p:nvSpPr>
        <p:spPr>
          <a:xfrm>
            <a:off x="1241426" y="3636957"/>
            <a:ext cx="2941638" cy="24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46517948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2">
  <p:cSld name="Graphic 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2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95050619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3">
  <p:cSld name="Graphic 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4930775" y="660400"/>
            <a:ext cx="601345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2"/>
          </p:nvPr>
        </p:nvSpPr>
        <p:spPr>
          <a:xfrm>
            <a:off x="1241426" y="3272237"/>
            <a:ext cx="2941638" cy="279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3"/>
          </p:nvPr>
        </p:nvSpPr>
        <p:spPr>
          <a:xfrm>
            <a:off x="1241425" y="2113694"/>
            <a:ext cx="2941635" cy="93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54352844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4">
  <p:cSld name="Graphic 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2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3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58413790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s">
  <p:cSld name="Challenge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2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3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4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5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6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7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6276497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3 column, graphic">
  <p:cSld name="Headline, 3 column, graphic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086100" y="4499618"/>
            <a:ext cx="1709928" cy="156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1241402" y="890467"/>
            <a:ext cx="540069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2"/>
          </p:nvPr>
        </p:nvSpPr>
        <p:spPr>
          <a:xfrm>
            <a:off x="3086100" y="4081346"/>
            <a:ext cx="1709928" cy="23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3"/>
          </p:nvPr>
        </p:nvSpPr>
        <p:spPr>
          <a:xfrm>
            <a:off x="4930775" y="4499618"/>
            <a:ext cx="1714500" cy="156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4"/>
          </p:nvPr>
        </p:nvSpPr>
        <p:spPr>
          <a:xfrm>
            <a:off x="4930775" y="4081346"/>
            <a:ext cx="1714499" cy="23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5"/>
          </p:nvPr>
        </p:nvSpPr>
        <p:spPr>
          <a:xfrm>
            <a:off x="1241403" y="4499618"/>
            <a:ext cx="1708172" cy="156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6"/>
          </p:nvPr>
        </p:nvSpPr>
        <p:spPr>
          <a:xfrm>
            <a:off x="1241403" y="4081346"/>
            <a:ext cx="1708171" cy="23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3" name="Google Shape;173;p29"/>
          <p:cNvSpPr>
            <a:spLocks noGrp="1"/>
          </p:cNvSpPr>
          <p:nvPr>
            <p:ph type="pic" idx="7"/>
          </p:nvPr>
        </p:nvSpPr>
        <p:spPr>
          <a:xfrm>
            <a:off x="1236663" y="2513013"/>
            <a:ext cx="1712911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174" name="Google Shape;174;p29"/>
          <p:cNvSpPr>
            <a:spLocks noGrp="1"/>
          </p:cNvSpPr>
          <p:nvPr>
            <p:ph type="pic" idx="8"/>
          </p:nvPr>
        </p:nvSpPr>
        <p:spPr>
          <a:xfrm>
            <a:off x="3085211" y="2513013"/>
            <a:ext cx="1709928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175" name="Google Shape;175;p29"/>
          <p:cNvSpPr>
            <a:spLocks noGrp="1"/>
          </p:cNvSpPr>
          <p:nvPr>
            <p:ph type="pic" idx="9"/>
          </p:nvPr>
        </p:nvSpPr>
        <p:spPr>
          <a:xfrm>
            <a:off x="4930776" y="2513013"/>
            <a:ext cx="1711324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3"/>
          </p:nvPr>
        </p:nvSpPr>
        <p:spPr>
          <a:xfrm>
            <a:off x="7372351" y="660400"/>
            <a:ext cx="481965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96468211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itle and 1 column">
  <p:cSld name="Large Title and 1 colum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7381875" y="1792387"/>
            <a:ext cx="3561559" cy="366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1241403" y="1771519"/>
            <a:ext cx="4781572" cy="42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5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2"/>
          </p:nvPr>
        </p:nvSpPr>
        <p:spPr>
          <a:xfrm>
            <a:off x="7381876" y="5724035"/>
            <a:ext cx="3557586" cy="23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7528099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">
  <p:cSld name="Chart 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1241426" y="3636957"/>
            <a:ext cx="2941638" cy="24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4" name="Google Shape;184;p31"/>
          <p:cNvSpPr>
            <a:spLocks noGrp="1"/>
          </p:cNvSpPr>
          <p:nvPr>
            <p:ph type="chart" idx="2"/>
          </p:nvPr>
        </p:nvSpPr>
        <p:spPr>
          <a:xfrm>
            <a:off x="4928616" y="658368"/>
            <a:ext cx="6016752" cy="540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диаграммы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9789846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b – Client logo">
  <p:cSld name="Title Slide 1b – Client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5532439" y="1677833"/>
            <a:ext cx="5407024" cy="145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5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7" name="Google Shape;37;p4"/>
          <p:cNvSpPr>
            <a:spLocks noGrp="1"/>
          </p:cNvSpPr>
          <p:nvPr>
            <p:ph type="pic" idx="2"/>
          </p:nvPr>
        </p:nvSpPr>
        <p:spPr>
          <a:xfrm>
            <a:off x="9303155" y="5862733"/>
            <a:ext cx="1636712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5532439" y="3233888"/>
            <a:ext cx="5407024" cy="55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39" name="Google Shape;39;p4"/>
          <p:cNvCxnSpPr/>
          <p:nvPr/>
        </p:nvCxnSpPr>
        <p:spPr>
          <a:xfrm>
            <a:off x="8842023" y="5835745"/>
            <a:ext cx="0" cy="7366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l="8873" t="27025" r="8872" b="27025"/>
          <a:stretch/>
        </p:blipFill>
        <p:spPr>
          <a:xfrm>
            <a:off x="5532437" y="5994495"/>
            <a:ext cx="2725965" cy="45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 descr="NTC_Brand-Graphics-4.0-12.png"/>
          <p:cNvPicPr preferRelativeResize="0"/>
          <p:nvPr/>
        </p:nvPicPr>
        <p:blipFill rotWithShape="1">
          <a:blip r:embed="rId3">
            <a:alphaModFix/>
          </a:blip>
          <a:srcRect l="715" r="-715"/>
          <a:stretch/>
        </p:blipFill>
        <p:spPr>
          <a:xfrm>
            <a:off x="0" y="0"/>
            <a:ext cx="12083276" cy="6857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940936"/>
      </p:ext>
    </p:extLst>
  </p:cSld>
  <p:clrMapOvr>
    <a:masterClrMapping/>
  </p:clrMapOvr>
  <p:transition spd="med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87" name="Google Shape;187;p32"/>
          <p:cNvSpPr>
            <a:spLocks noGrp="1"/>
          </p:cNvSpPr>
          <p:nvPr>
            <p:ph type="chart" idx="2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диаграммы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85794566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3">
  <p:cSld name="Chart 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1241425" y="2113694"/>
            <a:ext cx="2941635" cy="85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2"/>
          </p:nvPr>
        </p:nvSpPr>
        <p:spPr>
          <a:xfrm>
            <a:off x="1241426" y="3272237"/>
            <a:ext cx="2941638" cy="279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3" name="Google Shape;193;p33"/>
          <p:cNvSpPr>
            <a:spLocks noGrp="1"/>
          </p:cNvSpPr>
          <p:nvPr>
            <p:ph type="chart" idx="3"/>
          </p:nvPr>
        </p:nvSpPr>
        <p:spPr>
          <a:xfrm>
            <a:off x="4928616" y="658368"/>
            <a:ext cx="6016752" cy="540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диаграммы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6995336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5">
  <p:cSld name="Chart 5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1241425" y="1197864"/>
            <a:ext cx="9702009" cy="59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6" name="Google Shape;196;p34"/>
          <p:cNvSpPr>
            <a:spLocks noGrp="1"/>
          </p:cNvSpPr>
          <p:nvPr>
            <p:ph type="chart" idx="2"/>
          </p:nvPr>
        </p:nvSpPr>
        <p:spPr>
          <a:xfrm>
            <a:off x="1241403" y="1892300"/>
            <a:ext cx="6002360" cy="417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диаграммы</a:t>
            </a: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3"/>
          </p:nvPr>
        </p:nvSpPr>
        <p:spPr>
          <a:xfrm>
            <a:off x="7994650" y="1849881"/>
            <a:ext cx="2952750" cy="421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0264315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itle and 1 column reverse">
  <p:cSld name="Large Title and 1 column revers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/>
          <p:nvPr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1241403" y="1771519"/>
            <a:ext cx="4781572" cy="42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5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pic>
        <p:nvPicPr>
          <p:cNvPr id="202" name="Google Shape;202;p35" descr="NTC_Logo_Horiz_White_NOTAGS_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00" y="6397618"/>
            <a:ext cx="1412206" cy="2284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5"/>
          <p:cNvCxnSpPr/>
          <p:nvPr/>
        </p:nvCxnSpPr>
        <p:spPr>
          <a:xfrm>
            <a:off x="635000" y="6202014"/>
            <a:ext cx="10919589" cy="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35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7381875" y="1792387"/>
            <a:ext cx="3561559" cy="366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2"/>
          </p:nvPr>
        </p:nvSpPr>
        <p:spPr>
          <a:xfrm>
            <a:off x="7381876" y="5724035"/>
            <a:ext cx="3557586" cy="23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7" name="Google Shape;207;p35"/>
          <p:cNvSpPr txBox="1"/>
          <p:nvPr/>
        </p:nvSpPr>
        <p:spPr>
          <a:xfrm>
            <a:off x="9854797" y="6345238"/>
            <a:ext cx="1088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NetCracker 2017</a:t>
            </a:r>
            <a:endParaRPr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10943435" y="6345238"/>
            <a:ext cx="6111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1325187"/>
      </p:ext>
    </p:extLst>
  </p:cSld>
  <p:clrMapOvr>
    <a:masterClrMapping/>
  </p:clrMapOvr>
  <p:transition spd="med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A">
  <p:cSld name="QA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/>
          <p:nvPr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55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779509"/>
      </p:ext>
    </p:extLst>
  </p:cSld>
  <p:clrMapOvr>
    <a:masterClrMapping/>
  </p:clrMapOvr>
  <p:transition spd="med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/>
          <p:nvPr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6200" y="4975149"/>
            <a:ext cx="2743200" cy="44425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5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430421"/>
      </p:ext>
    </p:extLst>
  </p:cSld>
  <p:clrMapOvr>
    <a:masterClrMapping/>
  </p:clrMapOvr>
  <p:transition spd="med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/>
          <p:nvPr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20" name="Google Shape;220;p38"/>
          <p:cNvSpPr/>
          <p:nvPr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 txBox="1">
            <a:spLocks noGrp="1"/>
          </p:cNvSpPr>
          <p:nvPr>
            <p:ph type="body" idx="1"/>
          </p:nvPr>
        </p:nvSpPr>
        <p:spPr>
          <a:xfrm>
            <a:off x="1238250" y="1937026"/>
            <a:ext cx="1714011" cy="110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 Sans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47734166"/>
      </p:ext>
    </p:extLst>
  </p:cSld>
  <p:clrMapOvr>
    <a:masterClrMapping/>
  </p:clrMapOvr>
  <p:transition spd="med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istics">
  <p:cSld name="Statistic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-69667" y="1"/>
            <a:ext cx="12340450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39"/>
          <p:cNvGrpSpPr/>
          <p:nvPr/>
        </p:nvGrpSpPr>
        <p:grpSpPr>
          <a:xfrm>
            <a:off x="2002012" y="1268422"/>
            <a:ext cx="8058181" cy="4623207"/>
            <a:chOff x="1631950" y="1063626"/>
            <a:chExt cx="6040439" cy="3465572"/>
          </a:xfrm>
        </p:grpSpPr>
        <p:grpSp>
          <p:nvGrpSpPr>
            <p:cNvPr id="226" name="Google Shape;226;p39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2" cy="3546476"/>
            </a:xfrm>
          </p:grpSpPr>
          <p:sp>
            <p:nvSpPr>
              <p:cNvPr id="227" name="Google Shape;227;p39"/>
              <p:cNvSpPr/>
              <p:nvPr/>
            </p:nvSpPr>
            <p:spPr>
              <a:xfrm>
                <a:off x="8004176" y="3538538"/>
                <a:ext cx="127000" cy="16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1500" y="104554"/>
                    </a:moveTo>
                    <a:lnTo>
                      <a:pt x="15000" y="64158"/>
                    </a:lnTo>
                    <a:lnTo>
                      <a:pt x="18000" y="49900"/>
                    </a:lnTo>
                    <a:lnTo>
                      <a:pt x="4500" y="45148"/>
                    </a:lnTo>
                    <a:lnTo>
                      <a:pt x="0" y="42772"/>
                    </a:lnTo>
                    <a:lnTo>
                      <a:pt x="4500" y="34455"/>
                    </a:lnTo>
                    <a:lnTo>
                      <a:pt x="4500" y="32079"/>
                    </a:lnTo>
                    <a:lnTo>
                      <a:pt x="18000" y="27326"/>
                    </a:lnTo>
                    <a:lnTo>
                      <a:pt x="15000" y="21386"/>
                    </a:lnTo>
                    <a:lnTo>
                      <a:pt x="9000" y="21386"/>
                    </a:lnTo>
                    <a:lnTo>
                      <a:pt x="0" y="14257"/>
                    </a:lnTo>
                    <a:lnTo>
                      <a:pt x="0" y="0"/>
                    </a:lnTo>
                    <a:lnTo>
                      <a:pt x="15000" y="0"/>
                    </a:lnTo>
                    <a:lnTo>
                      <a:pt x="28500" y="7128"/>
                    </a:lnTo>
                    <a:lnTo>
                      <a:pt x="37500" y="14257"/>
                    </a:lnTo>
                    <a:lnTo>
                      <a:pt x="48000" y="23762"/>
                    </a:lnTo>
                    <a:lnTo>
                      <a:pt x="42000" y="27326"/>
                    </a:lnTo>
                    <a:lnTo>
                      <a:pt x="97500" y="23762"/>
                    </a:lnTo>
                    <a:lnTo>
                      <a:pt x="103500" y="32079"/>
                    </a:lnTo>
                    <a:lnTo>
                      <a:pt x="103500" y="39207"/>
                    </a:lnTo>
                    <a:lnTo>
                      <a:pt x="103500" y="42772"/>
                    </a:lnTo>
                    <a:lnTo>
                      <a:pt x="82500" y="49900"/>
                    </a:lnTo>
                    <a:lnTo>
                      <a:pt x="82500" y="58217"/>
                    </a:lnTo>
                    <a:lnTo>
                      <a:pt x="73500" y="61782"/>
                    </a:lnTo>
                    <a:lnTo>
                      <a:pt x="79500" y="74851"/>
                    </a:lnTo>
                    <a:lnTo>
                      <a:pt x="82500" y="74851"/>
                    </a:lnTo>
                    <a:lnTo>
                      <a:pt x="88500" y="74851"/>
                    </a:lnTo>
                    <a:lnTo>
                      <a:pt x="97500" y="74851"/>
                    </a:lnTo>
                    <a:lnTo>
                      <a:pt x="103500" y="64158"/>
                    </a:lnTo>
                    <a:lnTo>
                      <a:pt x="106500" y="74851"/>
                    </a:lnTo>
                    <a:lnTo>
                      <a:pt x="111000" y="86732"/>
                    </a:lnTo>
                    <a:lnTo>
                      <a:pt x="117000" y="86732"/>
                    </a:lnTo>
                    <a:lnTo>
                      <a:pt x="120000" y="102178"/>
                    </a:lnTo>
                    <a:lnTo>
                      <a:pt x="120000" y="120000"/>
                    </a:lnTo>
                    <a:lnTo>
                      <a:pt x="117000" y="115247"/>
                    </a:lnTo>
                    <a:lnTo>
                      <a:pt x="111000" y="120000"/>
                    </a:lnTo>
                    <a:lnTo>
                      <a:pt x="103500" y="109306"/>
                    </a:lnTo>
                    <a:lnTo>
                      <a:pt x="103500" y="93861"/>
                    </a:lnTo>
                    <a:lnTo>
                      <a:pt x="88500" y="83168"/>
                    </a:lnTo>
                    <a:lnTo>
                      <a:pt x="69000" y="78415"/>
                    </a:lnTo>
                    <a:lnTo>
                      <a:pt x="66000" y="68910"/>
                    </a:lnTo>
                    <a:lnTo>
                      <a:pt x="51000" y="64158"/>
                    </a:lnTo>
                    <a:lnTo>
                      <a:pt x="51000" y="72475"/>
                    </a:lnTo>
                    <a:lnTo>
                      <a:pt x="55500" y="72475"/>
                    </a:lnTo>
                    <a:lnTo>
                      <a:pt x="66000" y="83168"/>
                    </a:lnTo>
                    <a:lnTo>
                      <a:pt x="61500" y="86732"/>
                    </a:lnTo>
                    <a:lnTo>
                      <a:pt x="66000" y="93861"/>
                    </a:lnTo>
                    <a:lnTo>
                      <a:pt x="61500" y="104554"/>
                    </a:lnTo>
                    <a:lnTo>
                      <a:pt x="51000" y="97425"/>
                    </a:lnTo>
                    <a:lnTo>
                      <a:pt x="51000" y="93861"/>
                    </a:lnTo>
                    <a:lnTo>
                      <a:pt x="48000" y="102178"/>
                    </a:lnTo>
                    <a:lnTo>
                      <a:pt x="51000" y="104554"/>
                    </a:lnTo>
                    <a:lnTo>
                      <a:pt x="42000" y="104554"/>
                    </a:lnTo>
                    <a:lnTo>
                      <a:pt x="31500" y="104554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8004176" y="3538538"/>
                <a:ext cx="127000" cy="16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1500" y="104554"/>
                    </a:moveTo>
                    <a:lnTo>
                      <a:pt x="15000" y="64158"/>
                    </a:lnTo>
                    <a:lnTo>
                      <a:pt x="18000" y="49900"/>
                    </a:lnTo>
                    <a:lnTo>
                      <a:pt x="4500" y="45148"/>
                    </a:lnTo>
                    <a:lnTo>
                      <a:pt x="0" y="42772"/>
                    </a:lnTo>
                    <a:lnTo>
                      <a:pt x="4500" y="34455"/>
                    </a:lnTo>
                    <a:lnTo>
                      <a:pt x="4500" y="32079"/>
                    </a:lnTo>
                    <a:lnTo>
                      <a:pt x="18000" y="27326"/>
                    </a:lnTo>
                    <a:lnTo>
                      <a:pt x="15000" y="21386"/>
                    </a:lnTo>
                    <a:lnTo>
                      <a:pt x="9000" y="21386"/>
                    </a:lnTo>
                    <a:lnTo>
                      <a:pt x="0" y="14257"/>
                    </a:lnTo>
                    <a:lnTo>
                      <a:pt x="0" y="0"/>
                    </a:lnTo>
                    <a:lnTo>
                      <a:pt x="15000" y="0"/>
                    </a:lnTo>
                    <a:lnTo>
                      <a:pt x="28500" y="7128"/>
                    </a:lnTo>
                    <a:lnTo>
                      <a:pt x="37500" y="14257"/>
                    </a:lnTo>
                    <a:lnTo>
                      <a:pt x="48000" y="23762"/>
                    </a:lnTo>
                    <a:lnTo>
                      <a:pt x="42000" y="27326"/>
                    </a:lnTo>
                    <a:lnTo>
                      <a:pt x="97500" y="23762"/>
                    </a:lnTo>
                    <a:lnTo>
                      <a:pt x="103500" y="32079"/>
                    </a:lnTo>
                    <a:lnTo>
                      <a:pt x="103500" y="39207"/>
                    </a:lnTo>
                    <a:lnTo>
                      <a:pt x="103500" y="42772"/>
                    </a:lnTo>
                    <a:lnTo>
                      <a:pt x="82500" y="49900"/>
                    </a:lnTo>
                    <a:lnTo>
                      <a:pt x="82500" y="58217"/>
                    </a:lnTo>
                    <a:lnTo>
                      <a:pt x="73500" y="61782"/>
                    </a:lnTo>
                    <a:lnTo>
                      <a:pt x="79500" y="74851"/>
                    </a:lnTo>
                    <a:lnTo>
                      <a:pt x="82500" y="74851"/>
                    </a:lnTo>
                    <a:lnTo>
                      <a:pt x="88500" y="74851"/>
                    </a:lnTo>
                    <a:lnTo>
                      <a:pt x="97500" y="74851"/>
                    </a:lnTo>
                    <a:lnTo>
                      <a:pt x="103500" y="64158"/>
                    </a:lnTo>
                    <a:lnTo>
                      <a:pt x="106500" y="74851"/>
                    </a:lnTo>
                    <a:lnTo>
                      <a:pt x="111000" y="86732"/>
                    </a:lnTo>
                    <a:lnTo>
                      <a:pt x="117000" y="86732"/>
                    </a:lnTo>
                    <a:lnTo>
                      <a:pt x="120000" y="102178"/>
                    </a:lnTo>
                    <a:lnTo>
                      <a:pt x="120000" y="120000"/>
                    </a:lnTo>
                    <a:lnTo>
                      <a:pt x="117000" y="115247"/>
                    </a:lnTo>
                    <a:lnTo>
                      <a:pt x="111000" y="120000"/>
                    </a:lnTo>
                    <a:lnTo>
                      <a:pt x="103500" y="109306"/>
                    </a:lnTo>
                    <a:lnTo>
                      <a:pt x="103500" y="93861"/>
                    </a:lnTo>
                    <a:lnTo>
                      <a:pt x="88500" y="83168"/>
                    </a:lnTo>
                    <a:lnTo>
                      <a:pt x="69000" y="78415"/>
                    </a:lnTo>
                    <a:lnTo>
                      <a:pt x="66000" y="68910"/>
                    </a:lnTo>
                    <a:lnTo>
                      <a:pt x="51000" y="64158"/>
                    </a:lnTo>
                    <a:lnTo>
                      <a:pt x="51000" y="72475"/>
                    </a:lnTo>
                    <a:lnTo>
                      <a:pt x="55500" y="72475"/>
                    </a:lnTo>
                    <a:lnTo>
                      <a:pt x="66000" y="83168"/>
                    </a:lnTo>
                    <a:lnTo>
                      <a:pt x="61500" y="86732"/>
                    </a:lnTo>
                    <a:lnTo>
                      <a:pt x="66000" y="93861"/>
                    </a:lnTo>
                    <a:lnTo>
                      <a:pt x="61500" y="104554"/>
                    </a:lnTo>
                    <a:lnTo>
                      <a:pt x="51000" y="97425"/>
                    </a:lnTo>
                    <a:lnTo>
                      <a:pt x="51000" y="93861"/>
                    </a:lnTo>
                    <a:lnTo>
                      <a:pt x="48000" y="102178"/>
                    </a:lnTo>
                    <a:lnTo>
                      <a:pt x="51000" y="104554"/>
                    </a:lnTo>
                    <a:lnTo>
                      <a:pt x="42000" y="104554"/>
                    </a:lnTo>
                    <a:lnTo>
                      <a:pt x="31500" y="104554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9"/>
              <p:cNvSpPr/>
              <p:nvPr/>
            </p:nvSpPr>
            <p:spPr>
              <a:xfrm>
                <a:off x="8013701" y="3482975"/>
                <a:ext cx="84138" cy="46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6206"/>
                    </a:moveTo>
                    <a:lnTo>
                      <a:pt x="13584" y="37241"/>
                    </a:lnTo>
                    <a:lnTo>
                      <a:pt x="29433" y="0"/>
                    </a:lnTo>
                    <a:lnTo>
                      <a:pt x="43018" y="16551"/>
                    </a:lnTo>
                    <a:lnTo>
                      <a:pt x="70188" y="28965"/>
                    </a:lnTo>
                    <a:lnTo>
                      <a:pt x="86037" y="0"/>
                    </a:lnTo>
                    <a:lnTo>
                      <a:pt x="97358" y="28965"/>
                    </a:lnTo>
                    <a:lnTo>
                      <a:pt x="106415" y="53793"/>
                    </a:lnTo>
                    <a:lnTo>
                      <a:pt x="120000" y="66206"/>
                    </a:lnTo>
                    <a:lnTo>
                      <a:pt x="120000" y="103448"/>
                    </a:lnTo>
                    <a:lnTo>
                      <a:pt x="63396" y="120000"/>
                    </a:lnTo>
                    <a:lnTo>
                      <a:pt x="63396" y="103448"/>
                    </a:lnTo>
                    <a:lnTo>
                      <a:pt x="43018" y="120000"/>
                    </a:lnTo>
                    <a:lnTo>
                      <a:pt x="9056" y="103448"/>
                    </a:lnTo>
                    <a:lnTo>
                      <a:pt x="0" y="91034"/>
                    </a:lnTo>
                    <a:lnTo>
                      <a:pt x="0" y="66206"/>
                    </a:lnTo>
                    <a:lnTo>
                      <a:pt x="0" y="66206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9"/>
              <p:cNvSpPr/>
              <p:nvPr/>
            </p:nvSpPr>
            <p:spPr>
              <a:xfrm>
                <a:off x="8121651" y="3475038"/>
                <a:ext cx="244475" cy="55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75" y="43573"/>
                    </a:moveTo>
                    <a:lnTo>
                      <a:pt x="10129" y="42190"/>
                    </a:lnTo>
                    <a:lnTo>
                      <a:pt x="7792" y="35619"/>
                    </a:lnTo>
                    <a:lnTo>
                      <a:pt x="11688" y="35619"/>
                    </a:lnTo>
                    <a:lnTo>
                      <a:pt x="11688" y="29394"/>
                    </a:lnTo>
                    <a:lnTo>
                      <a:pt x="19480" y="30778"/>
                    </a:lnTo>
                    <a:lnTo>
                      <a:pt x="24155" y="25244"/>
                    </a:lnTo>
                    <a:lnTo>
                      <a:pt x="26493" y="21786"/>
                    </a:lnTo>
                    <a:lnTo>
                      <a:pt x="24155" y="20057"/>
                    </a:lnTo>
                    <a:lnTo>
                      <a:pt x="29610" y="17982"/>
                    </a:lnTo>
                    <a:lnTo>
                      <a:pt x="29610" y="12795"/>
                    </a:lnTo>
                    <a:lnTo>
                      <a:pt x="38181" y="8645"/>
                    </a:lnTo>
                    <a:lnTo>
                      <a:pt x="49090" y="7262"/>
                    </a:lnTo>
                    <a:lnTo>
                      <a:pt x="50649" y="8645"/>
                    </a:lnTo>
                    <a:lnTo>
                      <a:pt x="52987" y="8645"/>
                    </a:lnTo>
                    <a:lnTo>
                      <a:pt x="50649" y="4149"/>
                    </a:lnTo>
                    <a:lnTo>
                      <a:pt x="54545" y="1729"/>
                    </a:lnTo>
                    <a:lnTo>
                      <a:pt x="57662" y="0"/>
                    </a:lnTo>
                    <a:lnTo>
                      <a:pt x="65454" y="1037"/>
                    </a:lnTo>
                    <a:lnTo>
                      <a:pt x="70129" y="3112"/>
                    </a:lnTo>
                    <a:lnTo>
                      <a:pt x="70129" y="4841"/>
                    </a:lnTo>
                    <a:lnTo>
                      <a:pt x="74025" y="4841"/>
                    </a:lnTo>
                    <a:lnTo>
                      <a:pt x="79480" y="17291"/>
                    </a:lnTo>
                    <a:lnTo>
                      <a:pt x="77142" y="17982"/>
                    </a:lnTo>
                    <a:lnTo>
                      <a:pt x="77142" y="20057"/>
                    </a:lnTo>
                    <a:lnTo>
                      <a:pt x="74025" y="20057"/>
                    </a:lnTo>
                    <a:lnTo>
                      <a:pt x="67012" y="21786"/>
                    </a:lnTo>
                    <a:lnTo>
                      <a:pt x="70129" y="23861"/>
                    </a:lnTo>
                    <a:lnTo>
                      <a:pt x="65454" y="25244"/>
                    </a:lnTo>
                    <a:lnTo>
                      <a:pt x="70129" y="28357"/>
                    </a:lnTo>
                    <a:lnTo>
                      <a:pt x="70129" y="30778"/>
                    </a:lnTo>
                    <a:lnTo>
                      <a:pt x="74025" y="29394"/>
                    </a:lnTo>
                    <a:lnTo>
                      <a:pt x="77142" y="29394"/>
                    </a:lnTo>
                    <a:lnTo>
                      <a:pt x="86493" y="28357"/>
                    </a:lnTo>
                    <a:lnTo>
                      <a:pt x="84155" y="30778"/>
                    </a:lnTo>
                    <a:lnTo>
                      <a:pt x="86493" y="30778"/>
                    </a:lnTo>
                    <a:lnTo>
                      <a:pt x="89610" y="35619"/>
                    </a:lnTo>
                    <a:lnTo>
                      <a:pt x="93506" y="35619"/>
                    </a:lnTo>
                    <a:lnTo>
                      <a:pt x="93506" y="39077"/>
                    </a:lnTo>
                    <a:lnTo>
                      <a:pt x="93506" y="42190"/>
                    </a:lnTo>
                    <a:lnTo>
                      <a:pt x="105974" y="43573"/>
                    </a:lnTo>
                    <a:lnTo>
                      <a:pt x="105974" y="44265"/>
                    </a:lnTo>
                    <a:lnTo>
                      <a:pt x="105974" y="45648"/>
                    </a:lnTo>
                    <a:lnTo>
                      <a:pt x="107532" y="46685"/>
                    </a:lnTo>
                    <a:lnTo>
                      <a:pt x="112987" y="46685"/>
                    </a:lnTo>
                    <a:lnTo>
                      <a:pt x="120000" y="46685"/>
                    </a:lnTo>
                    <a:lnTo>
                      <a:pt x="115324" y="47377"/>
                    </a:lnTo>
                    <a:lnTo>
                      <a:pt x="112987" y="49798"/>
                    </a:lnTo>
                    <a:lnTo>
                      <a:pt x="115324" y="50835"/>
                    </a:lnTo>
                    <a:lnTo>
                      <a:pt x="110649" y="50835"/>
                    </a:lnTo>
                    <a:lnTo>
                      <a:pt x="107532" y="52910"/>
                    </a:lnTo>
                    <a:lnTo>
                      <a:pt x="98961" y="53948"/>
                    </a:lnTo>
                    <a:lnTo>
                      <a:pt x="98961" y="54639"/>
                    </a:lnTo>
                    <a:lnTo>
                      <a:pt x="93506" y="54639"/>
                    </a:lnTo>
                    <a:lnTo>
                      <a:pt x="93506" y="57060"/>
                    </a:lnTo>
                    <a:lnTo>
                      <a:pt x="82597" y="58443"/>
                    </a:lnTo>
                    <a:lnTo>
                      <a:pt x="79480" y="59135"/>
                    </a:lnTo>
                    <a:lnTo>
                      <a:pt x="79480" y="62593"/>
                    </a:lnTo>
                    <a:lnTo>
                      <a:pt x="79480" y="64668"/>
                    </a:lnTo>
                    <a:lnTo>
                      <a:pt x="74025" y="65706"/>
                    </a:lnTo>
                    <a:lnTo>
                      <a:pt x="74025" y="67089"/>
                    </a:lnTo>
                    <a:lnTo>
                      <a:pt x="77142" y="67089"/>
                    </a:lnTo>
                    <a:lnTo>
                      <a:pt x="79480" y="69855"/>
                    </a:lnTo>
                    <a:lnTo>
                      <a:pt x="91948" y="75043"/>
                    </a:lnTo>
                    <a:lnTo>
                      <a:pt x="93506" y="78155"/>
                    </a:lnTo>
                    <a:lnTo>
                      <a:pt x="95844" y="81613"/>
                    </a:lnTo>
                    <a:lnTo>
                      <a:pt x="93506" y="82997"/>
                    </a:lnTo>
                    <a:lnTo>
                      <a:pt x="93506" y="86109"/>
                    </a:lnTo>
                    <a:lnTo>
                      <a:pt x="89610" y="87838"/>
                    </a:lnTo>
                    <a:lnTo>
                      <a:pt x="91948" y="91296"/>
                    </a:lnTo>
                    <a:lnTo>
                      <a:pt x="103636" y="97867"/>
                    </a:lnTo>
                    <a:lnTo>
                      <a:pt x="103636" y="100979"/>
                    </a:lnTo>
                    <a:lnTo>
                      <a:pt x="107532" y="108242"/>
                    </a:lnTo>
                    <a:lnTo>
                      <a:pt x="105974" y="111354"/>
                    </a:lnTo>
                    <a:lnTo>
                      <a:pt x="100519" y="116887"/>
                    </a:lnTo>
                    <a:lnTo>
                      <a:pt x="98961" y="118962"/>
                    </a:lnTo>
                    <a:lnTo>
                      <a:pt x="95844" y="120000"/>
                    </a:lnTo>
                    <a:lnTo>
                      <a:pt x="95844" y="116887"/>
                    </a:lnTo>
                    <a:lnTo>
                      <a:pt x="98961" y="114812"/>
                    </a:lnTo>
                    <a:lnTo>
                      <a:pt x="98961" y="109625"/>
                    </a:lnTo>
                    <a:lnTo>
                      <a:pt x="95844" y="109625"/>
                    </a:lnTo>
                    <a:lnTo>
                      <a:pt x="95844" y="108242"/>
                    </a:lnTo>
                    <a:lnTo>
                      <a:pt x="98961" y="108242"/>
                    </a:lnTo>
                    <a:lnTo>
                      <a:pt x="95844" y="102017"/>
                    </a:lnTo>
                    <a:lnTo>
                      <a:pt x="91948" y="95446"/>
                    </a:lnTo>
                    <a:lnTo>
                      <a:pt x="89610" y="97867"/>
                    </a:lnTo>
                    <a:lnTo>
                      <a:pt x="84155" y="91296"/>
                    </a:lnTo>
                    <a:lnTo>
                      <a:pt x="82597" y="86109"/>
                    </a:lnTo>
                    <a:lnTo>
                      <a:pt x="79480" y="81613"/>
                    </a:lnTo>
                    <a:lnTo>
                      <a:pt x="79480" y="78155"/>
                    </a:lnTo>
                    <a:lnTo>
                      <a:pt x="74025" y="78155"/>
                    </a:lnTo>
                    <a:lnTo>
                      <a:pt x="72467" y="76426"/>
                    </a:lnTo>
                    <a:lnTo>
                      <a:pt x="70129" y="74351"/>
                    </a:lnTo>
                    <a:lnTo>
                      <a:pt x="67012" y="74351"/>
                    </a:lnTo>
                    <a:lnTo>
                      <a:pt x="67012" y="78155"/>
                    </a:lnTo>
                    <a:lnTo>
                      <a:pt x="62337" y="79538"/>
                    </a:lnTo>
                    <a:lnTo>
                      <a:pt x="52987" y="82997"/>
                    </a:lnTo>
                    <a:lnTo>
                      <a:pt x="50649" y="85072"/>
                    </a:lnTo>
                    <a:lnTo>
                      <a:pt x="45974" y="82997"/>
                    </a:lnTo>
                    <a:lnTo>
                      <a:pt x="45974" y="81613"/>
                    </a:lnTo>
                    <a:lnTo>
                      <a:pt x="43636" y="82997"/>
                    </a:lnTo>
                    <a:lnTo>
                      <a:pt x="38181" y="82997"/>
                    </a:lnTo>
                    <a:lnTo>
                      <a:pt x="38181" y="81613"/>
                    </a:lnTo>
                    <a:lnTo>
                      <a:pt x="36623" y="82997"/>
                    </a:lnTo>
                    <a:lnTo>
                      <a:pt x="36623" y="75043"/>
                    </a:lnTo>
                    <a:lnTo>
                      <a:pt x="36623" y="70893"/>
                    </a:lnTo>
                    <a:lnTo>
                      <a:pt x="33506" y="67089"/>
                    </a:lnTo>
                    <a:lnTo>
                      <a:pt x="29610" y="62593"/>
                    </a:lnTo>
                    <a:lnTo>
                      <a:pt x="26493" y="63976"/>
                    </a:lnTo>
                    <a:lnTo>
                      <a:pt x="19480" y="61556"/>
                    </a:lnTo>
                    <a:lnTo>
                      <a:pt x="24155" y="61556"/>
                    </a:lnTo>
                    <a:lnTo>
                      <a:pt x="26493" y="61556"/>
                    </a:lnTo>
                    <a:lnTo>
                      <a:pt x="19480" y="58443"/>
                    </a:lnTo>
                    <a:lnTo>
                      <a:pt x="17142" y="54639"/>
                    </a:lnTo>
                    <a:lnTo>
                      <a:pt x="11688" y="54639"/>
                    </a:lnTo>
                    <a:lnTo>
                      <a:pt x="10129" y="53948"/>
                    </a:lnTo>
                    <a:lnTo>
                      <a:pt x="7792" y="53948"/>
                    </a:lnTo>
                    <a:lnTo>
                      <a:pt x="0" y="48760"/>
                    </a:lnTo>
                    <a:lnTo>
                      <a:pt x="3116" y="47377"/>
                    </a:lnTo>
                    <a:lnTo>
                      <a:pt x="4675" y="48760"/>
                    </a:lnTo>
                    <a:lnTo>
                      <a:pt x="4675" y="4357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9"/>
              <p:cNvSpPr/>
              <p:nvPr/>
            </p:nvSpPr>
            <p:spPr>
              <a:xfrm>
                <a:off x="8121651" y="3475038"/>
                <a:ext cx="244475" cy="55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75" y="43573"/>
                    </a:moveTo>
                    <a:lnTo>
                      <a:pt x="10129" y="42190"/>
                    </a:lnTo>
                    <a:lnTo>
                      <a:pt x="7792" y="35619"/>
                    </a:lnTo>
                    <a:lnTo>
                      <a:pt x="11688" y="35619"/>
                    </a:lnTo>
                    <a:lnTo>
                      <a:pt x="11688" y="29394"/>
                    </a:lnTo>
                    <a:lnTo>
                      <a:pt x="19480" y="30778"/>
                    </a:lnTo>
                    <a:lnTo>
                      <a:pt x="24155" y="25244"/>
                    </a:lnTo>
                    <a:lnTo>
                      <a:pt x="26493" y="21786"/>
                    </a:lnTo>
                    <a:lnTo>
                      <a:pt x="24155" y="20057"/>
                    </a:lnTo>
                    <a:lnTo>
                      <a:pt x="29610" y="17982"/>
                    </a:lnTo>
                    <a:lnTo>
                      <a:pt x="29610" y="12795"/>
                    </a:lnTo>
                    <a:lnTo>
                      <a:pt x="38181" y="8645"/>
                    </a:lnTo>
                    <a:lnTo>
                      <a:pt x="49090" y="7262"/>
                    </a:lnTo>
                    <a:lnTo>
                      <a:pt x="50649" y="8645"/>
                    </a:lnTo>
                    <a:lnTo>
                      <a:pt x="52987" y="8645"/>
                    </a:lnTo>
                    <a:lnTo>
                      <a:pt x="50649" y="4149"/>
                    </a:lnTo>
                    <a:lnTo>
                      <a:pt x="54545" y="1729"/>
                    </a:lnTo>
                    <a:lnTo>
                      <a:pt x="57662" y="0"/>
                    </a:lnTo>
                    <a:lnTo>
                      <a:pt x="65454" y="1037"/>
                    </a:lnTo>
                    <a:lnTo>
                      <a:pt x="70129" y="3112"/>
                    </a:lnTo>
                    <a:lnTo>
                      <a:pt x="70129" y="4841"/>
                    </a:lnTo>
                    <a:lnTo>
                      <a:pt x="74025" y="4841"/>
                    </a:lnTo>
                    <a:lnTo>
                      <a:pt x="79480" y="17291"/>
                    </a:lnTo>
                    <a:lnTo>
                      <a:pt x="77142" y="17982"/>
                    </a:lnTo>
                    <a:lnTo>
                      <a:pt x="77142" y="20057"/>
                    </a:lnTo>
                    <a:lnTo>
                      <a:pt x="74025" y="20057"/>
                    </a:lnTo>
                    <a:lnTo>
                      <a:pt x="67012" y="21786"/>
                    </a:lnTo>
                    <a:lnTo>
                      <a:pt x="70129" y="23861"/>
                    </a:lnTo>
                    <a:lnTo>
                      <a:pt x="65454" y="25244"/>
                    </a:lnTo>
                    <a:lnTo>
                      <a:pt x="70129" y="28357"/>
                    </a:lnTo>
                    <a:lnTo>
                      <a:pt x="70129" y="30778"/>
                    </a:lnTo>
                    <a:lnTo>
                      <a:pt x="74025" y="29394"/>
                    </a:lnTo>
                    <a:lnTo>
                      <a:pt x="77142" y="29394"/>
                    </a:lnTo>
                    <a:lnTo>
                      <a:pt x="86493" y="28357"/>
                    </a:lnTo>
                    <a:lnTo>
                      <a:pt x="84155" y="30778"/>
                    </a:lnTo>
                    <a:lnTo>
                      <a:pt x="86493" y="30778"/>
                    </a:lnTo>
                    <a:lnTo>
                      <a:pt x="89610" y="35619"/>
                    </a:lnTo>
                    <a:lnTo>
                      <a:pt x="93506" y="35619"/>
                    </a:lnTo>
                    <a:lnTo>
                      <a:pt x="93506" y="39077"/>
                    </a:lnTo>
                    <a:lnTo>
                      <a:pt x="93506" y="42190"/>
                    </a:lnTo>
                    <a:lnTo>
                      <a:pt x="105974" y="43573"/>
                    </a:lnTo>
                    <a:lnTo>
                      <a:pt x="105974" y="44265"/>
                    </a:lnTo>
                    <a:lnTo>
                      <a:pt x="105974" y="45648"/>
                    </a:lnTo>
                    <a:lnTo>
                      <a:pt x="107532" y="46685"/>
                    </a:lnTo>
                    <a:lnTo>
                      <a:pt x="112987" y="46685"/>
                    </a:lnTo>
                    <a:lnTo>
                      <a:pt x="120000" y="46685"/>
                    </a:lnTo>
                    <a:lnTo>
                      <a:pt x="115324" y="47377"/>
                    </a:lnTo>
                    <a:lnTo>
                      <a:pt x="112987" y="49798"/>
                    </a:lnTo>
                    <a:lnTo>
                      <a:pt x="115324" y="50835"/>
                    </a:lnTo>
                    <a:lnTo>
                      <a:pt x="110649" y="50835"/>
                    </a:lnTo>
                    <a:lnTo>
                      <a:pt x="107532" y="52910"/>
                    </a:lnTo>
                    <a:lnTo>
                      <a:pt x="98961" y="53948"/>
                    </a:lnTo>
                    <a:lnTo>
                      <a:pt x="98961" y="54639"/>
                    </a:lnTo>
                    <a:lnTo>
                      <a:pt x="93506" y="54639"/>
                    </a:lnTo>
                    <a:lnTo>
                      <a:pt x="93506" y="57060"/>
                    </a:lnTo>
                    <a:lnTo>
                      <a:pt x="82597" y="58443"/>
                    </a:lnTo>
                    <a:lnTo>
                      <a:pt x="79480" y="59135"/>
                    </a:lnTo>
                    <a:lnTo>
                      <a:pt x="79480" y="62593"/>
                    </a:lnTo>
                    <a:lnTo>
                      <a:pt x="79480" y="64668"/>
                    </a:lnTo>
                    <a:lnTo>
                      <a:pt x="74025" y="65706"/>
                    </a:lnTo>
                    <a:lnTo>
                      <a:pt x="74025" y="67089"/>
                    </a:lnTo>
                    <a:lnTo>
                      <a:pt x="77142" y="67089"/>
                    </a:lnTo>
                    <a:lnTo>
                      <a:pt x="79480" y="69855"/>
                    </a:lnTo>
                    <a:lnTo>
                      <a:pt x="91948" y="75043"/>
                    </a:lnTo>
                    <a:lnTo>
                      <a:pt x="93506" y="78155"/>
                    </a:lnTo>
                    <a:lnTo>
                      <a:pt x="95844" y="81613"/>
                    </a:lnTo>
                    <a:lnTo>
                      <a:pt x="93506" y="82997"/>
                    </a:lnTo>
                    <a:lnTo>
                      <a:pt x="93506" y="86109"/>
                    </a:lnTo>
                    <a:lnTo>
                      <a:pt x="89610" y="87838"/>
                    </a:lnTo>
                    <a:lnTo>
                      <a:pt x="91948" y="91296"/>
                    </a:lnTo>
                    <a:lnTo>
                      <a:pt x="103636" y="97867"/>
                    </a:lnTo>
                    <a:lnTo>
                      <a:pt x="103636" y="100979"/>
                    </a:lnTo>
                    <a:lnTo>
                      <a:pt x="107532" y="108242"/>
                    </a:lnTo>
                    <a:lnTo>
                      <a:pt x="105974" y="111354"/>
                    </a:lnTo>
                    <a:lnTo>
                      <a:pt x="100519" y="116887"/>
                    </a:lnTo>
                    <a:lnTo>
                      <a:pt x="98961" y="118962"/>
                    </a:lnTo>
                    <a:lnTo>
                      <a:pt x="95844" y="120000"/>
                    </a:lnTo>
                    <a:lnTo>
                      <a:pt x="95844" y="116887"/>
                    </a:lnTo>
                    <a:lnTo>
                      <a:pt x="98961" y="114812"/>
                    </a:lnTo>
                    <a:lnTo>
                      <a:pt x="98961" y="109625"/>
                    </a:lnTo>
                    <a:lnTo>
                      <a:pt x="95844" y="109625"/>
                    </a:lnTo>
                    <a:lnTo>
                      <a:pt x="95844" y="108242"/>
                    </a:lnTo>
                    <a:lnTo>
                      <a:pt x="98961" y="108242"/>
                    </a:lnTo>
                    <a:lnTo>
                      <a:pt x="95844" y="102017"/>
                    </a:lnTo>
                    <a:lnTo>
                      <a:pt x="91948" y="95446"/>
                    </a:lnTo>
                    <a:lnTo>
                      <a:pt x="89610" y="97867"/>
                    </a:lnTo>
                    <a:lnTo>
                      <a:pt x="84155" y="91296"/>
                    </a:lnTo>
                    <a:lnTo>
                      <a:pt x="82597" y="86109"/>
                    </a:lnTo>
                    <a:lnTo>
                      <a:pt x="79480" y="81613"/>
                    </a:lnTo>
                    <a:lnTo>
                      <a:pt x="79480" y="78155"/>
                    </a:lnTo>
                    <a:lnTo>
                      <a:pt x="74025" y="78155"/>
                    </a:lnTo>
                    <a:lnTo>
                      <a:pt x="72467" y="76426"/>
                    </a:lnTo>
                    <a:lnTo>
                      <a:pt x="70129" y="74351"/>
                    </a:lnTo>
                    <a:lnTo>
                      <a:pt x="67012" y="74351"/>
                    </a:lnTo>
                    <a:lnTo>
                      <a:pt x="67012" y="78155"/>
                    </a:lnTo>
                    <a:lnTo>
                      <a:pt x="62337" y="79538"/>
                    </a:lnTo>
                    <a:lnTo>
                      <a:pt x="52987" y="82997"/>
                    </a:lnTo>
                    <a:lnTo>
                      <a:pt x="50649" y="85072"/>
                    </a:lnTo>
                    <a:lnTo>
                      <a:pt x="45974" y="82997"/>
                    </a:lnTo>
                    <a:lnTo>
                      <a:pt x="45974" y="81613"/>
                    </a:lnTo>
                    <a:lnTo>
                      <a:pt x="43636" y="82997"/>
                    </a:lnTo>
                    <a:lnTo>
                      <a:pt x="38181" y="82997"/>
                    </a:lnTo>
                    <a:lnTo>
                      <a:pt x="38181" y="81613"/>
                    </a:lnTo>
                    <a:lnTo>
                      <a:pt x="36623" y="82997"/>
                    </a:lnTo>
                    <a:lnTo>
                      <a:pt x="36623" y="75043"/>
                    </a:lnTo>
                    <a:lnTo>
                      <a:pt x="36623" y="70893"/>
                    </a:lnTo>
                    <a:lnTo>
                      <a:pt x="33506" y="67089"/>
                    </a:lnTo>
                    <a:lnTo>
                      <a:pt x="29610" y="62593"/>
                    </a:lnTo>
                    <a:lnTo>
                      <a:pt x="26493" y="63976"/>
                    </a:lnTo>
                    <a:lnTo>
                      <a:pt x="19480" y="61556"/>
                    </a:lnTo>
                    <a:lnTo>
                      <a:pt x="24155" y="61556"/>
                    </a:lnTo>
                    <a:lnTo>
                      <a:pt x="26493" y="61556"/>
                    </a:lnTo>
                    <a:lnTo>
                      <a:pt x="19480" y="58443"/>
                    </a:lnTo>
                    <a:lnTo>
                      <a:pt x="17142" y="54639"/>
                    </a:lnTo>
                    <a:lnTo>
                      <a:pt x="11688" y="54639"/>
                    </a:lnTo>
                    <a:lnTo>
                      <a:pt x="10129" y="53948"/>
                    </a:lnTo>
                    <a:lnTo>
                      <a:pt x="7792" y="53948"/>
                    </a:lnTo>
                    <a:lnTo>
                      <a:pt x="0" y="48760"/>
                    </a:lnTo>
                    <a:lnTo>
                      <a:pt x="3116" y="47377"/>
                    </a:lnTo>
                    <a:lnTo>
                      <a:pt x="4675" y="48760"/>
                    </a:lnTo>
                    <a:lnTo>
                      <a:pt x="4675" y="43573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9"/>
              <p:cNvSpPr/>
              <p:nvPr/>
            </p:nvSpPr>
            <p:spPr>
              <a:xfrm>
                <a:off x="8875713" y="3557588"/>
                <a:ext cx="42863" cy="1111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1111" y="120000"/>
                    </a:moveTo>
                    <a:lnTo>
                      <a:pt x="53333" y="120000"/>
                    </a:lnTo>
                    <a:lnTo>
                      <a:pt x="53333" y="109714"/>
                    </a:lnTo>
                    <a:lnTo>
                      <a:pt x="13333" y="99428"/>
                    </a:lnTo>
                    <a:lnTo>
                      <a:pt x="0" y="78857"/>
                    </a:lnTo>
                    <a:lnTo>
                      <a:pt x="0" y="63428"/>
                    </a:lnTo>
                    <a:lnTo>
                      <a:pt x="13333" y="44571"/>
                    </a:lnTo>
                    <a:lnTo>
                      <a:pt x="53333" y="10285"/>
                    </a:lnTo>
                    <a:lnTo>
                      <a:pt x="93333" y="0"/>
                    </a:lnTo>
                    <a:lnTo>
                      <a:pt x="120000" y="10285"/>
                    </a:lnTo>
                    <a:lnTo>
                      <a:pt x="120000" y="25714"/>
                    </a:lnTo>
                    <a:lnTo>
                      <a:pt x="111111" y="41142"/>
                    </a:lnTo>
                    <a:lnTo>
                      <a:pt x="93333" y="78857"/>
                    </a:lnTo>
                    <a:lnTo>
                      <a:pt x="80000" y="99428"/>
                    </a:lnTo>
                    <a:lnTo>
                      <a:pt x="71111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9"/>
              <p:cNvSpPr/>
              <p:nvPr/>
            </p:nvSpPr>
            <p:spPr>
              <a:xfrm>
                <a:off x="8875713" y="3557588"/>
                <a:ext cx="42863" cy="1111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1111" y="120000"/>
                    </a:moveTo>
                    <a:lnTo>
                      <a:pt x="53333" y="120000"/>
                    </a:lnTo>
                    <a:lnTo>
                      <a:pt x="53333" y="109714"/>
                    </a:lnTo>
                    <a:lnTo>
                      <a:pt x="13333" y="99428"/>
                    </a:lnTo>
                    <a:lnTo>
                      <a:pt x="0" y="78857"/>
                    </a:lnTo>
                    <a:lnTo>
                      <a:pt x="0" y="63428"/>
                    </a:lnTo>
                    <a:lnTo>
                      <a:pt x="13333" y="44571"/>
                    </a:lnTo>
                    <a:lnTo>
                      <a:pt x="53333" y="10285"/>
                    </a:lnTo>
                    <a:lnTo>
                      <a:pt x="93333" y="0"/>
                    </a:lnTo>
                    <a:lnTo>
                      <a:pt x="120000" y="10285"/>
                    </a:lnTo>
                    <a:lnTo>
                      <a:pt x="120000" y="25714"/>
                    </a:lnTo>
                    <a:lnTo>
                      <a:pt x="111111" y="41142"/>
                    </a:lnTo>
                    <a:lnTo>
                      <a:pt x="93333" y="78857"/>
                    </a:lnTo>
                    <a:lnTo>
                      <a:pt x="80000" y="99428"/>
                    </a:lnTo>
                    <a:lnTo>
                      <a:pt x="71111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9"/>
              <p:cNvSpPr/>
              <p:nvPr/>
            </p:nvSpPr>
            <p:spPr>
              <a:xfrm>
                <a:off x="7550151" y="2466975"/>
                <a:ext cx="1512888" cy="125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520" y="303"/>
                    </a:moveTo>
                    <a:lnTo>
                      <a:pt x="89653" y="0"/>
                    </a:lnTo>
                    <a:lnTo>
                      <a:pt x="91164" y="0"/>
                    </a:lnTo>
                    <a:lnTo>
                      <a:pt x="93431" y="303"/>
                    </a:lnTo>
                    <a:lnTo>
                      <a:pt x="94690" y="758"/>
                    </a:lnTo>
                    <a:lnTo>
                      <a:pt x="95445" y="1820"/>
                    </a:lnTo>
                    <a:lnTo>
                      <a:pt x="99349" y="7888"/>
                    </a:lnTo>
                    <a:lnTo>
                      <a:pt x="100860" y="10316"/>
                    </a:lnTo>
                    <a:lnTo>
                      <a:pt x="102497" y="13046"/>
                    </a:lnTo>
                    <a:lnTo>
                      <a:pt x="102875" y="14412"/>
                    </a:lnTo>
                    <a:lnTo>
                      <a:pt x="104008" y="15322"/>
                    </a:lnTo>
                    <a:lnTo>
                      <a:pt x="105897" y="15322"/>
                    </a:lnTo>
                    <a:lnTo>
                      <a:pt x="107156" y="15322"/>
                    </a:lnTo>
                    <a:lnTo>
                      <a:pt x="110052" y="17597"/>
                    </a:lnTo>
                    <a:lnTo>
                      <a:pt x="112570" y="22452"/>
                    </a:lnTo>
                    <a:lnTo>
                      <a:pt x="113200" y="22452"/>
                    </a:lnTo>
                    <a:lnTo>
                      <a:pt x="115215" y="21997"/>
                    </a:lnTo>
                    <a:lnTo>
                      <a:pt x="115970" y="20632"/>
                    </a:lnTo>
                    <a:lnTo>
                      <a:pt x="117985" y="19115"/>
                    </a:lnTo>
                    <a:lnTo>
                      <a:pt x="120000" y="18659"/>
                    </a:lnTo>
                    <a:lnTo>
                      <a:pt x="119496" y="20632"/>
                    </a:lnTo>
                    <a:lnTo>
                      <a:pt x="119496" y="23211"/>
                    </a:lnTo>
                    <a:lnTo>
                      <a:pt x="119496" y="24273"/>
                    </a:lnTo>
                    <a:lnTo>
                      <a:pt x="119118" y="32616"/>
                    </a:lnTo>
                    <a:lnTo>
                      <a:pt x="116852" y="31706"/>
                    </a:lnTo>
                    <a:lnTo>
                      <a:pt x="115466" y="33527"/>
                    </a:lnTo>
                    <a:lnTo>
                      <a:pt x="117481" y="39747"/>
                    </a:lnTo>
                    <a:lnTo>
                      <a:pt x="117103" y="42477"/>
                    </a:lnTo>
                    <a:lnTo>
                      <a:pt x="116852" y="43843"/>
                    </a:lnTo>
                    <a:lnTo>
                      <a:pt x="115970" y="42477"/>
                    </a:lnTo>
                    <a:lnTo>
                      <a:pt x="115215" y="42022"/>
                    </a:lnTo>
                    <a:lnTo>
                      <a:pt x="115215" y="43843"/>
                    </a:lnTo>
                    <a:lnTo>
                      <a:pt x="114459" y="44450"/>
                    </a:lnTo>
                    <a:lnTo>
                      <a:pt x="114081" y="45208"/>
                    </a:lnTo>
                    <a:lnTo>
                      <a:pt x="113200" y="46270"/>
                    </a:lnTo>
                    <a:lnTo>
                      <a:pt x="112067" y="46270"/>
                    </a:lnTo>
                    <a:lnTo>
                      <a:pt x="112067" y="47180"/>
                    </a:lnTo>
                    <a:lnTo>
                      <a:pt x="112570" y="48091"/>
                    </a:lnTo>
                    <a:lnTo>
                      <a:pt x="112067" y="48091"/>
                    </a:lnTo>
                    <a:lnTo>
                      <a:pt x="110556" y="48091"/>
                    </a:lnTo>
                    <a:lnTo>
                      <a:pt x="109800" y="47180"/>
                    </a:lnTo>
                    <a:lnTo>
                      <a:pt x="109045" y="47180"/>
                    </a:lnTo>
                    <a:lnTo>
                      <a:pt x="109045" y="49001"/>
                    </a:lnTo>
                    <a:lnTo>
                      <a:pt x="108541" y="50063"/>
                    </a:lnTo>
                    <a:lnTo>
                      <a:pt x="107785" y="50973"/>
                    </a:lnTo>
                    <a:lnTo>
                      <a:pt x="106274" y="52187"/>
                    </a:lnTo>
                    <a:lnTo>
                      <a:pt x="105519" y="54614"/>
                    </a:lnTo>
                    <a:lnTo>
                      <a:pt x="104008" y="55524"/>
                    </a:lnTo>
                    <a:lnTo>
                      <a:pt x="102497" y="55979"/>
                    </a:lnTo>
                    <a:lnTo>
                      <a:pt x="101364" y="57951"/>
                    </a:lnTo>
                    <a:lnTo>
                      <a:pt x="99979" y="59317"/>
                    </a:lnTo>
                    <a:lnTo>
                      <a:pt x="99727" y="58407"/>
                    </a:lnTo>
                    <a:lnTo>
                      <a:pt x="100482" y="57951"/>
                    </a:lnTo>
                    <a:lnTo>
                      <a:pt x="100482" y="57648"/>
                    </a:lnTo>
                    <a:lnTo>
                      <a:pt x="100860" y="56586"/>
                    </a:lnTo>
                    <a:lnTo>
                      <a:pt x="99979" y="56586"/>
                    </a:lnTo>
                    <a:lnTo>
                      <a:pt x="99727" y="55524"/>
                    </a:lnTo>
                    <a:lnTo>
                      <a:pt x="100860" y="52187"/>
                    </a:lnTo>
                    <a:lnTo>
                      <a:pt x="99349" y="50973"/>
                    </a:lnTo>
                    <a:lnTo>
                      <a:pt x="97712" y="51883"/>
                    </a:lnTo>
                    <a:lnTo>
                      <a:pt x="96579" y="54614"/>
                    </a:lnTo>
                    <a:lnTo>
                      <a:pt x="95068" y="56586"/>
                    </a:lnTo>
                    <a:lnTo>
                      <a:pt x="95068" y="57951"/>
                    </a:lnTo>
                    <a:lnTo>
                      <a:pt x="94186" y="58407"/>
                    </a:lnTo>
                    <a:lnTo>
                      <a:pt x="92298" y="58407"/>
                    </a:lnTo>
                    <a:lnTo>
                      <a:pt x="92801" y="61137"/>
                    </a:lnTo>
                    <a:lnTo>
                      <a:pt x="93934" y="62503"/>
                    </a:lnTo>
                    <a:lnTo>
                      <a:pt x="94186" y="62503"/>
                    </a:lnTo>
                    <a:lnTo>
                      <a:pt x="95445" y="63565"/>
                    </a:lnTo>
                    <a:lnTo>
                      <a:pt x="95949" y="64930"/>
                    </a:lnTo>
                    <a:lnTo>
                      <a:pt x="96831" y="65992"/>
                    </a:lnTo>
                    <a:lnTo>
                      <a:pt x="97712" y="65385"/>
                    </a:lnTo>
                    <a:lnTo>
                      <a:pt x="98593" y="63565"/>
                    </a:lnTo>
                    <a:lnTo>
                      <a:pt x="99727" y="62503"/>
                    </a:lnTo>
                    <a:lnTo>
                      <a:pt x="101364" y="63565"/>
                    </a:lnTo>
                    <a:lnTo>
                      <a:pt x="102497" y="63565"/>
                    </a:lnTo>
                    <a:lnTo>
                      <a:pt x="104008" y="63565"/>
                    </a:lnTo>
                    <a:lnTo>
                      <a:pt x="103504" y="65992"/>
                    </a:lnTo>
                    <a:lnTo>
                      <a:pt x="102497" y="65385"/>
                    </a:lnTo>
                    <a:lnTo>
                      <a:pt x="100482" y="66902"/>
                    </a:lnTo>
                    <a:lnTo>
                      <a:pt x="100860" y="67357"/>
                    </a:lnTo>
                    <a:lnTo>
                      <a:pt x="99349" y="69633"/>
                    </a:lnTo>
                    <a:lnTo>
                      <a:pt x="98090" y="72515"/>
                    </a:lnTo>
                    <a:lnTo>
                      <a:pt x="98090" y="73881"/>
                    </a:lnTo>
                    <a:lnTo>
                      <a:pt x="100482" y="74639"/>
                    </a:lnTo>
                    <a:lnTo>
                      <a:pt x="102497" y="79039"/>
                    </a:lnTo>
                    <a:lnTo>
                      <a:pt x="102875" y="80101"/>
                    </a:lnTo>
                    <a:lnTo>
                      <a:pt x="103504" y="81466"/>
                    </a:lnTo>
                    <a:lnTo>
                      <a:pt x="104637" y="82680"/>
                    </a:lnTo>
                    <a:lnTo>
                      <a:pt x="105519" y="83590"/>
                    </a:lnTo>
                    <a:lnTo>
                      <a:pt x="103504" y="82680"/>
                    </a:lnTo>
                    <a:lnTo>
                      <a:pt x="102497" y="82680"/>
                    </a:lnTo>
                    <a:lnTo>
                      <a:pt x="101993" y="83135"/>
                    </a:lnTo>
                    <a:lnTo>
                      <a:pt x="102875" y="83135"/>
                    </a:lnTo>
                    <a:lnTo>
                      <a:pt x="104260" y="84652"/>
                    </a:lnTo>
                    <a:lnTo>
                      <a:pt x="105897" y="86321"/>
                    </a:lnTo>
                    <a:lnTo>
                      <a:pt x="104637" y="86927"/>
                    </a:lnTo>
                    <a:lnTo>
                      <a:pt x="104008" y="87989"/>
                    </a:lnTo>
                    <a:lnTo>
                      <a:pt x="102875" y="88445"/>
                    </a:lnTo>
                    <a:lnTo>
                      <a:pt x="102497" y="88748"/>
                    </a:lnTo>
                    <a:lnTo>
                      <a:pt x="103126" y="88748"/>
                    </a:lnTo>
                    <a:lnTo>
                      <a:pt x="103504" y="89355"/>
                    </a:lnTo>
                    <a:lnTo>
                      <a:pt x="105141" y="88445"/>
                    </a:lnTo>
                    <a:lnTo>
                      <a:pt x="106274" y="89810"/>
                    </a:lnTo>
                    <a:lnTo>
                      <a:pt x="106652" y="89810"/>
                    </a:lnTo>
                    <a:lnTo>
                      <a:pt x="105519" y="91175"/>
                    </a:lnTo>
                    <a:lnTo>
                      <a:pt x="106652" y="90568"/>
                    </a:lnTo>
                    <a:lnTo>
                      <a:pt x="106652" y="91479"/>
                    </a:lnTo>
                    <a:lnTo>
                      <a:pt x="105897" y="91479"/>
                    </a:lnTo>
                    <a:lnTo>
                      <a:pt x="106274" y="92541"/>
                    </a:lnTo>
                    <a:lnTo>
                      <a:pt x="106274" y="92996"/>
                    </a:lnTo>
                    <a:lnTo>
                      <a:pt x="105897" y="93603"/>
                    </a:lnTo>
                    <a:lnTo>
                      <a:pt x="106652" y="94361"/>
                    </a:lnTo>
                    <a:lnTo>
                      <a:pt x="105897" y="94968"/>
                    </a:lnTo>
                    <a:lnTo>
                      <a:pt x="105897" y="94361"/>
                    </a:lnTo>
                    <a:lnTo>
                      <a:pt x="105141" y="94968"/>
                    </a:lnTo>
                    <a:lnTo>
                      <a:pt x="104260" y="97092"/>
                    </a:lnTo>
                    <a:lnTo>
                      <a:pt x="104008" y="100126"/>
                    </a:lnTo>
                    <a:lnTo>
                      <a:pt x="102875" y="99519"/>
                    </a:lnTo>
                    <a:lnTo>
                      <a:pt x="102875" y="100429"/>
                    </a:lnTo>
                    <a:lnTo>
                      <a:pt x="103504" y="100884"/>
                    </a:lnTo>
                    <a:lnTo>
                      <a:pt x="103126" y="101946"/>
                    </a:lnTo>
                    <a:lnTo>
                      <a:pt x="103126" y="103312"/>
                    </a:lnTo>
                    <a:lnTo>
                      <a:pt x="103126" y="104222"/>
                    </a:lnTo>
                    <a:lnTo>
                      <a:pt x="101993" y="105436"/>
                    </a:lnTo>
                    <a:lnTo>
                      <a:pt x="101364" y="106498"/>
                    </a:lnTo>
                    <a:lnTo>
                      <a:pt x="99979" y="106801"/>
                    </a:lnTo>
                    <a:lnTo>
                      <a:pt x="100482" y="107408"/>
                    </a:lnTo>
                    <a:lnTo>
                      <a:pt x="99349" y="108773"/>
                    </a:lnTo>
                    <a:lnTo>
                      <a:pt x="98593" y="109835"/>
                    </a:lnTo>
                    <a:lnTo>
                      <a:pt x="98090" y="109835"/>
                    </a:lnTo>
                    <a:lnTo>
                      <a:pt x="97208" y="111959"/>
                    </a:lnTo>
                    <a:lnTo>
                      <a:pt x="95445" y="112414"/>
                    </a:lnTo>
                    <a:lnTo>
                      <a:pt x="94690" y="112414"/>
                    </a:lnTo>
                    <a:lnTo>
                      <a:pt x="93934" y="113021"/>
                    </a:lnTo>
                    <a:lnTo>
                      <a:pt x="93934" y="112414"/>
                    </a:lnTo>
                    <a:lnTo>
                      <a:pt x="92298" y="113476"/>
                    </a:lnTo>
                    <a:lnTo>
                      <a:pt x="91164" y="111959"/>
                    </a:lnTo>
                    <a:lnTo>
                      <a:pt x="91416" y="114841"/>
                    </a:lnTo>
                    <a:lnTo>
                      <a:pt x="89653" y="115448"/>
                    </a:lnTo>
                    <a:lnTo>
                      <a:pt x="88772" y="114841"/>
                    </a:lnTo>
                    <a:lnTo>
                      <a:pt x="88772" y="115448"/>
                    </a:lnTo>
                    <a:lnTo>
                      <a:pt x="88520" y="115752"/>
                    </a:lnTo>
                    <a:lnTo>
                      <a:pt x="87387" y="116359"/>
                    </a:lnTo>
                    <a:lnTo>
                      <a:pt x="86002" y="116814"/>
                    </a:lnTo>
                    <a:lnTo>
                      <a:pt x="84868" y="117117"/>
                    </a:lnTo>
                    <a:lnTo>
                      <a:pt x="84491" y="118634"/>
                    </a:lnTo>
                    <a:lnTo>
                      <a:pt x="85372" y="119544"/>
                    </a:lnTo>
                    <a:lnTo>
                      <a:pt x="84239" y="120000"/>
                    </a:lnTo>
                    <a:lnTo>
                      <a:pt x="83357" y="118179"/>
                    </a:lnTo>
                    <a:lnTo>
                      <a:pt x="83357" y="117117"/>
                    </a:lnTo>
                    <a:lnTo>
                      <a:pt x="84239" y="116814"/>
                    </a:lnTo>
                    <a:lnTo>
                      <a:pt x="82980" y="115752"/>
                    </a:lnTo>
                    <a:lnTo>
                      <a:pt x="82224" y="116814"/>
                    </a:lnTo>
                    <a:lnTo>
                      <a:pt x="81846" y="115752"/>
                    </a:lnTo>
                    <a:lnTo>
                      <a:pt x="81091" y="115448"/>
                    </a:lnTo>
                    <a:lnTo>
                      <a:pt x="80587" y="115448"/>
                    </a:lnTo>
                    <a:lnTo>
                      <a:pt x="80587" y="116359"/>
                    </a:lnTo>
                    <a:lnTo>
                      <a:pt x="79958" y="116359"/>
                    </a:lnTo>
                    <a:lnTo>
                      <a:pt x="79076" y="115752"/>
                    </a:lnTo>
                    <a:lnTo>
                      <a:pt x="78069" y="116359"/>
                    </a:lnTo>
                    <a:lnTo>
                      <a:pt x="76432" y="113931"/>
                    </a:lnTo>
                    <a:lnTo>
                      <a:pt x="76432" y="112414"/>
                    </a:lnTo>
                    <a:lnTo>
                      <a:pt x="76180" y="111959"/>
                    </a:lnTo>
                    <a:lnTo>
                      <a:pt x="74165" y="111959"/>
                    </a:lnTo>
                    <a:lnTo>
                      <a:pt x="73284" y="111201"/>
                    </a:lnTo>
                    <a:lnTo>
                      <a:pt x="72151" y="111656"/>
                    </a:lnTo>
                    <a:lnTo>
                      <a:pt x="72528" y="111959"/>
                    </a:lnTo>
                    <a:lnTo>
                      <a:pt x="71017" y="113021"/>
                    </a:lnTo>
                    <a:lnTo>
                      <a:pt x="70640" y="113931"/>
                    </a:lnTo>
                    <a:lnTo>
                      <a:pt x="69380" y="113021"/>
                    </a:lnTo>
                    <a:lnTo>
                      <a:pt x="69003" y="113021"/>
                    </a:lnTo>
                    <a:lnTo>
                      <a:pt x="68751" y="113476"/>
                    </a:lnTo>
                    <a:lnTo>
                      <a:pt x="67869" y="113476"/>
                    </a:lnTo>
                    <a:lnTo>
                      <a:pt x="67114" y="113476"/>
                    </a:lnTo>
                    <a:lnTo>
                      <a:pt x="67114" y="113931"/>
                    </a:lnTo>
                    <a:lnTo>
                      <a:pt x="65855" y="113931"/>
                    </a:lnTo>
                    <a:lnTo>
                      <a:pt x="65603" y="114841"/>
                    </a:lnTo>
                    <a:lnTo>
                      <a:pt x="66232" y="117724"/>
                    </a:lnTo>
                    <a:lnTo>
                      <a:pt x="65225" y="117724"/>
                    </a:lnTo>
                    <a:lnTo>
                      <a:pt x="64721" y="116814"/>
                    </a:lnTo>
                    <a:lnTo>
                      <a:pt x="63588" y="116814"/>
                    </a:lnTo>
                    <a:lnTo>
                      <a:pt x="62707" y="116814"/>
                    </a:lnTo>
                    <a:lnTo>
                      <a:pt x="62455" y="116359"/>
                    </a:lnTo>
                    <a:lnTo>
                      <a:pt x="62455" y="115752"/>
                    </a:lnTo>
                    <a:lnTo>
                      <a:pt x="62455" y="115448"/>
                    </a:lnTo>
                    <a:lnTo>
                      <a:pt x="60440" y="114841"/>
                    </a:lnTo>
                    <a:lnTo>
                      <a:pt x="60440" y="113476"/>
                    </a:lnTo>
                    <a:lnTo>
                      <a:pt x="60440" y="111959"/>
                    </a:lnTo>
                    <a:lnTo>
                      <a:pt x="59811" y="111959"/>
                    </a:lnTo>
                    <a:lnTo>
                      <a:pt x="59307" y="109835"/>
                    </a:lnTo>
                    <a:lnTo>
                      <a:pt x="58929" y="109835"/>
                    </a:lnTo>
                    <a:lnTo>
                      <a:pt x="59307" y="108773"/>
                    </a:lnTo>
                    <a:lnTo>
                      <a:pt x="57796" y="109228"/>
                    </a:lnTo>
                    <a:lnTo>
                      <a:pt x="57292" y="109228"/>
                    </a:lnTo>
                    <a:lnTo>
                      <a:pt x="56663" y="109835"/>
                    </a:lnTo>
                    <a:lnTo>
                      <a:pt x="56663" y="108773"/>
                    </a:lnTo>
                    <a:lnTo>
                      <a:pt x="55907" y="107408"/>
                    </a:lnTo>
                    <a:lnTo>
                      <a:pt x="56663" y="106801"/>
                    </a:lnTo>
                    <a:lnTo>
                      <a:pt x="56159" y="105891"/>
                    </a:lnTo>
                    <a:lnTo>
                      <a:pt x="57292" y="105132"/>
                    </a:lnTo>
                    <a:lnTo>
                      <a:pt x="57796" y="105132"/>
                    </a:lnTo>
                    <a:lnTo>
                      <a:pt x="57796" y="104222"/>
                    </a:lnTo>
                    <a:lnTo>
                      <a:pt x="58174" y="103919"/>
                    </a:lnTo>
                    <a:lnTo>
                      <a:pt x="57292" y="98457"/>
                    </a:lnTo>
                    <a:lnTo>
                      <a:pt x="56663" y="98457"/>
                    </a:lnTo>
                    <a:lnTo>
                      <a:pt x="56663" y="97699"/>
                    </a:lnTo>
                    <a:lnTo>
                      <a:pt x="55907" y="96788"/>
                    </a:lnTo>
                    <a:lnTo>
                      <a:pt x="54648" y="96333"/>
                    </a:lnTo>
                    <a:lnTo>
                      <a:pt x="54144" y="97092"/>
                    </a:lnTo>
                    <a:lnTo>
                      <a:pt x="53892" y="96788"/>
                    </a:lnTo>
                    <a:lnTo>
                      <a:pt x="53263" y="96333"/>
                    </a:lnTo>
                    <a:lnTo>
                      <a:pt x="52759" y="96333"/>
                    </a:lnTo>
                    <a:lnTo>
                      <a:pt x="52004" y="96333"/>
                    </a:lnTo>
                    <a:lnTo>
                      <a:pt x="52759" y="95271"/>
                    </a:lnTo>
                    <a:lnTo>
                      <a:pt x="52381" y="94361"/>
                    </a:lnTo>
                    <a:lnTo>
                      <a:pt x="51500" y="94361"/>
                    </a:lnTo>
                    <a:lnTo>
                      <a:pt x="52004" y="93603"/>
                    </a:lnTo>
                    <a:lnTo>
                      <a:pt x="51500" y="92996"/>
                    </a:lnTo>
                    <a:lnTo>
                      <a:pt x="50745" y="93603"/>
                    </a:lnTo>
                    <a:lnTo>
                      <a:pt x="50115" y="93906"/>
                    </a:lnTo>
                    <a:lnTo>
                      <a:pt x="48100" y="93906"/>
                    </a:lnTo>
                    <a:lnTo>
                      <a:pt x="47219" y="94361"/>
                    </a:lnTo>
                    <a:lnTo>
                      <a:pt x="46967" y="95271"/>
                    </a:lnTo>
                    <a:lnTo>
                      <a:pt x="45330" y="96333"/>
                    </a:lnTo>
                    <a:lnTo>
                      <a:pt x="45330" y="96788"/>
                    </a:lnTo>
                    <a:lnTo>
                      <a:pt x="44700" y="97092"/>
                    </a:lnTo>
                    <a:lnTo>
                      <a:pt x="44197" y="97699"/>
                    </a:lnTo>
                    <a:lnTo>
                      <a:pt x="42938" y="98154"/>
                    </a:lnTo>
                    <a:lnTo>
                      <a:pt x="42182" y="98154"/>
                    </a:lnTo>
                    <a:lnTo>
                      <a:pt x="41552" y="97092"/>
                    </a:lnTo>
                    <a:lnTo>
                      <a:pt x="40671" y="98154"/>
                    </a:lnTo>
                    <a:lnTo>
                      <a:pt x="39160" y="97699"/>
                    </a:lnTo>
                    <a:lnTo>
                      <a:pt x="38405" y="97092"/>
                    </a:lnTo>
                    <a:lnTo>
                      <a:pt x="37523" y="98457"/>
                    </a:lnTo>
                    <a:lnTo>
                      <a:pt x="36768" y="99519"/>
                    </a:lnTo>
                    <a:lnTo>
                      <a:pt x="36390" y="97699"/>
                    </a:lnTo>
                    <a:lnTo>
                      <a:pt x="35257" y="98154"/>
                    </a:lnTo>
                    <a:lnTo>
                      <a:pt x="32990" y="98154"/>
                    </a:lnTo>
                    <a:lnTo>
                      <a:pt x="31731" y="98154"/>
                    </a:lnTo>
                    <a:lnTo>
                      <a:pt x="30975" y="98154"/>
                    </a:lnTo>
                    <a:lnTo>
                      <a:pt x="28961" y="97092"/>
                    </a:lnTo>
                    <a:lnTo>
                      <a:pt x="28709" y="97092"/>
                    </a:lnTo>
                    <a:lnTo>
                      <a:pt x="28331" y="95878"/>
                    </a:lnTo>
                    <a:lnTo>
                      <a:pt x="27450" y="96333"/>
                    </a:lnTo>
                    <a:lnTo>
                      <a:pt x="26316" y="95878"/>
                    </a:lnTo>
                    <a:lnTo>
                      <a:pt x="26065" y="93906"/>
                    </a:lnTo>
                    <a:lnTo>
                      <a:pt x="25183" y="94361"/>
                    </a:lnTo>
                    <a:lnTo>
                      <a:pt x="24805" y="94968"/>
                    </a:lnTo>
                    <a:lnTo>
                      <a:pt x="24050" y="92996"/>
                    </a:lnTo>
                    <a:lnTo>
                      <a:pt x="20524" y="91175"/>
                    </a:lnTo>
                    <a:lnTo>
                      <a:pt x="18887" y="91175"/>
                    </a:lnTo>
                    <a:lnTo>
                      <a:pt x="16243" y="88748"/>
                    </a:lnTo>
                    <a:lnTo>
                      <a:pt x="15487" y="88445"/>
                    </a:lnTo>
                    <a:lnTo>
                      <a:pt x="14354" y="88748"/>
                    </a:lnTo>
                    <a:lnTo>
                      <a:pt x="13473" y="86321"/>
                    </a:lnTo>
                    <a:lnTo>
                      <a:pt x="13473" y="85562"/>
                    </a:lnTo>
                    <a:lnTo>
                      <a:pt x="13221" y="85562"/>
                    </a:lnTo>
                    <a:lnTo>
                      <a:pt x="12717" y="84652"/>
                    </a:lnTo>
                    <a:lnTo>
                      <a:pt x="13221" y="83590"/>
                    </a:lnTo>
                    <a:lnTo>
                      <a:pt x="13976" y="84955"/>
                    </a:lnTo>
                    <a:lnTo>
                      <a:pt x="15110" y="83590"/>
                    </a:lnTo>
                    <a:lnTo>
                      <a:pt x="14606" y="82225"/>
                    </a:lnTo>
                    <a:lnTo>
                      <a:pt x="13473" y="81769"/>
                    </a:lnTo>
                    <a:lnTo>
                      <a:pt x="13473" y="80404"/>
                    </a:lnTo>
                    <a:lnTo>
                      <a:pt x="12717" y="79494"/>
                    </a:lnTo>
                    <a:lnTo>
                      <a:pt x="12339" y="77673"/>
                    </a:lnTo>
                    <a:lnTo>
                      <a:pt x="10828" y="75246"/>
                    </a:lnTo>
                    <a:lnTo>
                      <a:pt x="10577" y="75246"/>
                    </a:lnTo>
                    <a:lnTo>
                      <a:pt x="8562" y="73426"/>
                    </a:lnTo>
                    <a:lnTo>
                      <a:pt x="7429" y="72515"/>
                    </a:lnTo>
                    <a:lnTo>
                      <a:pt x="4281" y="70543"/>
                    </a:lnTo>
                    <a:lnTo>
                      <a:pt x="3147" y="71150"/>
                    </a:lnTo>
                    <a:lnTo>
                      <a:pt x="2770" y="70543"/>
                    </a:lnTo>
                    <a:lnTo>
                      <a:pt x="2266" y="70088"/>
                    </a:lnTo>
                    <a:lnTo>
                      <a:pt x="3147" y="70088"/>
                    </a:lnTo>
                    <a:lnTo>
                      <a:pt x="3903" y="69633"/>
                    </a:lnTo>
                    <a:lnTo>
                      <a:pt x="2770" y="65992"/>
                    </a:lnTo>
                    <a:lnTo>
                      <a:pt x="1511" y="65385"/>
                    </a:lnTo>
                    <a:lnTo>
                      <a:pt x="755" y="65385"/>
                    </a:lnTo>
                    <a:lnTo>
                      <a:pt x="0" y="63109"/>
                    </a:lnTo>
                    <a:lnTo>
                      <a:pt x="251" y="62503"/>
                    </a:lnTo>
                    <a:lnTo>
                      <a:pt x="0" y="60834"/>
                    </a:lnTo>
                    <a:lnTo>
                      <a:pt x="2266" y="59317"/>
                    </a:lnTo>
                    <a:lnTo>
                      <a:pt x="3147" y="58407"/>
                    </a:lnTo>
                    <a:lnTo>
                      <a:pt x="3903" y="59317"/>
                    </a:lnTo>
                    <a:lnTo>
                      <a:pt x="5414" y="59013"/>
                    </a:lnTo>
                    <a:lnTo>
                      <a:pt x="5792" y="57648"/>
                    </a:lnTo>
                    <a:lnTo>
                      <a:pt x="8562" y="57041"/>
                    </a:lnTo>
                    <a:lnTo>
                      <a:pt x="8814" y="55524"/>
                    </a:lnTo>
                    <a:lnTo>
                      <a:pt x="12339" y="53249"/>
                    </a:lnTo>
                    <a:lnTo>
                      <a:pt x="12717" y="49001"/>
                    </a:lnTo>
                    <a:lnTo>
                      <a:pt x="10828" y="43843"/>
                    </a:lnTo>
                    <a:lnTo>
                      <a:pt x="10199" y="43539"/>
                    </a:lnTo>
                    <a:lnTo>
                      <a:pt x="13473" y="41567"/>
                    </a:lnTo>
                    <a:lnTo>
                      <a:pt x="14606" y="42477"/>
                    </a:lnTo>
                    <a:lnTo>
                      <a:pt x="15487" y="41112"/>
                    </a:lnTo>
                    <a:lnTo>
                      <a:pt x="14354" y="40657"/>
                    </a:lnTo>
                    <a:lnTo>
                      <a:pt x="14606" y="35499"/>
                    </a:lnTo>
                    <a:lnTo>
                      <a:pt x="19391" y="34892"/>
                    </a:lnTo>
                    <a:lnTo>
                      <a:pt x="20020" y="34589"/>
                    </a:lnTo>
                    <a:lnTo>
                      <a:pt x="19391" y="30341"/>
                    </a:lnTo>
                    <a:lnTo>
                      <a:pt x="20902" y="29582"/>
                    </a:lnTo>
                    <a:lnTo>
                      <a:pt x="21406" y="29582"/>
                    </a:lnTo>
                    <a:lnTo>
                      <a:pt x="21783" y="27155"/>
                    </a:lnTo>
                    <a:lnTo>
                      <a:pt x="23168" y="26548"/>
                    </a:lnTo>
                    <a:lnTo>
                      <a:pt x="23168" y="27914"/>
                    </a:lnTo>
                    <a:lnTo>
                      <a:pt x="23546" y="28520"/>
                    </a:lnTo>
                    <a:lnTo>
                      <a:pt x="24428" y="29582"/>
                    </a:lnTo>
                    <a:lnTo>
                      <a:pt x="25183" y="29582"/>
                    </a:lnTo>
                    <a:lnTo>
                      <a:pt x="26316" y="31099"/>
                    </a:lnTo>
                    <a:lnTo>
                      <a:pt x="27198" y="30341"/>
                    </a:lnTo>
                    <a:lnTo>
                      <a:pt x="27450" y="30796"/>
                    </a:lnTo>
                    <a:lnTo>
                      <a:pt x="27953" y="31099"/>
                    </a:lnTo>
                    <a:lnTo>
                      <a:pt x="28709" y="30796"/>
                    </a:lnTo>
                    <a:lnTo>
                      <a:pt x="29842" y="33223"/>
                    </a:lnTo>
                    <a:lnTo>
                      <a:pt x="30975" y="34892"/>
                    </a:lnTo>
                    <a:lnTo>
                      <a:pt x="30975" y="36561"/>
                    </a:lnTo>
                    <a:lnTo>
                      <a:pt x="31731" y="37774"/>
                    </a:lnTo>
                    <a:lnTo>
                      <a:pt x="31227" y="38685"/>
                    </a:lnTo>
                    <a:lnTo>
                      <a:pt x="31731" y="40050"/>
                    </a:lnTo>
                    <a:lnTo>
                      <a:pt x="33746" y="41112"/>
                    </a:lnTo>
                    <a:lnTo>
                      <a:pt x="36390" y="42022"/>
                    </a:lnTo>
                    <a:lnTo>
                      <a:pt x="37523" y="42022"/>
                    </a:lnTo>
                    <a:lnTo>
                      <a:pt x="40041" y="43084"/>
                    </a:lnTo>
                    <a:lnTo>
                      <a:pt x="41804" y="43843"/>
                    </a:lnTo>
                    <a:lnTo>
                      <a:pt x="42686" y="43843"/>
                    </a:lnTo>
                    <a:lnTo>
                      <a:pt x="42938" y="44905"/>
                    </a:lnTo>
                    <a:lnTo>
                      <a:pt x="44197" y="48091"/>
                    </a:lnTo>
                    <a:lnTo>
                      <a:pt x="45330" y="49608"/>
                    </a:lnTo>
                    <a:lnTo>
                      <a:pt x="47597" y="49608"/>
                    </a:lnTo>
                    <a:lnTo>
                      <a:pt x="48100" y="49001"/>
                    </a:lnTo>
                    <a:lnTo>
                      <a:pt x="52381" y="49001"/>
                    </a:lnTo>
                    <a:lnTo>
                      <a:pt x="53263" y="48697"/>
                    </a:lnTo>
                    <a:lnTo>
                      <a:pt x="56663" y="48697"/>
                    </a:lnTo>
                    <a:lnTo>
                      <a:pt x="57040" y="49608"/>
                    </a:lnTo>
                    <a:lnTo>
                      <a:pt x="61322" y="50973"/>
                    </a:lnTo>
                    <a:lnTo>
                      <a:pt x="62455" y="50973"/>
                    </a:lnTo>
                    <a:lnTo>
                      <a:pt x="63210" y="51428"/>
                    </a:lnTo>
                    <a:lnTo>
                      <a:pt x="64470" y="51428"/>
                    </a:lnTo>
                    <a:lnTo>
                      <a:pt x="66736" y="49001"/>
                    </a:lnTo>
                    <a:lnTo>
                      <a:pt x="72780" y="47635"/>
                    </a:lnTo>
                    <a:lnTo>
                      <a:pt x="73662" y="47180"/>
                    </a:lnTo>
                    <a:lnTo>
                      <a:pt x="74795" y="46270"/>
                    </a:lnTo>
                    <a:lnTo>
                      <a:pt x="75299" y="44450"/>
                    </a:lnTo>
                    <a:lnTo>
                      <a:pt x="76180" y="43084"/>
                    </a:lnTo>
                    <a:lnTo>
                      <a:pt x="76432" y="41112"/>
                    </a:lnTo>
                    <a:lnTo>
                      <a:pt x="75676" y="40050"/>
                    </a:lnTo>
                    <a:lnTo>
                      <a:pt x="75676" y="38685"/>
                    </a:lnTo>
                    <a:lnTo>
                      <a:pt x="76180" y="37774"/>
                    </a:lnTo>
                    <a:lnTo>
                      <a:pt x="76810" y="37774"/>
                    </a:lnTo>
                    <a:lnTo>
                      <a:pt x="78321" y="38381"/>
                    </a:lnTo>
                    <a:lnTo>
                      <a:pt x="79958" y="38381"/>
                    </a:lnTo>
                    <a:lnTo>
                      <a:pt x="80587" y="37319"/>
                    </a:lnTo>
                    <a:lnTo>
                      <a:pt x="81091" y="35499"/>
                    </a:lnTo>
                    <a:lnTo>
                      <a:pt x="82224" y="35499"/>
                    </a:lnTo>
                    <a:lnTo>
                      <a:pt x="83357" y="33527"/>
                    </a:lnTo>
                    <a:lnTo>
                      <a:pt x="83357" y="32616"/>
                    </a:lnTo>
                    <a:lnTo>
                      <a:pt x="84491" y="31706"/>
                    </a:lnTo>
                    <a:lnTo>
                      <a:pt x="84868" y="31706"/>
                    </a:lnTo>
                    <a:lnTo>
                      <a:pt x="85372" y="32161"/>
                    </a:lnTo>
                    <a:lnTo>
                      <a:pt x="85624" y="32161"/>
                    </a:lnTo>
                    <a:lnTo>
                      <a:pt x="85624" y="31099"/>
                    </a:lnTo>
                    <a:lnTo>
                      <a:pt x="86002" y="31099"/>
                    </a:lnTo>
                    <a:lnTo>
                      <a:pt x="86883" y="30037"/>
                    </a:lnTo>
                    <a:lnTo>
                      <a:pt x="88772" y="29582"/>
                    </a:lnTo>
                    <a:lnTo>
                      <a:pt x="89905" y="30037"/>
                    </a:lnTo>
                    <a:lnTo>
                      <a:pt x="90786" y="28975"/>
                    </a:lnTo>
                    <a:lnTo>
                      <a:pt x="89653" y="27914"/>
                    </a:lnTo>
                    <a:lnTo>
                      <a:pt x="89275" y="26548"/>
                    </a:lnTo>
                    <a:lnTo>
                      <a:pt x="87387" y="25638"/>
                    </a:lnTo>
                    <a:lnTo>
                      <a:pt x="86002" y="24273"/>
                    </a:lnTo>
                    <a:lnTo>
                      <a:pt x="84868" y="24879"/>
                    </a:lnTo>
                    <a:lnTo>
                      <a:pt x="84239" y="26245"/>
                    </a:lnTo>
                    <a:lnTo>
                      <a:pt x="82980" y="25638"/>
                    </a:lnTo>
                    <a:lnTo>
                      <a:pt x="81846" y="26245"/>
                    </a:lnTo>
                    <a:lnTo>
                      <a:pt x="81343" y="26548"/>
                    </a:lnTo>
                    <a:lnTo>
                      <a:pt x="80209" y="25183"/>
                    </a:lnTo>
                    <a:lnTo>
                      <a:pt x="81091" y="24273"/>
                    </a:lnTo>
                    <a:lnTo>
                      <a:pt x="80587" y="23211"/>
                    </a:lnTo>
                    <a:lnTo>
                      <a:pt x="80587" y="19115"/>
                    </a:lnTo>
                    <a:lnTo>
                      <a:pt x="81091" y="17597"/>
                    </a:lnTo>
                    <a:lnTo>
                      <a:pt x="82224" y="18204"/>
                    </a:lnTo>
                    <a:lnTo>
                      <a:pt x="83357" y="18659"/>
                    </a:lnTo>
                    <a:lnTo>
                      <a:pt x="85624" y="15929"/>
                    </a:lnTo>
                    <a:lnTo>
                      <a:pt x="84868" y="14412"/>
                    </a:lnTo>
                    <a:lnTo>
                      <a:pt x="85372" y="11681"/>
                    </a:lnTo>
                    <a:lnTo>
                      <a:pt x="86002" y="6978"/>
                    </a:lnTo>
                    <a:lnTo>
                      <a:pt x="85624" y="5613"/>
                    </a:lnTo>
                    <a:lnTo>
                      <a:pt x="84868" y="4551"/>
                    </a:lnTo>
                    <a:lnTo>
                      <a:pt x="84239" y="4551"/>
                    </a:lnTo>
                    <a:lnTo>
                      <a:pt x="84868" y="1820"/>
                    </a:lnTo>
                    <a:lnTo>
                      <a:pt x="88520" y="303"/>
                    </a:lnTo>
                    <a:lnTo>
                      <a:pt x="88520" y="30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9"/>
              <p:cNvSpPr/>
              <p:nvPr/>
            </p:nvSpPr>
            <p:spPr>
              <a:xfrm>
                <a:off x="7466013" y="3254375"/>
                <a:ext cx="766763" cy="82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4037" y="0"/>
                    </a:moveTo>
                    <a:lnTo>
                      <a:pt x="34534" y="0"/>
                    </a:lnTo>
                    <a:lnTo>
                      <a:pt x="37515" y="3692"/>
                    </a:lnTo>
                    <a:lnTo>
                      <a:pt x="38260" y="6461"/>
                    </a:lnTo>
                    <a:lnTo>
                      <a:pt x="39751" y="7846"/>
                    </a:lnTo>
                    <a:lnTo>
                      <a:pt x="39751" y="9923"/>
                    </a:lnTo>
                    <a:lnTo>
                      <a:pt x="41987" y="10615"/>
                    </a:lnTo>
                    <a:lnTo>
                      <a:pt x="42981" y="12692"/>
                    </a:lnTo>
                    <a:lnTo>
                      <a:pt x="40745" y="14769"/>
                    </a:lnTo>
                    <a:lnTo>
                      <a:pt x="39254" y="12692"/>
                    </a:lnTo>
                    <a:lnTo>
                      <a:pt x="38260" y="14307"/>
                    </a:lnTo>
                    <a:lnTo>
                      <a:pt x="39254" y="15692"/>
                    </a:lnTo>
                    <a:lnTo>
                      <a:pt x="39751" y="15692"/>
                    </a:lnTo>
                    <a:lnTo>
                      <a:pt x="39751" y="16846"/>
                    </a:lnTo>
                    <a:lnTo>
                      <a:pt x="41490" y="20538"/>
                    </a:lnTo>
                    <a:lnTo>
                      <a:pt x="43726" y="20076"/>
                    </a:lnTo>
                    <a:lnTo>
                      <a:pt x="45217" y="20538"/>
                    </a:lnTo>
                    <a:lnTo>
                      <a:pt x="50434" y="24230"/>
                    </a:lnTo>
                    <a:lnTo>
                      <a:pt x="48944" y="27000"/>
                    </a:lnTo>
                    <a:lnTo>
                      <a:pt x="48198" y="28384"/>
                    </a:lnTo>
                    <a:lnTo>
                      <a:pt x="48944" y="30000"/>
                    </a:lnTo>
                    <a:lnTo>
                      <a:pt x="47701" y="30461"/>
                    </a:lnTo>
                    <a:lnTo>
                      <a:pt x="48944" y="32076"/>
                    </a:lnTo>
                    <a:lnTo>
                      <a:pt x="52173" y="33230"/>
                    </a:lnTo>
                    <a:lnTo>
                      <a:pt x="55403" y="34846"/>
                    </a:lnTo>
                    <a:lnTo>
                      <a:pt x="58385" y="36230"/>
                    </a:lnTo>
                    <a:lnTo>
                      <a:pt x="62857" y="36923"/>
                    </a:lnTo>
                    <a:lnTo>
                      <a:pt x="68322" y="37846"/>
                    </a:lnTo>
                    <a:lnTo>
                      <a:pt x="68322" y="39000"/>
                    </a:lnTo>
                    <a:lnTo>
                      <a:pt x="71055" y="39923"/>
                    </a:lnTo>
                    <a:lnTo>
                      <a:pt x="72546" y="39923"/>
                    </a:lnTo>
                    <a:lnTo>
                      <a:pt x="73540" y="40615"/>
                    </a:lnTo>
                    <a:lnTo>
                      <a:pt x="74782" y="40615"/>
                    </a:lnTo>
                    <a:lnTo>
                      <a:pt x="77515" y="41307"/>
                    </a:lnTo>
                    <a:lnTo>
                      <a:pt x="79254" y="41307"/>
                    </a:lnTo>
                    <a:lnTo>
                      <a:pt x="79254" y="42000"/>
                    </a:lnTo>
                    <a:lnTo>
                      <a:pt x="82732" y="41307"/>
                    </a:lnTo>
                    <a:lnTo>
                      <a:pt x="81987" y="37846"/>
                    </a:lnTo>
                    <a:lnTo>
                      <a:pt x="82732" y="34846"/>
                    </a:lnTo>
                    <a:lnTo>
                      <a:pt x="84968" y="34153"/>
                    </a:lnTo>
                    <a:lnTo>
                      <a:pt x="85714" y="36923"/>
                    </a:lnTo>
                    <a:lnTo>
                      <a:pt x="85714" y="38307"/>
                    </a:lnTo>
                    <a:lnTo>
                      <a:pt x="86708" y="39000"/>
                    </a:lnTo>
                    <a:lnTo>
                      <a:pt x="90434" y="39923"/>
                    </a:lnTo>
                    <a:lnTo>
                      <a:pt x="92670" y="39000"/>
                    </a:lnTo>
                    <a:lnTo>
                      <a:pt x="92670" y="39923"/>
                    </a:lnTo>
                    <a:lnTo>
                      <a:pt x="98881" y="39000"/>
                    </a:lnTo>
                    <a:lnTo>
                      <a:pt x="98881" y="36923"/>
                    </a:lnTo>
                    <a:lnTo>
                      <a:pt x="97391" y="36230"/>
                    </a:lnTo>
                    <a:lnTo>
                      <a:pt x="96397" y="34846"/>
                    </a:lnTo>
                    <a:lnTo>
                      <a:pt x="97888" y="34846"/>
                    </a:lnTo>
                    <a:lnTo>
                      <a:pt x="100372" y="34153"/>
                    </a:lnTo>
                    <a:lnTo>
                      <a:pt x="101366" y="33230"/>
                    </a:lnTo>
                    <a:lnTo>
                      <a:pt x="102608" y="32769"/>
                    </a:lnTo>
                    <a:lnTo>
                      <a:pt x="102608" y="32076"/>
                    </a:lnTo>
                    <a:lnTo>
                      <a:pt x="105838" y="30461"/>
                    </a:lnTo>
                    <a:lnTo>
                      <a:pt x="106335" y="29076"/>
                    </a:lnTo>
                    <a:lnTo>
                      <a:pt x="108074" y="28384"/>
                    </a:lnTo>
                    <a:lnTo>
                      <a:pt x="112049" y="28384"/>
                    </a:lnTo>
                    <a:lnTo>
                      <a:pt x="113291" y="27923"/>
                    </a:lnTo>
                    <a:lnTo>
                      <a:pt x="114782" y="27000"/>
                    </a:lnTo>
                    <a:lnTo>
                      <a:pt x="115776" y="27923"/>
                    </a:lnTo>
                    <a:lnTo>
                      <a:pt x="114782" y="29076"/>
                    </a:lnTo>
                    <a:lnTo>
                      <a:pt x="116521" y="29076"/>
                    </a:lnTo>
                    <a:lnTo>
                      <a:pt x="117267" y="30461"/>
                    </a:lnTo>
                    <a:lnTo>
                      <a:pt x="115776" y="32076"/>
                    </a:lnTo>
                    <a:lnTo>
                      <a:pt x="117267" y="32076"/>
                    </a:lnTo>
                    <a:lnTo>
                      <a:pt x="118260" y="32076"/>
                    </a:lnTo>
                    <a:lnTo>
                      <a:pt x="119503" y="32769"/>
                    </a:lnTo>
                    <a:lnTo>
                      <a:pt x="120000" y="33230"/>
                    </a:lnTo>
                    <a:lnTo>
                      <a:pt x="118757" y="34846"/>
                    </a:lnTo>
                    <a:lnTo>
                      <a:pt x="119503" y="37846"/>
                    </a:lnTo>
                    <a:lnTo>
                      <a:pt x="118757" y="37846"/>
                    </a:lnTo>
                    <a:lnTo>
                      <a:pt x="118260" y="36923"/>
                    </a:lnTo>
                    <a:lnTo>
                      <a:pt x="114782" y="37846"/>
                    </a:lnTo>
                    <a:lnTo>
                      <a:pt x="112049" y="40615"/>
                    </a:lnTo>
                    <a:lnTo>
                      <a:pt x="112049" y="44076"/>
                    </a:lnTo>
                    <a:lnTo>
                      <a:pt x="110310" y="45461"/>
                    </a:lnTo>
                    <a:lnTo>
                      <a:pt x="111055" y="46615"/>
                    </a:lnTo>
                    <a:lnTo>
                      <a:pt x="110310" y="48923"/>
                    </a:lnTo>
                    <a:lnTo>
                      <a:pt x="108819" y="52615"/>
                    </a:lnTo>
                    <a:lnTo>
                      <a:pt x="106335" y="51692"/>
                    </a:lnTo>
                    <a:lnTo>
                      <a:pt x="106335" y="55846"/>
                    </a:lnTo>
                    <a:lnTo>
                      <a:pt x="105093" y="55846"/>
                    </a:lnTo>
                    <a:lnTo>
                      <a:pt x="105838" y="60230"/>
                    </a:lnTo>
                    <a:lnTo>
                      <a:pt x="104099" y="61153"/>
                    </a:lnTo>
                    <a:lnTo>
                      <a:pt x="103602" y="58153"/>
                    </a:lnTo>
                    <a:lnTo>
                      <a:pt x="102608" y="58153"/>
                    </a:lnTo>
                    <a:lnTo>
                      <a:pt x="101863" y="55846"/>
                    </a:lnTo>
                    <a:lnTo>
                      <a:pt x="101366" y="53769"/>
                    </a:lnTo>
                    <a:lnTo>
                      <a:pt x="100372" y="55846"/>
                    </a:lnTo>
                    <a:lnTo>
                      <a:pt x="98881" y="55846"/>
                    </a:lnTo>
                    <a:lnTo>
                      <a:pt x="97888" y="55846"/>
                    </a:lnTo>
                    <a:lnTo>
                      <a:pt x="97391" y="55846"/>
                    </a:lnTo>
                    <a:lnTo>
                      <a:pt x="96397" y="53307"/>
                    </a:lnTo>
                    <a:lnTo>
                      <a:pt x="97888" y="52615"/>
                    </a:lnTo>
                    <a:lnTo>
                      <a:pt x="97888" y="51000"/>
                    </a:lnTo>
                    <a:lnTo>
                      <a:pt x="101366" y="49615"/>
                    </a:lnTo>
                    <a:lnTo>
                      <a:pt x="101366" y="48923"/>
                    </a:lnTo>
                    <a:lnTo>
                      <a:pt x="101366" y="47538"/>
                    </a:lnTo>
                    <a:lnTo>
                      <a:pt x="100372" y="45923"/>
                    </a:lnTo>
                    <a:lnTo>
                      <a:pt x="91180" y="46615"/>
                    </a:lnTo>
                    <a:lnTo>
                      <a:pt x="92173" y="45923"/>
                    </a:lnTo>
                    <a:lnTo>
                      <a:pt x="90434" y="44076"/>
                    </a:lnTo>
                    <a:lnTo>
                      <a:pt x="88944" y="42692"/>
                    </a:lnTo>
                    <a:lnTo>
                      <a:pt x="86708" y="41307"/>
                    </a:lnTo>
                    <a:lnTo>
                      <a:pt x="84223" y="41307"/>
                    </a:lnTo>
                    <a:lnTo>
                      <a:pt x="84223" y="44076"/>
                    </a:lnTo>
                    <a:lnTo>
                      <a:pt x="85714" y="45461"/>
                    </a:lnTo>
                    <a:lnTo>
                      <a:pt x="86708" y="45461"/>
                    </a:lnTo>
                    <a:lnTo>
                      <a:pt x="87204" y="46615"/>
                    </a:lnTo>
                    <a:lnTo>
                      <a:pt x="84968" y="47538"/>
                    </a:lnTo>
                    <a:lnTo>
                      <a:pt x="84968" y="48000"/>
                    </a:lnTo>
                    <a:lnTo>
                      <a:pt x="84223" y="49615"/>
                    </a:lnTo>
                    <a:lnTo>
                      <a:pt x="84968" y="50076"/>
                    </a:lnTo>
                    <a:lnTo>
                      <a:pt x="87204" y="51000"/>
                    </a:lnTo>
                    <a:lnTo>
                      <a:pt x="86708" y="53769"/>
                    </a:lnTo>
                    <a:lnTo>
                      <a:pt x="89440" y="61615"/>
                    </a:lnTo>
                    <a:lnTo>
                      <a:pt x="88198" y="63230"/>
                    </a:lnTo>
                    <a:lnTo>
                      <a:pt x="87204" y="61153"/>
                    </a:lnTo>
                    <a:lnTo>
                      <a:pt x="86708" y="63230"/>
                    </a:lnTo>
                    <a:lnTo>
                      <a:pt x="84968" y="63230"/>
                    </a:lnTo>
                    <a:lnTo>
                      <a:pt x="84968" y="60230"/>
                    </a:lnTo>
                    <a:lnTo>
                      <a:pt x="84223" y="60230"/>
                    </a:lnTo>
                    <a:lnTo>
                      <a:pt x="84223" y="61615"/>
                    </a:lnTo>
                    <a:lnTo>
                      <a:pt x="81490" y="63230"/>
                    </a:lnTo>
                    <a:lnTo>
                      <a:pt x="79751" y="63692"/>
                    </a:lnTo>
                    <a:lnTo>
                      <a:pt x="79751" y="65307"/>
                    </a:lnTo>
                    <a:lnTo>
                      <a:pt x="80496" y="66461"/>
                    </a:lnTo>
                    <a:lnTo>
                      <a:pt x="79751" y="68076"/>
                    </a:lnTo>
                    <a:lnTo>
                      <a:pt x="79751" y="68538"/>
                    </a:lnTo>
                    <a:lnTo>
                      <a:pt x="79254" y="69461"/>
                    </a:lnTo>
                    <a:lnTo>
                      <a:pt x="78260" y="71076"/>
                    </a:lnTo>
                    <a:lnTo>
                      <a:pt x="74782" y="71538"/>
                    </a:lnTo>
                    <a:lnTo>
                      <a:pt x="74285" y="71076"/>
                    </a:lnTo>
                    <a:lnTo>
                      <a:pt x="73540" y="71538"/>
                    </a:lnTo>
                    <a:lnTo>
                      <a:pt x="74285" y="71538"/>
                    </a:lnTo>
                    <a:lnTo>
                      <a:pt x="70310" y="76846"/>
                    </a:lnTo>
                    <a:lnTo>
                      <a:pt x="66832" y="79384"/>
                    </a:lnTo>
                    <a:lnTo>
                      <a:pt x="63602" y="82153"/>
                    </a:lnTo>
                    <a:lnTo>
                      <a:pt x="62111" y="83769"/>
                    </a:lnTo>
                    <a:lnTo>
                      <a:pt x="62111" y="84230"/>
                    </a:lnTo>
                    <a:lnTo>
                      <a:pt x="58881" y="85846"/>
                    </a:lnTo>
                    <a:lnTo>
                      <a:pt x="57639" y="86538"/>
                    </a:lnTo>
                    <a:lnTo>
                      <a:pt x="56645" y="88846"/>
                    </a:lnTo>
                    <a:lnTo>
                      <a:pt x="55403" y="87923"/>
                    </a:lnTo>
                    <a:lnTo>
                      <a:pt x="53664" y="88846"/>
                    </a:lnTo>
                    <a:lnTo>
                      <a:pt x="52670" y="91615"/>
                    </a:lnTo>
                    <a:lnTo>
                      <a:pt x="53664" y="93692"/>
                    </a:lnTo>
                    <a:lnTo>
                      <a:pt x="53664" y="95307"/>
                    </a:lnTo>
                    <a:lnTo>
                      <a:pt x="54409" y="97846"/>
                    </a:lnTo>
                    <a:lnTo>
                      <a:pt x="53664" y="97846"/>
                    </a:lnTo>
                    <a:lnTo>
                      <a:pt x="54409" y="100153"/>
                    </a:lnTo>
                    <a:lnTo>
                      <a:pt x="53664" y="103153"/>
                    </a:lnTo>
                    <a:lnTo>
                      <a:pt x="52173" y="105692"/>
                    </a:lnTo>
                    <a:lnTo>
                      <a:pt x="52670" y="111000"/>
                    </a:lnTo>
                    <a:lnTo>
                      <a:pt x="50434" y="111461"/>
                    </a:lnTo>
                    <a:lnTo>
                      <a:pt x="48944" y="114230"/>
                    </a:lnTo>
                    <a:lnTo>
                      <a:pt x="51428" y="114923"/>
                    </a:lnTo>
                    <a:lnTo>
                      <a:pt x="50434" y="115846"/>
                    </a:lnTo>
                    <a:lnTo>
                      <a:pt x="47701" y="115846"/>
                    </a:lnTo>
                    <a:lnTo>
                      <a:pt x="45962" y="117230"/>
                    </a:lnTo>
                    <a:lnTo>
                      <a:pt x="45962" y="119307"/>
                    </a:lnTo>
                    <a:lnTo>
                      <a:pt x="42981" y="120000"/>
                    </a:lnTo>
                    <a:lnTo>
                      <a:pt x="37515" y="112846"/>
                    </a:lnTo>
                    <a:lnTo>
                      <a:pt x="38260" y="113538"/>
                    </a:lnTo>
                    <a:lnTo>
                      <a:pt x="35279" y="106384"/>
                    </a:lnTo>
                    <a:lnTo>
                      <a:pt x="33291" y="103153"/>
                    </a:lnTo>
                    <a:lnTo>
                      <a:pt x="30062" y="97384"/>
                    </a:lnTo>
                    <a:lnTo>
                      <a:pt x="28322" y="92076"/>
                    </a:lnTo>
                    <a:lnTo>
                      <a:pt x="26086" y="89538"/>
                    </a:lnTo>
                    <a:lnTo>
                      <a:pt x="21614" y="78000"/>
                    </a:lnTo>
                    <a:lnTo>
                      <a:pt x="20869" y="74769"/>
                    </a:lnTo>
                    <a:lnTo>
                      <a:pt x="19875" y="68538"/>
                    </a:lnTo>
                    <a:lnTo>
                      <a:pt x="19875" y="66000"/>
                    </a:lnTo>
                    <a:lnTo>
                      <a:pt x="19378" y="64615"/>
                    </a:lnTo>
                    <a:lnTo>
                      <a:pt x="19378" y="63692"/>
                    </a:lnTo>
                    <a:lnTo>
                      <a:pt x="19875" y="63230"/>
                    </a:lnTo>
                    <a:lnTo>
                      <a:pt x="18633" y="62538"/>
                    </a:lnTo>
                    <a:lnTo>
                      <a:pt x="18633" y="61153"/>
                    </a:lnTo>
                    <a:lnTo>
                      <a:pt x="19875" y="61153"/>
                    </a:lnTo>
                    <a:lnTo>
                      <a:pt x="19875" y="60230"/>
                    </a:lnTo>
                    <a:lnTo>
                      <a:pt x="17639" y="60230"/>
                    </a:lnTo>
                    <a:lnTo>
                      <a:pt x="17142" y="61615"/>
                    </a:lnTo>
                    <a:lnTo>
                      <a:pt x="16149" y="62538"/>
                    </a:lnTo>
                    <a:lnTo>
                      <a:pt x="17142" y="63230"/>
                    </a:lnTo>
                    <a:lnTo>
                      <a:pt x="17142" y="65307"/>
                    </a:lnTo>
                    <a:lnTo>
                      <a:pt x="11428" y="67384"/>
                    </a:lnTo>
                    <a:lnTo>
                      <a:pt x="8447" y="66000"/>
                    </a:lnTo>
                    <a:lnTo>
                      <a:pt x="2981" y="60230"/>
                    </a:lnTo>
                    <a:lnTo>
                      <a:pt x="4720" y="61153"/>
                    </a:lnTo>
                    <a:lnTo>
                      <a:pt x="8447" y="58846"/>
                    </a:lnTo>
                    <a:lnTo>
                      <a:pt x="8447" y="57461"/>
                    </a:lnTo>
                    <a:lnTo>
                      <a:pt x="5217" y="58846"/>
                    </a:lnTo>
                    <a:lnTo>
                      <a:pt x="1739" y="55846"/>
                    </a:lnTo>
                    <a:lnTo>
                      <a:pt x="745" y="54692"/>
                    </a:lnTo>
                    <a:lnTo>
                      <a:pt x="1739" y="53769"/>
                    </a:lnTo>
                    <a:lnTo>
                      <a:pt x="0" y="53769"/>
                    </a:lnTo>
                    <a:lnTo>
                      <a:pt x="745" y="52615"/>
                    </a:lnTo>
                    <a:lnTo>
                      <a:pt x="2484" y="53307"/>
                    </a:lnTo>
                    <a:lnTo>
                      <a:pt x="2484" y="51692"/>
                    </a:lnTo>
                    <a:lnTo>
                      <a:pt x="5217" y="51692"/>
                    </a:lnTo>
                    <a:lnTo>
                      <a:pt x="7950" y="52615"/>
                    </a:lnTo>
                    <a:lnTo>
                      <a:pt x="9192" y="51000"/>
                    </a:lnTo>
                    <a:lnTo>
                      <a:pt x="9937" y="51692"/>
                    </a:lnTo>
                    <a:lnTo>
                      <a:pt x="11428" y="51000"/>
                    </a:lnTo>
                    <a:lnTo>
                      <a:pt x="10931" y="50076"/>
                    </a:lnTo>
                    <a:lnTo>
                      <a:pt x="8447" y="45461"/>
                    </a:lnTo>
                    <a:lnTo>
                      <a:pt x="6956" y="44538"/>
                    </a:lnTo>
                    <a:lnTo>
                      <a:pt x="6956" y="41307"/>
                    </a:lnTo>
                    <a:lnTo>
                      <a:pt x="3975" y="40615"/>
                    </a:lnTo>
                    <a:lnTo>
                      <a:pt x="5217" y="36923"/>
                    </a:lnTo>
                    <a:lnTo>
                      <a:pt x="6956" y="35307"/>
                    </a:lnTo>
                    <a:lnTo>
                      <a:pt x="7950" y="35307"/>
                    </a:lnTo>
                    <a:lnTo>
                      <a:pt x="8447" y="36230"/>
                    </a:lnTo>
                    <a:lnTo>
                      <a:pt x="13664" y="35307"/>
                    </a:lnTo>
                    <a:lnTo>
                      <a:pt x="13664" y="34846"/>
                    </a:lnTo>
                    <a:lnTo>
                      <a:pt x="14658" y="33230"/>
                    </a:lnTo>
                    <a:lnTo>
                      <a:pt x="15403" y="32076"/>
                    </a:lnTo>
                    <a:lnTo>
                      <a:pt x="18633" y="29076"/>
                    </a:lnTo>
                    <a:lnTo>
                      <a:pt x="19378" y="27000"/>
                    </a:lnTo>
                    <a:lnTo>
                      <a:pt x="20869" y="24692"/>
                    </a:lnTo>
                    <a:lnTo>
                      <a:pt x="22111" y="22153"/>
                    </a:lnTo>
                    <a:lnTo>
                      <a:pt x="23850" y="20538"/>
                    </a:lnTo>
                    <a:lnTo>
                      <a:pt x="22111" y="18461"/>
                    </a:lnTo>
                    <a:lnTo>
                      <a:pt x="23850" y="16846"/>
                    </a:lnTo>
                    <a:lnTo>
                      <a:pt x="25093" y="16384"/>
                    </a:lnTo>
                    <a:lnTo>
                      <a:pt x="25093" y="14769"/>
                    </a:lnTo>
                    <a:lnTo>
                      <a:pt x="22111" y="14307"/>
                    </a:lnTo>
                    <a:lnTo>
                      <a:pt x="21614" y="12692"/>
                    </a:lnTo>
                    <a:lnTo>
                      <a:pt x="19378" y="12000"/>
                    </a:lnTo>
                    <a:lnTo>
                      <a:pt x="19378" y="7846"/>
                    </a:lnTo>
                    <a:lnTo>
                      <a:pt x="17639" y="6461"/>
                    </a:lnTo>
                    <a:lnTo>
                      <a:pt x="19378" y="4153"/>
                    </a:lnTo>
                    <a:lnTo>
                      <a:pt x="22857" y="4153"/>
                    </a:lnTo>
                    <a:lnTo>
                      <a:pt x="25093" y="4846"/>
                    </a:lnTo>
                    <a:lnTo>
                      <a:pt x="30062" y="3692"/>
                    </a:lnTo>
                    <a:lnTo>
                      <a:pt x="33291" y="1615"/>
                    </a:lnTo>
                    <a:lnTo>
                      <a:pt x="34037" y="0"/>
                    </a:lnTo>
                    <a:lnTo>
                      <a:pt x="34037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9"/>
              <p:cNvSpPr/>
              <p:nvPr/>
            </p:nvSpPr>
            <p:spPr>
              <a:xfrm>
                <a:off x="8232776" y="4152900"/>
                <a:ext cx="301625" cy="3286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578" y="120000"/>
                    </a:moveTo>
                    <a:lnTo>
                      <a:pt x="96000" y="108985"/>
                    </a:lnTo>
                    <a:lnTo>
                      <a:pt x="92210" y="108985"/>
                    </a:lnTo>
                    <a:lnTo>
                      <a:pt x="88421" y="105507"/>
                    </a:lnTo>
                    <a:lnTo>
                      <a:pt x="78947" y="98550"/>
                    </a:lnTo>
                    <a:lnTo>
                      <a:pt x="76421" y="94492"/>
                    </a:lnTo>
                    <a:lnTo>
                      <a:pt x="70736" y="89275"/>
                    </a:lnTo>
                    <a:lnTo>
                      <a:pt x="63157" y="80579"/>
                    </a:lnTo>
                    <a:lnTo>
                      <a:pt x="63157" y="76521"/>
                    </a:lnTo>
                    <a:lnTo>
                      <a:pt x="57473" y="69565"/>
                    </a:lnTo>
                    <a:lnTo>
                      <a:pt x="57473" y="67246"/>
                    </a:lnTo>
                    <a:lnTo>
                      <a:pt x="51789" y="61449"/>
                    </a:lnTo>
                    <a:lnTo>
                      <a:pt x="49263" y="57391"/>
                    </a:lnTo>
                    <a:lnTo>
                      <a:pt x="45473" y="56231"/>
                    </a:lnTo>
                    <a:lnTo>
                      <a:pt x="39789" y="42898"/>
                    </a:lnTo>
                    <a:lnTo>
                      <a:pt x="41684" y="40579"/>
                    </a:lnTo>
                    <a:lnTo>
                      <a:pt x="28421" y="34202"/>
                    </a:lnTo>
                    <a:lnTo>
                      <a:pt x="28421" y="30724"/>
                    </a:lnTo>
                    <a:lnTo>
                      <a:pt x="25894" y="28985"/>
                    </a:lnTo>
                    <a:lnTo>
                      <a:pt x="20210" y="22028"/>
                    </a:lnTo>
                    <a:lnTo>
                      <a:pt x="15789" y="22028"/>
                    </a:lnTo>
                    <a:lnTo>
                      <a:pt x="2526" y="8695"/>
                    </a:lnTo>
                    <a:lnTo>
                      <a:pt x="0" y="3478"/>
                    </a:lnTo>
                    <a:lnTo>
                      <a:pt x="0" y="0"/>
                    </a:lnTo>
                    <a:lnTo>
                      <a:pt x="6315" y="0"/>
                    </a:lnTo>
                    <a:lnTo>
                      <a:pt x="15789" y="5797"/>
                    </a:lnTo>
                    <a:lnTo>
                      <a:pt x="25894" y="3478"/>
                    </a:lnTo>
                    <a:lnTo>
                      <a:pt x="31578" y="10434"/>
                    </a:lnTo>
                    <a:lnTo>
                      <a:pt x="33473" y="15652"/>
                    </a:lnTo>
                    <a:lnTo>
                      <a:pt x="47368" y="24927"/>
                    </a:lnTo>
                    <a:lnTo>
                      <a:pt x="53052" y="30724"/>
                    </a:lnTo>
                    <a:lnTo>
                      <a:pt x="60631" y="36521"/>
                    </a:lnTo>
                    <a:lnTo>
                      <a:pt x="63157" y="34202"/>
                    </a:lnTo>
                    <a:lnTo>
                      <a:pt x="65052" y="36521"/>
                    </a:lnTo>
                    <a:lnTo>
                      <a:pt x="68842" y="40579"/>
                    </a:lnTo>
                    <a:lnTo>
                      <a:pt x="70736" y="40579"/>
                    </a:lnTo>
                    <a:lnTo>
                      <a:pt x="74526" y="44637"/>
                    </a:lnTo>
                    <a:lnTo>
                      <a:pt x="76421" y="48695"/>
                    </a:lnTo>
                    <a:lnTo>
                      <a:pt x="84631" y="52173"/>
                    </a:lnTo>
                    <a:lnTo>
                      <a:pt x="86526" y="53913"/>
                    </a:lnTo>
                    <a:lnTo>
                      <a:pt x="82736" y="56231"/>
                    </a:lnTo>
                    <a:lnTo>
                      <a:pt x="86526" y="56231"/>
                    </a:lnTo>
                    <a:lnTo>
                      <a:pt x="90315" y="53913"/>
                    </a:lnTo>
                    <a:lnTo>
                      <a:pt x="92210" y="56231"/>
                    </a:lnTo>
                    <a:lnTo>
                      <a:pt x="93473" y="59130"/>
                    </a:lnTo>
                    <a:lnTo>
                      <a:pt x="90315" y="61449"/>
                    </a:lnTo>
                    <a:lnTo>
                      <a:pt x="93473" y="61449"/>
                    </a:lnTo>
                    <a:lnTo>
                      <a:pt x="90315" y="64347"/>
                    </a:lnTo>
                    <a:lnTo>
                      <a:pt x="93473" y="66086"/>
                    </a:lnTo>
                    <a:lnTo>
                      <a:pt x="101684" y="67246"/>
                    </a:lnTo>
                    <a:lnTo>
                      <a:pt x="101684" y="73623"/>
                    </a:lnTo>
                    <a:lnTo>
                      <a:pt x="106105" y="78840"/>
                    </a:lnTo>
                    <a:lnTo>
                      <a:pt x="106105" y="82318"/>
                    </a:lnTo>
                    <a:lnTo>
                      <a:pt x="110526" y="82318"/>
                    </a:lnTo>
                    <a:lnTo>
                      <a:pt x="113684" y="82318"/>
                    </a:lnTo>
                    <a:lnTo>
                      <a:pt x="117473" y="88115"/>
                    </a:lnTo>
                    <a:lnTo>
                      <a:pt x="120000" y="89275"/>
                    </a:lnTo>
                    <a:lnTo>
                      <a:pt x="116210" y="93333"/>
                    </a:lnTo>
                    <a:lnTo>
                      <a:pt x="117473" y="96231"/>
                    </a:lnTo>
                    <a:lnTo>
                      <a:pt x="117473" y="101449"/>
                    </a:lnTo>
                    <a:lnTo>
                      <a:pt x="116210" y="118260"/>
                    </a:lnTo>
                    <a:lnTo>
                      <a:pt x="110526" y="114202"/>
                    </a:lnTo>
                    <a:lnTo>
                      <a:pt x="108000" y="115942"/>
                    </a:lnTo>
                    <a:lnTo>
                      <a:pt x="103578" y="114202"/>
                    </a:lnTo>
                    <a:lnTo>
                      <a:pt x="103578" y="115942"/>
                    </a:lnTo>
                    <a:lnTo>
                      <a:pt x="103578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9"/>
              <p:cNvSpPr/>
              <p:nvPr/>
            </p:nvSpPr>
            <p:spPr>
              <a:xfrm>
                <a:off x="8232776" y="4152900"/>
                <a:ext cx="301625" cy="3286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578" y="120000"/>
                    </a:moveTo>
                    <a:lnTo>
                      <a:pt x="96000" y="108985"/>
                    </a:lnTo>
                    <a:lnTo>
                      <a:pt x="92210" y="108985"/>
                    </a:lnTo>
                    <a:lnTo>
                      <a:pt x="88421" y="105507"/>
                    </a:lnTo>
                    <a:lnTo>
                      <a:pt x="78947" y="98550"/>
                    </a:lnTo>
                    <a:lnTo>
                      <a:pt x="76421" y="94492"/>
                    </a:lnTo>
                    <a:lnTo>
                      <a:pt x="70736" y="89275"/>
                    </a:lnTo>
                    <a:lnTo>
                      <a:pt x="63157" y="80579"/>
                    </a:lnTo>
                    <a:lnTo>
                      <a:pt x="63157" y="76521"/>
                    </a:lnTo>
                    <a:lnTo>
                      <a:pt x="57473" y="69565"/>
                    </a:lnTo>
                    <a:lnTo>
                      <a:pt x="57473" y="67246"/>
                    </a:lnTo>
                    <a:lnTo>
                      <a:pt x="51789" y="61449"/>
                    </a:lnTo>
                    <a:lnTo>
                      <a:pt x="49263" y="57391"/>
                    </a:lnTo>
                    <a:lnTo>
                      <a:pt x="45473" y="56231"/>
                    </a:lnTo>
                    <a:lnTo>
                      <a:pt x="39789" y="42898"/>
                    </a:lnTo>
                    <a:lnTo>
                      <a:pt x="41684" y="40579"/>
                    </a:lnTo>
                    <a:lnTo>
                      <a:pt x="28421" y="34202"/>
                    </a:lnTo>
                    <a:lnTo>
                      <a:pt x="28421" y="30724"/>
                    </a:lnTo>
                    <a:lnTo>
                      <a:pt x="25894" y="28985"/>
                    </a:lnTo>
                    <a:lnTo>
                      <a:pt x="20210" y="22028"/>
                    </a:lnTo>
                    <a:lnTo>
                      <a:pt x="15789" y="22028"/>
                    </a:lnTo>
                    <a:lnTo>
                      <a:pt x="2526" y="8695"/>
                    </a:lnTo>
                    <a:lnTo>
                      <a:pt x="0" y="3478"/>
                    </a:lnTo>
                    <a:lnTo>
                      <a:pt x="0" y="0"/>
                    </a:lnTo>
                    <a:lnTo>
                      <a:pt x="6315" y="0"/>
                    </a:lnTo>
                    <a:lnTo>
                      <a:pt x="15789" y="5797"/>
                    </a:lnTo>
                    <a:lnTo>
                      <a:pt x="25894" y="3478"/>
                    </a:lnTo>
                    <a:lnTo>
                      <a:pt x="31578" y="10434"/>
                    </a:lnTo>
                    <a:lnTo>
                      <a:pt x="33473" y="15652"/>
                    </a:lnTo>
                    <a:lnTo>
                      <a:pt x="47368" y="24927"/>
                    </a:lnTo>
                    <a:lnTo>
                      <a:pt x="53052" y="30724"/>
                    </a:lnTo>
                    <a:lnTo>
                      <a:pt x="60631" y="36521"/>
                    </a:lnTo>
                    <a:lnTo>
                      <a:pt x="63157" y="34202"/>
                    </a:lnTo>
                    <a:lnTo>
                      <a:pt x="65052" y="36521"/>
                    </a:lnTo>
                    <a:lnTo>
                      <a:pt x="68842" y="40579"/>
                    </a:lnTo>
                    <a:lnTo>
                      <a:pt x="70736" y="40579"/>
                    </a:lnTo>
                    <a:lnTo>
                      <a:pt x="74526" y="44637"/>
                    </a:lnTo>
                    <a:lnTo>
                      <a:pt x="76421" y="48695"/>
                    </a:lnTo>
                    <a:lnTo>
                      <a:pt x="84631" y="52173"/>
                    </a:lnTo>
                    <a:lnTo>
                      <a:pt x="86526" y="53913"/>
                    </a:lnTo>
                    <a:lnTo>
                      <a:pt x="82736" y="56231"/>
                    </a:lnTo>
                    <a:lnTo>
                      <a:pt x="86526" y="56231"/>
                    </a:lnTo>
                    <a:lnTo>
                      <a:pt x="90315" y="53913"/>
                    </a:lnTo>
                    <a:lnTo>
                      <a:pt x="92210" y="56231"/>
                    </a:lnTo>
                    <a:lnTo>
                      <a:pt x="93473" y="59130"/>
                    </a:lnTo>
                    <a:lnTo>
                      <a:pt x="90315" y="61449"/>
                    </a:lnTo>
                    <a:lnTo>
                      <a:pt x="93473" y="61449"/>
                    </a:lnTo>
                    <a:lnTo>
                      <a:pt x="90315" y="64347"/>
                    </a:lnTo>
                    <a:lnTo>
                      <a:pt x="93473" y="66086"/>
                    </a:lnTo>
                    <a:lnTo>
                      <a:pt x="101684" y="67246"/>
                    </a:lnTo>
                    <a:lnTo>
                      <a:pt x="101684" y="73623"/>
                    </a:lnTo>
                    <a:lnTo>
                      <a:pt x="106105" y="78840"/>
                    </a:lnTo>
                    <a:lnTo>
                      <a:pt x="106105" y="82318"/>
                    </a:lnTo>
                    <a:lnTo>
                      <a:pt x="110526" y="82318"/>
                    </a:lnTo>
                    <a:lnTo>
                      <a:pt x="113684" y="82318"/>
                    </a:lnTo>
                    <a:lnTo>
                      <a:pt x="117473" y="88115"/>
                    </a:lnTo>
                    <a:lnTo>
                      <a:pt x="120000" y="89275"/>
                    </a:lnTo>
                    <a:lnTo>
                      <a:pt x="116210" y="93333"/>
                    </a:lnTo>
                    <a:lnTo>
                      <a:pt x="117473" y="96231"/>
                    </a:lnTo>
                    <a:lnTo>
                      <a:pt x="117473" y="101449"/>
                    </a:lnTo>
                    <a:lnTo>
                      <a:pt x="116210" y="118260"/>
                    </a:lnTo>
                    <a:lnTo>
                      <a:pt x="110526" y="114202"/>
                    </a:lnTo>
                    <a:lnTo>
                      <a:pt x="108000" y="115942"/>
                    </a:lnTo>
                    <a:lnTo>
                      <a:pt x="103578" y="114202"/>
                    </a:lnTo>
                    <a:lnTo>
                      <a:pt x="103578" y="115942"/>
                    </a:lnTo>
                    <a:lnTo>
                      <a:pt x="103578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9"/>
              <p:cNvSpPr/>
              <p:nvPr/>
            </p:nvSpPr>
            <p:spPr>
              <a:xfrm>
                <a:off x="9221788" y="4321175"/>
                <a:ext cx="274638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31111"/>
                    </a:moveTo>
                    <a:lnTo>
                      <a:pt x="115838" y="120000"/>
                    </a:lnTo>
                    <a:lnTo>
                      <a:pt x="105433" y="106666"/>
                    </a:lnTo>
                    <a:lnTo>
                      <a:pt x="98497" y="106666"/>
                    </a:lnTo>
                    <a:lnTo>
                      <a:pt x="92254" y="104444"/>
                    </a:lnTo>
                    <a:lnTo>
                      <a:pt x="95028" y="97777"/>
                    </a:lnTo>
                    <a:lnTo>
                      <a:pt x="87398" y="88148"/>
                    </a:lnTo>
                    <a:lnTo>
                      <a:pt x="90173" y="82962"/>
                    </a:lnTo>
                    <a:lnTo>
                      <a:pt x="83930" y="72592"/>
                    </a:lnTo>
                    <a:lnTo>
                      <a:pt x="72832" y="62962"/>
                    </a:lnTo>
                    <a:lnTo>
                      <a:pt x="58265" y="56296"/>
                    </a:lnTo>
                    <a:lnTo>
                      <a:pt x="49248" y="54074"/>
                    </a:lnTo>
                    <a:lnTo>
                      <a:pt x="43005" y="49629"/>
                    </a:lnTo>
                    <a:lnTo>
                      <a:pt x="47861" y="49629"/>
                    </a:lnTo>
                    <a:lnTo>
                      <a:pt x="47861" y="47407"/>
                    </a:lnTo>
                    <a:lnTo>
                      <a:pt x="43005" y="47407"/>
                    </a:lnTo>
                    <a:lnTo>
                      <a:pt x="36763" y="47407"/>
                    </a:lnTo>
                    <a:lnTo>
                      <a:pt x="39537" y="44444"/>
                    </a:lnTo>
                    <a:lnTo>
                      <a:pt x="34682" y="47407"/>
                    </a:lnTo>
                    <a:lnTo>
                      <a:pt x="33294" y="42222"/>
                    </a:lnTo>
                    <a:lnTo>
                      <a:pt x="34682" y="38518"/>
                    </a:lnTo>
                    <a:lnTo>
                      <a:pt x="33294" y="35555"/>
                    </a:lnTo>
                    <a:lnTo>
                      <a:pt x="30520" y="38518"/>
                    </a:lnTo>
                    <a:lnTo>
                      <a:pt x="30520" y="42222"/>
                    </a:lnTo>
                    <a:lnTo>
                      <a:pt x="25664" y="47407"/>
                    </a:lnTo>
                    <a:lnTo>
                      <a:pt x="22196" y="51111"/>
                    </a:lnTo>
                    <a:lnTo>
                      <a:pt x="19421" y="44444"/>
                    </a:lnTo>
                    <a:lnTo>
                      <a:pt x="22196" y="40740"/>
                    </a:lnTo>
                    <a:lnTo>
                      <a:pt x="19421" y="38518"/>
                    </a:lnTo>
                    <a:lnTo>
                      <a:pt x="17341" y="35555"/>
                    </a:lnTo>
                    <a:lnTo>
                      <a:pt x="11098" y="35555"/>
                    </a:lnTo>
                    <a:lnTo>
                      <a:pt x="14566" y="34074"/>
                    </a:lnTo>
                    <a:lnTo>
                      <a:pt x="19421" y="34074"/>
                    </a:lnTo>
                    <a:lnTo>
                      <a:pt x="25664" y="28888"/>
                    </a:lnTo>
                    <a:lnTo>
                      <a:pt x="28439" y="31111"/>
                    </a:lnTo>
                    <a:lnTo>
                      <a:pt x="33294" y="31111"/>
                    </a:lnTo>
                    <a:lnTo>
                      <a:pt x="33294" y="28888"/>
                    </a:lnTo>
                    <a:lnTo>
                      <a:pt x="33294" y="26666"/>
                    </a:lnTo>
                    <a:lnTo>
                      <a:pt x="24277" y="26666"/>
                    </a:lnTo>
                    <a:lnTo>
                      <a:pt x="14566" y="26666"/>
                    </a:lnTo>
                    <a:lnTo>
                      <a:pt x="11098" y="22222"/>
                    </a:lnTo>
                    <a:lnTo>
                      <a:pt x="11098" y="17037"/>
                    </a:lnTo>
                    <a:lnTo>
                      <a:pt x="8323" y="15555"/>
                    </a:lnTo>
                    <a:lnTo>
                      <a:pt x="0" y="15555"/>
                    </a:lnTo>
                    <a:lnTo>
                      <a:pt x="0" y="12592"/>
                    </a:lnTo>
                    <a:lnTo>
                      <a:pt x="2774" y="5925"/>
                    </a:lnTo>
                    <a:lnTo>
                      <a:pt x="8323" y="3703"/>
                    </a:lnTo>
                    <a:lnTo>
                      <a:pt x="17341" y="0"/>
                    </a:lnTo>
                    <a:lnTo>
                      <a:pt x="24277" y="3703"/>
                    </a:lnTo>
                    <a:lnTo>
                      <a:pt x="34682" y="5925"/>
                    </a:lnTo>
                    <a:lnTo>
                      <a:pt x="34682" y="7407"/>
                    </a:lnTo>
                    <a:lnTo>
                      <a:pt x="39537" y="15555"/>
                    </a:lnTo>
                    <a:lnTo>
                      <a:pt x="34682" y="22222"/>
                    </a:lnTo>
                    <a:lnTo>
                      <a:pt x="40924" y="34074"/>
                    </a:lnTo>
                    <a:lnTo>
                      <a:pt x="40924" y="28888"/>
                    </a:lnTo>
                    <a:lnTo>
                      <a:pt x="43005" y="34074"/>
                    </a:lnTo>
                    <a:lnTo>
                      <a:pt x="45086" y="35555"/>
                    </a:lnTo>
                    <a:lnTo>
                      <a:pt x="45086" y="38518"/>
                    </a:lnTo>
                    <a:lnTo>
                      <a:pt x="49248" y="40740"/>
                    </a:lnTo>
                    <a:lnTo>
                      <a:pt x="54104" y="40740"/>
                    </a:lnTo>
                    <a:lnTo>
                      <a:pt x="63121" y="26666"/>
                    </a:lnTo>
                    <a:lnTo>
                      <a:pt x="72832" y="26666"/>
                    </a:lnTo>
                    <a:lnTo>
                      <a:pt x="71445" y="19259"/>
                    </a:lnTo>
                    <a:lnTo>
                      <a:pt x="81156" y="15555"/>
                    </a:lnTo>
                    <a:lnTo>
                      <a:pt x="98497" y="24444"/>
                    </a:lnTo>
                    <a:lnTo>
                      <a:pt x="109595" y="28888"/>
                    </a:lnTo>
                    <a:lnTo>
                      <a:pt x="120000" y="31111"/>
                    </a:lnTo>
                    <a:lnTo>
                      <a:pt x="120000" y="31111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9"/>
              <p:cNvSpPr/>
              <p:nvPr/>
            </p:nvSpPr>
            <p:spPr>
              <a:xfrm>
                <a:off x="8880476" y="4264025"/>
                <a:ext cx="176213" cy="212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459" y="120000"/>
                    </a:moveTo>
                    <a:lnTo>
                      <a:pt x="14054" y="116417"/>
                    </a:lnTo>
                    <a:lnTo>
                      <a:pt x="14054" y="111940"/>
                    </a:lnTo>
                    <a:lnTo>
                      <a:pt x="16216" y="100298"/>
                    </a:lnTo>
                    <a:lnTo>
                      <a:pt x="14054" y="89552"/>
                    </a:lnTo>
                    <a:lnTo>
                      <a:pt x="14054" y="81492"/>
                    </a:lnTo>
                    <a:lnTo>
                      <a:pt x="3243" y="83283"/>
                    </a:lnTo>
                    <a:lnTo>
                      <a:pt x="3243" y="75223"/>
                    </a:lnTo>
                    <a:lnTo>
                      <a:pt x="0" y="73432"/>
                    </a:lnTo>
                    <a:lnTo>
                      <a:pt x="6486" y="69850"/>
                    </a:lnTo>
                    <a:lnTo>
                      <a:pt x="9729" y="64477"/>
                    </a:lnTo>
                    <a:lnTo>
                      <a:pt x="14054" y="55522"/>
                    </a:lnTo>
                    <a:lnTo>
                      <a:pt x="9729" y="52835"/>
                    </a:lnTo>
                    <a:lnTo>
                      <a:pt x="14054" y="44776"/>
                    </a:lnTo>
                    <a:lnTo>
                      <a:pt x="19459" y="39402"/>
                    </a:lnTo>
                    <a:lnTo>
                      <a:pt x="23783" y="28656"/>
                    </a:lnTo>
                    <a:lnTo>
                      <a:pt x="23783" y="25970"/>
                    </a:lnTo>
                    <a:lnTo>
                      <a:pt x="30270" y="14328"/>
                    </a:lnTo>
                    <a:lnTo>
                      <a:pt x="30270" y="12537"/>
                    </a:lnTo>
                    <a:lnTo>
                      <a:pt x="33513" y="14328"/>
                    </a:lnTo>
                    <a:lnTo>
                      <a:pt x="36756" y="14328"/>
                    </a:lnTo>
                    <a:lnTo>
                      <a:pt x="43243" y="6268"/>
                    </a:lnTo>
                    <a:lnTo>
                      <a:pt x="50810" y="6268"/>
                    </a:lnTo>
                    <a:lnTo>
                      <a:pt x="52972" y="12537"/>
                    </a:lnTo>
                    <a:lnTo>
                      <a:pt x="65945" y="12537"/>
                    </a:lnTo>
                    <a:lnTo>
                      <a:pt x="83243" y="14328"/>
                    </a:lnTo>
                    <a:lnTo>
                      <a:pt x="102702" y="14328"/>
                    </a:lnTo>
                    <a:lnTo>
                      <a:pt x="112432" y="3582"/>
                    </a:lnTo>
                    <a:lnTo>
                      <a:pt x="120000" y="0"/>
                    </a:lnTo>
                    <a:lnTo>
                      <a:pt x="120000" y="9850"/>
                    </a:lnTo>
                    <a:lnTo>
                      <a:pt x="112432" y="17910"/>
                    </a:lnTo>
                    <a:lnTo>
                      <a:pt x="107027" y="20597"/>
                    </a:lnTo>
                    <a:lnTo>
                      <a:pt x="89729" y="24179"/>
                    </a:lnTo>
                    <a:lnTo>
                      <a:pt x="83243" y="20597"/>
                    </a:lnTo>
                    <a:lnTo>
                      <a:pt x="65945" y="20597"/>
                    </a:lnTo>
                    <a:lnTo>
                      <a:pt x="56216" y="20597"/>
                    </a:lnTo>
                    <a:lnTo>
                      <a:pt x="46486" y="20597"/>
                    </a:lnTo>
                    <a:lnTo>
                      <a:pt x="38918" y="20597"/>
                    </a:lnTo>
                    <a:lnTo>
                      <a:pt x="33513" y="20597"/>
                    </a:lnTo>
                    <a:lnTo>
                      <a:pt x="25945" y="28656"/>
                    </a:lnTo>
                    <a:lnTo>
                      <a:pt x="30270" y="39402"/>
                    </a:lnTo>
                    <a:lnTo>
                      <a:pt x="33513" y="41194"/>
                    </a:lnTo>
                    <a:lnTo>
                      <a:pt x="36756" y="44776"/>
                    </a:lnTo>
                    <a:lnTo>
                      <a:pt x="36756" y="47462"/>
                    </a:lnTo>
                    <a:lnTo>
                      <a:pt x="46486" y="51044"/>
                    </a:lnTo>
                    <a:lnTo>
                      <a:pt x="52972" y="39402"/>
                    </a:lnTo>
                    <a:lnTo>
                      <a:pt x="60540" y="41194"/>
                    </a:lnTo>
                    <a:lnTo>
                      <a:pt x="62702" y="41194"/>
                    </a:lnTo>
                    <a:lnTo>
                      <a:pt x="65945" y="39402"/>
                    </a:lnTo>
                    <a:lnTo>
                      <a:pt x="76756" y="39402"/>
                    </a:lnTo>
                    <a:lnTo>
                      <a:pt x="80000" y="36716"/>
                    </a:lnTo>
                    <a:lnTo>
                      <a:pt x="83243" y="36716"/>
                    </a:lnTo>
                    <a:lnTo>
                      <a:pt x="89729" y="39402"/>
                    </a:lnTo>
                    <a:lnTo>
                      <a:pt x="85405" y="41194"/>
                    </a:lnTo>
                    <a:lnTo>
                      <a:pt x="80000" y="41194"/>
                    </a:lnTo>
                    <a:lnTo>
                      <a:pt x="70270" y="51044"/>
                    </a:lnTo>
                    <a:lnTo>
                      <a:pt x="56216" y="59104"/>
                    </a:lnTo>
                    <a:lnTo>
                      <a:pt x="50810" y="55522"/>
                    </a:lnTo>
                    <a:lnTo>
                      <a:pt x="70270" y="75223"/>
                    </a:lnTo>
                    <a:lnTo>
                      <a:pt x="70270" y="81492"/>
                    </a:lnTo>
                    <a:lnTo>
                      <a:pt x="65945" y="85970"/>
                    </a:lnTo>
                    <a:lnTo>
                      <a:pt x="73513" y="85970"/>
                    </a:lnTo>
                    <a:lnTo>
                      <a:pt x="73513" y="92238"/>
                    </a:lnTo>
                    <a:lnTo>
                      <a:pt x="80000" y="94029"/>
                    </a:lnTo>
                    <a:lnTo>
                      <a:pt x="80000" y="97611"/>
                    </a:lnTo>
                    <a:lnTo>
                      <a:pt x="70270" y="97611"/>
                    </a:lnTo>
                    <a:lnTo>
                      <a:pt x="62702" y="100298"/>
                    </a:lnTo>
                    <a:lnTo>
                      <a:pt x="62702" y="105671"/>
                    </a:lnTo>
                    <a:lnTo>
                      <a:pt x="52972" y="105671"/>
                    </a:lnTo>
                    <a:lnTo>
                      <a:pt x="52972" y="94029"/>
                    </a:lnTo>
                    <a:lnTo>
                      <a:pt x="43243" y="83283"/>
                    </a:lnTo>
                    <a:lnTo>
                      <a:pt x="43243" y="81492"/>
                    </a:lnTo>
                    <a:lnTo>
                      <a:pt x="43243" y="75223"/>
                    </a:lnTo>
                    <a:lnTo>
                      <a:pt x="43243" y="69850"/>
                    </a:lnTo>
                    <a:lnTo>
                      <a:pt x="36756" y="69850"/>
                    </a:lnTo>
                    <a:lnTo>
                      <a:pt x="30270" y="75223"/>
                    </a:lnTo>
                    <a:lnTo>
                      <a:pt x="33513" y="78805"/>
                    </a:lnTo>
                    <a:lnTo>
                      <a:pt x="33513" y="85970"/>
                    </a:lnTo>
                    <a:lnTo>
                      <a:pt x="30270" y="97611"/>
                    </a:lnTo>
                    <a:lnTo>
                      <a:pt x="30270" y="105671"/>
                    </a:lnTo>
                    <a:lnTo>
                      <a:pt x="33513" y="116417"/>
                    </a:lnTo>
                    <a:lnTo>
                      <a:pt x="23783" y="116417"/>
                    </a:lnTo>
                    <a:lnTo>
                      <a:pt x="19459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9"/>
              <p:cNvSpPr/>
              <p:nvPr/>
            </p:nvSpPr>
            <p:spPr>
              <a:xfrm>
                <a:off x="8880476" y="4264025"/>
                <a:ext cx="176213" cy="212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459" y="120000"/>
                    </a:moveTo>
                    <a:lnTo>
                      <a:pt x="14054" y="116417"/>
                    </a:lnTo>
                    <a:lnTo>
                      <a:pt x="14054" y="111940"/>
                    </a:lnTo>
                    <a:lnTo>
                      <a:pt x="16216" y="100298"/>
                    </a:lnTo>
                    <a:lnTo>
                      <a:pt x="14054" y="89552"/>
                    </a:lnTo>
                    <a:lnTo>
                      <a:pt x="14054" y="81492"/>
                    </a:lnTo>
                    <a:lnTo>
                      <a:pt x="3243" y="83283"/>
                    </a:lnTo>
                    <a:lnTo>
                      <a:pt x="3243" y="75223"/>
                    </a:lnTo>
                    <a:lnTo>
                      <a:pt x="0" y="73432"/>
                    </a:lnTo>
                    <a:lnTo>
                      <a:pt x="6486" y="69850"/>
                    </a:lnTo>
                    <a:lnTo>
                      <a:pt x="9729" y="64477"/>
                    </a:lnTo>
                    <a:lnTo>
                      <a:pt x="14054" y="55522"/>
                    </a:lnTo>
                    <a:lnTo>
                      <a:pt x="9729" y="52835"/>
                    </a:lnTo>
                    <a:lnTo>
                      <a:pt x="14054" y="44776"/>
                    </a:lnTo>
                    <a:lnTo>
                      <a:pt x="19459" y="39402"/>
                    </a:lnTo>
                    <a:lnTo>
                      <a:pt x="23783" y="28656"/>
                    </a:lnTo>
                    <a:lnTo>
                      <a:pt x="23783" y="25970"/>
                    </a:lnTo>
                    <a:lnTo>
                      <a:pt x="30270" y="14328"/>
                    </a:lnTo>
                    <a:lnTo>
                      <a:pt x="30270" y="12537"/>
                    </a:lnTo>
                    <a:lnTo>
                      <a:pt x="33513" y="14328"/>
                    </a:lnTo>
                    <a:lnTo>
                      <a:pt x="36756" y="14328"/>
                    </a:lnTo>
                    <a:lnTo>
                      <a:pt x="43243" y="6268"/>
                    </a:lnTo>
                    <a:lnTo>
                      <a:pt x="50810" y="6268"/>
                    </a:lnTo>
                    <a:lnTo>
                      <a:pt x="52972" y="12537"/>
                    </a:lnTo>
                    <a:lnTo>
                      <a:pt x="65945" y="12537"/>
                    </a:lnTo>
                    <a:lnTo>
                      <a:pt x="83243" y="14328"/>
                    </a:lnTo>
                    <a:lnTo>
                      <a:pt x="102702" y="14328"/>
                    </a:lnTo>
                    <a:lnTo>
                      <a:pt x="112432" y="3582"/>
                    </a:lnTo>
                    <a:lnTo>
                      <a:pt x="120000" y="0"/>
                    </a:lnTo>
                    <a:lnTo>
                      <a:pt x="120000" y="9850"/>
                    </a:lnTo>
                    <a:lnTo>
                      <a:pt x="112432" y="17910"/>
                    </a:lnTo>
                    <a:lnTo>
                      <a:pt x="107027" y="20597"/>
                    </a:lnTo>
                    <a:lnTo>
                      <a:pt x="89729" y="24179"/>
                    </a:lnTo>
                    <a:lnTo>
                      <a:pt x="83243" y="20597"/>
                    </a:lnTo>
                    <a:lnTo>
                      <a:pt x="65945" y="20597"/>
                    </a:lnTo>
                    <a:lnTo>
                      <a:pt x="56216" y="20597"/>
                    </a:lnTo>
                    <a:lnTo>
                      <a:pt x="46486" y="20597"/>
                    </a:lnTo>
                    <a:lnTo>
                      <a:pt x="38918" y="20597"/>
                    </a:lnTo>
                    <a:lnTo>
                      <a:pt x="33513" y="20597"/>
                    </a:lnTo>
                    <a:lnTo>
                      <a:pt x="25945" y="28656"/>
                    </a:lnTo>
                    <a:lnTo>
                      <a:pt x="30270" y="39402"/>
                    </a:lnTo>
                    <a:lnTo>
                      <a:pt x="33513" y="41194"/>
                    </a:lnTo>
                    <a:lnTo>
                      <a:pt x="36756" y="44776"/>
                    </a:lnTo>
                    <a:lnTo>
                      <a:pt x="36756" y="47462"/>
                    </a:lnTo>
                    <a:lnTo>
                      <a:pt x="46486" y="51044"/>
                    </a:lnTo>
                    <a:lnTo>
                      <a:pt x="52972" y="39402"/>
                    </a:lnTo>
                    <a:lnTo>
                      <a:pt x="60540" y="41194"/>
                    </a:lnTo>
                    <a:lnTo>
                      <a:pt x="62702" y="41194"/>
                    </a:lnTo>
                    <a:lnTo>
                      <a:pt x="65945" y="39402"/>
                    </a:lnTo>
                    <a:lnTo>
                      <a:pt x="76756" y="39402"/>
                    </a:lnTo>
                    <a:lnTo>
                      <a:pt x="80000" y="36716"/>
                    </a:lnTo>
                    <a:lnTo>
                      <a:pt x="83243" y="36716"/>
                    </a:lnTo>
                    <a:lnTo>
                      <a:pt x="89729" y="39402"/>
                    </a:lnTo>
                    <a:lnTo>
                      <a:pt x="85405" y="41194"/>
                    </a:lnTo>
                    <a:lnTo>
                      <a:pt x="80000" y="41194"/>
                    </a:lnTo>
                    <a:lnTo>
                      <a:pt x="70270" y="51044"/>
                    </a:lnTo>
                    <a:lnTo>
                      <a:pt x="56216" y="59104"/>
                    </a:lnTo>
                    <a:lnTo>
                      <a:pt x="50810" y="55522"/>
                    </a:lnTo>
                    <a:lnTo>
                      <a:pt x="70270" y="75223"/>
                    </a:lnTo>
                    <a:lnTo>
                      <a:pt x="70270" y="81492"/>
                    </a:lnTo>
                    <a:lnTo>
                      <a:pt x="65945" y="85970"/>
                    </a:lnTo>
                    <a:lnTo>
                      <a:pt x="73513" y="85970"/>
                    </a:lnTo>
                    <a:lnTo>
                      <a:pt x="73513" y="92238"/>
                    </a:lnTo>
                    <a:lnTo>
                      <a:pt x="80000" y="94029"/>
                    </a:lnTo>
                    <a:lnTo>
                      <a:pt x="80000" y="97611"/>
                    </a:lnTo>
                    <a:lnTo>
                      <a:pt x="70270" y="97611"/>
                    </a:lnTo>
                    <a:lnTo>
                      <a:pt x="62702" y="100298"/>
                    </a:lnTo>
                    <a:lnTo>
                      <a:pt x="62702" y="105671"/>
                    </a:lnTo>
                    <a:lnTo>
                      <a:pt x="52972" y="105671"/>
                    </a:lnTo>
                    <a:lnTo>
                      <a:pt x="52972" y="94029"/>
                    </a:lnTo>
                    <a:lnTo>
                      <a:pt x="43243" y="83283"/>
                    </a:lnTo>
                    <a:lnTo>
                      <a:pt x="43243" y="81492"/>
                    </a:lnTo>
                    <a:lnTo>
                      <a:pt x="43243" y="75223"/>
                    </a:lnTo>
                    <a:lnTo>
                      <a:pt x="43243" y="69850"/>
                    </a:lnTo>
                    <a:lnTo>
                      <a:pt x="36756" y="69850"/>
                    </a:lnTo>
                    <a:lnTo>
                      <a:pt x="30270" y="75223"/>
                    </a:lnTo>
                    <a:lnTo>
                      <a:pt x="33513" y="78805"/>
                    </a:lnTo>
                    <a:lnTo>
                      <a:pt x="33513" y="85970"/>
                    </a:lnTo>
                    <a:lnTo>
                      <a:pt x="30270" y="97611"/>
                    </a:lnTo>
                    <a:lnTo>
                      <a:pt x="30270" y="105671"/>
                    </a:lnTo>
                    <a:lnTo>
                      <a:pt x="33513" y="116417"/>
                    </a:lnTo>
                    <a:lnTo>
                      <a:pt x="23783" y="116417"/>
                    </a:lnTo>
                    <a:lnTo>
                      <a:pt x="19459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9"/>
              <p:cNvSpPr/>
              <p:nvPr/>
            </p:nvSpPr>
            <p:spPr>
              <a:xfrm>
                <a:off x="8510588" y="4476750"/>
                <a:ext cx="252413" cy="873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490" y="120000"/>
                    </a:moveTo>
                    <a:lnTo>
                      <a:pt x="113207" y="113454"/>
                    </a:lnTo>
                    <a:lnTo>
                      <a:pt x="101132" y="93818"/>
                    </a:lnTo>
                    <a:lnTo>
                      <a:pt x="94339" y="100363"/>
                    </a:lnTo>
                    <a:lnTo>
                      <a:pt x="87547" y="93818"/>
                    </a:lnTo>
                    <a:lnTo>
                      <a:pt x="82264" y="100363"/>
                    </a:lnTo>
                    <a:lnTo>
                      <a:pt x="70943" y="85090"/>
                    </a:lnTo>
                    <a:lnTo>
                      <a:pt x="64150" y="80727"/>
                    </a:lnTo>
                    <a:lnTo>
                      <a:pt x="49811" y="74181"/>
                    </a:lnTo>
                    <a:lnTo>
                      <a:pt x="40754" y="74181"/>
                    </a:lnTo>
                    <a:lnTo>
                      <a:pt x="26415" y="65454"/>
                    </a:lnTo>
                    <a:lnTo>
                      <a:pt x="12830" y="54545"/>
                    </a:lnTo>
                    <a:lnTo>
                      <a:pt x="17358" y="45818"/>
                    </a:lnTo>
                    <a:lnTo>
                      <a:pt x="6792" y="39272"/>
                    </a:lnTo>
                    <a:lnTo>
                      <a:pt x="0" y="30545"/>
                    </a:lnTo>
                    <a:lnTo>
                      <a:pt x="0" y="26181"/>
                    </a:lnTo>
                    <a:lnTo>
                      <a:pt x="3773" y="26181"/>
                    </a:lnTo>
                    <a:lnTo>
                      <a:pt x="8301" y="19636"/>
                    </a:lnTo>
                    <a:lnTo>
                      <a:pt x="11320" y="0"/>
                    </a:lnTo>
                    <a:lnTo>
                      <a:pt x="22641" y="15272"/>
                    </a:lnTo>
                    <a:lnTo>
                      <a:pt x="24150" y="6545"/>
                    </a:lnTo>
                    <a:lnTo>
                      <a:pt x="26415" y="6545"/>
                    </a:lnTo>
                    <a:lnTo>
                      <a:pt x="30943" y="15272"/>
                    </a:lnTo>
                    <a:lnTo>
                      <a:pt x="36226" y="19636"/>
                    </a:lnTo>
                    <a:lnTo>
                      <a:pt x="38490" y="15272"/>
                    </a:lnTo>
                    <a:lnTo>
                      <a:pt x="43018" y="26181"/>
                    </a:lnTo>
                    <a:lnTo>
                      <a:pt x="61886" y="39272"/>
                    </a:lnTo>
                    <a:lnTo>
                      <a:pt x="67169" y="39272"/>
                    </a:lnTo>
                    <a:lnTo>
                      <a:pt x="70943" y="26181"/>
                    </a:lnTo>
                    <a:lnTo>
                      <a:pt x="75471" y="26181"/>
                    </a:lnTo>
                    <a:lnTo>
                      <a:pt x="75471" y="30545"/>
                    </a:lnTo>
                    <a:lnTo>
                      <a:pt x="80754" y="26181"/>
                    </a:lnTo>
                    <a:lnTo>
                      <a:pt x="85283" y="30545"/>
                    </a:lnTo>
                    <a:lnTo>
                      <a:pt x="91320" y="39272"/>
                    </a:lnTo>
                    <a:lnTo>
                      <a:pt x="96603" y="61090"/>
                    </a:lnTo>
                    <a:lnTo>
                      <a:pt x="103396" y="74181"/>
                    </a:lnTo>
                    <a:lnTo>
                      <a:pt x="106415" y="74181"/>
                    </a:lnTo>
                    <a:lnTo>
                      <a:pt x="113207" y="65454"/>
                    </a:lnTo>
                    <a:lnTo>
                      <a:pt x="118490" y="74181"/>
                    </a:lnTo>
                    <a:lnTo>
                      <a:pt x="118490" y="85090"/>
                    </a:lnTo>
                    <a:lnTo>
                      <a:pt x="115471" y="100363"/>
                    </a:lnTo>
                    <a:lnTo>
                      <a:pt x="120000" y="113454"/>
                    </a:lnTo>
                    <a:lnTo>
                      <a:pt x="11849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9"/>
              <p:cNvSpPr/>
              <p:nvPr/>
            </p:nvSpPr>
            <p:spPr>
              <a:xfrm>
                <a:off x="8510588" y="4476750"/>
                <a:ext cx="252413" cy="873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490" y="120000"/>
                    </a:moveTo>
                    <a:lnTo>
                      <a:pt x="113207" y="113454"/>
                    </a:lnTo>
                    <a:lnTo>
                      <a:pt x="101132" y="93818"/>
                    </a:lnTo>
                    <a:lnTo>
                      <a:pt x="94339" y="100363"/>
                    </a:lnTo>
                    <a:lnTo>
                      <a:pt x="87547" y="93818"/>
                    </a:lnTo>
                    <a:lnTo>
                      <a:pt x="82264" y="100363"/>
                    </a:lnTo>
                    <a:lnTo>
                      <a:pt x="70943" y="85090"/>
                    </a:lnTo>
                    <a:lnTo>
                      <a:pt x="64150" y="80727"/>
                    </a:lnTo>
                    <a:lnTo>
                      <a:pt x="49811" y="74181"/>
                    </a:lnTo>
                    <a:lnTo>
                      <a:pt x="40754" y="74181"/>
                    </a:lnTo>
                    <a:lnTo>
                      <a:pt x="26415" y="65454"/>
                    </a:lnTo>
                    <a:lnTo>
                      <a:pt x="12830" y="54545"/>
                    </a:lnTo>
                    <a:lnTo>
                      <a:pt x="17358" y="45818"/>
                    </a:lnTo>
                    <a:lnTo>
                      <a:pt x="6792" y="39272"/>
                    </a:lnTo>
                    <a:lnTo>
                      <a:pt x="0" y="30545"/>
                    </a:lnTo>
                    <a:lnTo>
                      <a:pt x="0" y="26181"/>
                    </a:lnTo>
                    <a:lnTo>
                      <a:pt x="3773" y="26181"/>
                    </a:lnTo>
                    <a:lnTo>
                      <a:pt x="8301" y="19636"/>
                    </a:lnTo>
                    <a:lnTo>
                      <a:pt x="11320" y="0"/>
                    </a:lnTo>
                    <a:lnTo>
                      <a:pt x="22641" y="15272"/>
                    </a:lnTo>
                    <a:lnTo>
                      <a:pt x="24150" y="6545"/>
                    </a:lnTo>
                    <a:lnTo>
                      <a:pt x="26415" y="6545"/>
                    </a:lnTo>
                    <a:lnTo>
                      <a:pt x="30943" y="15272"/>
                    </a:lnTo>
                    <a:lnTo>
                      <a:pt x="36226" y="19636"/>
                    </a:lnTo>
                    <a:lnTo>
                      <a:pt x="38490" y="15272"/>
                    </a:lnTo>
                    <a:lnTo>
                      <a:pt x="43018" y="26181"/>
                    </a:lnTo>
                    <a:lnTo>
                      <a:pt x="61886" y="39272"/>
                    </a:lnTo>
                    <a:lnTo>
                      <a:pt x="67169" y="39272"/>
                    </a:lnTo>
                    <a:lnTo>
                      <a:pt x="70943" y="26181"/>
                    </a:lnTo>
                    <a:lnTo>
                      <a:pt x="75471" y="26181"/>
                    </a:lnTo>
                    <a:lnTo>
                      <a:pt x="75471" y="30545"/>
                    </a:lnTo>
                    <a:lnTo>
                      <a:pt x="80754" y="26181"/>
                    </a:lnTo>
                    <a:lnTo>
                      <a:pt x="85283" y="30545"/>
                    </a:lnTo>
                    <a:lnTo>
                      <a:pt x="91320" y="39272"/>
                    </a:lnTo>
                    <a:lnTo>
                      <a:pt x="96603" y="61090"/>
                    </a:lnTo>
                    <a:lnTo>
                      <a:pt x="103396" y="74181"/>
                    </a:lnTo>
                    <a:lnTo>
                      <a:pt x="106415" y="74181"/>
                    </a:lnTo>
                    <a:lnTo>
                      <a:pt x="113207" y="65454"/>
                    </a:lnTo>
                    <a:lnTo>
                      <a:pt x="118490" y="74181"/>
                    </a:lnTo>
                    <a:lnTo>
                      <a:pt x="118490" y="85090"/>
                    </a:lnTo>
                    <a:lnTo>
                      <a:pt x="115471" y="100363"/>
                    </a:lnTo>
                    <a:lnTo>
                      <a:pt x="120000" y="113454"/>
                    </a:lnTo>
                    <a:lnTo>
                      <a:pt x="118490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9"/>
              <p:cNvSpPr/>
              <p:nvPr/>
            </p:nvSpPr>
            <p:spPr>
              <a:xfrm>
                <a:off x="9002713" y="4549775"/>
                <a:ext cx="107950" cy="587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5882" y="120000"/>
                    </a:moveTo>
                    <a:lnTo>
                      <a:pt x="0" y="120000"/>
                    </a:lnTo>
                    <a:lnTo>
                      <a:pt x="10588" y="100540"/>
                    </a:lnTo>
                    <a:lnTo>
                      <a:pt x="10588" y="68108"/>
                    </a:lnTo>
                    <a:lnTo>
                      <a:pt x="26470" y="58378"/>
                    </a:lnTo>
                    <a:lnTo>
                      <a:pt x="47647" y="51891"/>
                    </a:lnTo>
                    <a:lnTo>
                      <a:pt x="54705" y="19459"/>
                    </a:lnTo>
                    <a:lnTo>
                      <a:pt x="86470" y="12972"/>
                    </a:lnTo>
                    <a:lnTo>
                      <a:pt x="120000" y="0"/>
                    </a:lnTo>
                    <a:lnTo>
                      <a:pt x="112941" y="29189"/>
                    </a:lnTo>
                    <a:lnTo>
                      <a:pt x="104117" y="29189"/>
                    </a:lnTo>
                    <a:lnTo>
                      <a:pt x="91764" y="38918"/>
                    </a:lnTo>
                    <a:lnTo>
                      <a:pt x="47647" y="68108"/>
                    </a:lnTo>
                    <a:lnTo>
                      <a:pt x="47647" y="81081"/>
                    </a:lnTo>
                    <a:lnTo>
                      <a:pt x="31764" y="110270"/>
                    </a:lnTo>
                    <a:lnTo>
                      <a:pt x="22941" y="110270"/>
                    </a:lnTo>
                    <a:lnTo>
                      <a:pt x="15882" y="120000"/>
                    </a:lnTo>
                    <a:lnTo>
                      <a:pt x="15882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9"/>
              <p:cNvSpPr/>
              <p:nvPr/>
            </p:nvSpPr>
            <p:spPr>
              <a:xfrm>
                <a:off x="9120188" y="4256088"/>
                <a:ext cx="38100" cy="809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000" y="120000"/>
                    </a:moveTo>
                    <a:lnTo>
                      <a:pt x="30000" y="101176"/>
                    </a:lnTo>
                    <a:lnTo>
                      <a:pt x="15000" y="80000"/>
                    </a:lnTo>
                    <a:lnTo>
                      <a:pt x="15000" y="75294"/>
                    </a:lnTo>
                    <a:lnTo>
                      <a:pt x="15000" y="58823"/>
                    </a:lnTo>
                    <a:lnTo>
                      <a:pt x="0" y="44705"/>
                    </a:lnTo>
                    <a:lnTo>
                      <a:pt x="15000" y="11764"/>
                    </a:lnTo>
                    <a:lnTo>
                      <a:pt x="45000" y="0"/>
                    </a:lnTo>
                    <a:lnTo>
                      <a:pt x="45000" y="11764"/>
                    </a:lnTo>
                    <a:lnTo>
                      <a:pt x="45000" y="37647"/>
                    </a:lnTo>
                    <a:lnTo>
                      <a:pt x="30000" y="44705"/>
                    </a:lnTo>
                    <a:lnTo>
                      <a:pt x="45000" y="49411"/>
                    </a:lnTo>
                    <a:lnTo>
                      <a:pt x="60000" y="44705"/>
                    </a:lnTo>
                    <a:lnTo>
                      <a:pt x="80000" y="37647"/>
                    </a:lnTo>
                    <a:lnTo>
                      <a:pt x="80000" y="28235"/>
                    </a:lnTo>
                    <a:lnTo>
                      <a:pt x="120000" y="21176"/>
                    </a:lnTo>
                    <a:lnTo>
                      <a:pt x="120000" y="44705"/>
                    </a:lnTo>
                    <a:lnTo>
                      <a:pt x="80000" y="58823"/>
                    </a:lnTo>
                    <a:lnTo>
                      <a:pt x="120000" y="80000"/>
                    </a:lnTo>
                    <a:lnTo>
                      <a:pt x="45000" y="65882"/>
                    </a:lnTo>
                    <a:lnTo>
                      <a:pt x="45000" y="80000"/>
                    </a:lnTo>
                    <a:lnTo>
                      <a:pt x="8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9"/>
              <p:cNvSpPr/>
              <p:nvPr/>
            </p:nvSpPr>
            <p:spPr>
              <a:xfrm>
                <a:off x="9120188" y="4256088"/>
                <a:ext cx="38100" cy="809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000" y="120000"/>
                    </a:moveTo>
                    <a:lnTo>
                      <a:pt x="30000" y="101176"/>
                    </a:lnTo>
                    <a:lnTo>
                      <a:pt x="15000" y="80000"/>
                    </a:lnTo>
                    <a:lnTo>
                      <a:pt x="15000" y="75294"/>
                    </a:lnTo>
                    <a:lnTo>
                      <a:pt x="15000" y="58823"/>
                    </a:lnTo>
                    <a:lnTo>
                      <a:pt x="0" y="44705"/>
                    </a:lnTo>
                    <a:lnTo>
                      <a:pt x="15000" y="11764"/>
                    </a:lnTo>
                    <a:lnTo>
                      <a:pt x="45000" y="0"/>
                    </a:lnTo>
                    <a:lnTo>
                      <a:pt x="45000" y="11764"/>
                    </a:lnTo>
                    <a:lnTo>
                      <a:pt x="45000" y="37647"/>
                    </a:lnTo>
                    <a:lnTo>
                      <a:pt x="30000" y="44705"/>
                    </a:lnTo>
                    <a:lnTo>
                      <a:pt x="45000" y="49411"/>
                    </a:lnTo>
                    <a:lnTo>
                      <a:pt x="60000" y="44705"/>
                    </a:lnTo>
                    <a:lnTo>
                      <a:pt x="80000" y="37647"/>
                    </a:lnTo>
                    <a:lnTo>
                      <a:pt x="80000" y="28235"/>
                    </a:lnTo>
                    <a:lnTo>
                      <a:pt x="120000" y="21176"/>
                    </a:lnTo>
                    <a:lnTo>
                      <a:pt x="120000" y="44705"/>
                    </a:lnTo>
                    <a:lnTo>
                      <a:pt x="80000" y="58823"/>
                    </a:lnTo>
                    <a:lnTo>
                      <a:pt x="120000" y="80000"/>
                    </a:lnTo>
                    <a:lnTo>
                      <a:pt x="45000" y="65882"/>
                    </a:lnTo>
                    <a:lnTo>
                      <a:pt x="45000" y="80000"/>
                    </a:lnTo>
                    <a:lnTo>
                      <a:pt x="80000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9"/>
              <p:cNvSpPr/>
              <p:nvPr/>
            </p:nvSpPr>
            <p:spPr>
              <a:xfrm>
                <a:off x="9134476" y="4397375"/>
                <a:ext cx="77788" cy="25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80816" y="52500"/>
                    </a:lnTo>
                    <a:lnTo>
                      <a:pt x="68571" y="52500"/>
                    </a:lnTo>
                    <a:lnTo>
                      <a:pt x="68571" y="67500"/>
                    </a:lnTo>
                    <a:lnTo>
                      <a:pt x="46530" y="52500"/>
                    </a:lnTo>
                    <a:lnTo>
                      <a:pt x="36734" y="52500"/>
                    </a:lnTo>
                    <a:lnTo>
                      <a:pt x="29387" y="67500"/>
                    </a:lnTo>
                    <a:lnTo>
                      <a:pt x="17142" y="52500"/>
                    </a:lnTo>
                    <a:lnTo>
                      <a:pt x="7346" y="52500"/>
                    </a:lnTo>
                    <a:lnTo>
                      <a:pt x="7346" y="67500"/>
                    </a:lnTo>
                    <a:lnTo>
                      <a:pt x="0" y="52500"/>
                    </a:lnTo>
                    <a:lnTo>
                      <a:pt x="7346" y="0"/>
                    </a:lnTo>
                    <a:lnTo>
                      <a:pt x="46530" y="0"/>
                    </a:lnTo>
                    <a:lnTo>
                      <a:pt x="58775" y="0"/>
                    </a:lnTo>
                    <a:lnTo>
                      <a:pt x="68571" y="0"/>
                    </a:lnTo>
                    <a:lnTo>
                      <a:pt x="90612" y="0"/>
                    </a:lnTo>
                    <a:lnTo>
                      <a:pt x="107755" y="0"/>
                    </a:lnTo>
                    <a:lnTo>
                      <a:pt x="112653" y="52500"/>
                    </a:lnTo>
                    <a:lnTo>
                      <a:pt x="119999" y="67500"/>
                    </a:lnTo>
                    <a:lnTo>
                      <a:pt x="119999" y="120000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9"/>
              <p:cNvSpPr/>
              <p:nvPr/>
            </p:nvSpPr>
            <p:spPr>
              <a:xfrm>
                <a:off x="8909051" y="4545013"/>
                <a:ext cx="88900" cy="23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3571" y="120000"/>
                    </a:moveTo>
                    <a:lnTo>
                      <a:pt x="27857" y="96000"/>
                    </a:lnTo>
                    <a:lnTo>
                      <a:pt x="21428" y="96000"/>
                    </a:lnTo>
                    <a:lnTo>
                      <a:pt x="0" y="96000"/>
                    </a:lnTo>
                    <a:lnTo>
                      <a:pt x="0" y="56000"/>
                    </a:lnTo>
                    <a:lnTo>
                      <a:pt x="0" y="24000"/>
                    </a:lnTo>
                    <a:lnTo>
                      <a:pt x="21428" y="0"/>
                    </a:lnTo>
                    <a:lnTo>
                      <a:pt x="47142" y="24000"/>
                    </a:lnTo>
                    <a:lnTo>
                      <a:pt x="62142" y="72000"/>
                    </a:lnTo>
                    <a:lnTo>
                      <a:pt x="66428" y="56000"/>
                    </a:lnTo>
                    <a:lnTo>
                      <a:pt x="92142" y="72000"/>
                    </a:lnTo>
                    <a:lnTo>
                      <a:pt x="100714" y="24000"/>
                    </a:lnTo>
                    <a:lnTo>
                      <a:pt x="107142" y="24000"/>
                    </a:lnTo>
                    <a:lnTo>
                      <a:pt x="107142" y="0"/>
                    </a:lnTo>
                    <a:lnTo>
                      <a:pt x="113571" y="0"/>
                    </a:lnTo>
                    <a:lnTo>
                      <a:pt x="119999" y="24000"/>
                    </a:lnTo>
                    <a:lnTo>
                      <a:pt x="107142" y="72000"/>
                    </a:lnTo>
                    <a:lnTo>
                      <a:pt x="81428" y="96000"/>
                    </a:lnTo>
                    <a:lnTo>
                      <a:pt x="72857" y="96000"/>
                    </a:lnTo>
                    <a:lnTo>
                      <a:pt x="53571" y="96000"/>
                    </a:lnTo>
                    <a:lnTo>
                      <a:pt x="53571" y="120000"/>
                    </a:lnTo>
                    <a:lnTo>
                      <a:pt x="53571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9"/>
              <p:cNvSpPr/>
              <p:nvPr/>
            </p:nvSpPr>
            <p:spPr>
              <a:xfrm>
                <a:off x="8828088" y="4545013"/>
                <a:ext cx="61913" cy="23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56000"/>
                    </a:lnTo>
                    <a:lnTo>
                      <a:pt x="6153" y="24000"/>
                    </a:lnTo>
                    <a:lnTo>
                      <a:pt x="27692" y="24000"/>
                    </a:lnTo>
                    <a:lnTo>
                      <a:pt x="36923" y="72000"/>
                    </a:lnTo>
                    <a:lnTo>
                      <a:pt x="52307" y="72000"/>
                    </a:lnTo>
                    <a:lnTo>
                      <a:pt x="64615" y="56000"/>
                    </a:lnTo>
                    <a:lnTo>
                      <a:pt x="43076" y="0"/>
                    </a:lnTo>
                    <a:lnTo>
                      <a:pt x="64615" y="0"/>
                    </a:lnTo>
                    <a:lnTo>
                      <a:pt x="70769" y="24000"/>
                    </a:lnTo>
                    <a:lnTo>
                      <a:pt x="80000" y="0"/>
                    </a:lnTo>
                    <a:lnTo>
                      <a:pt x="92307" y="24000"/>
                    </a:lnTo>
                    <a:lnTo>
                      <a:pt x="110769" y="24000"/>
                    </a:lnTo>
                    <a:lnTo>
                      <a:pt x="120000" y="72000"/>
                    </a:lnTo>
                    <a:lnTo>
                      <a:pt x="80000" y="96000"/>
                    </a:lnTo>
                    <a:lnTo>
                      <a:pt x="80000" y="72000"/>
                    </a:lnTo>
                    <a:lnTo>
                      <a:pt x="70769" y="72000"/>
                    </a:lnTo>
                    <a:lnTo>
                      <a:pt x="64615" y="96000"/>
                    </a:lnTo>
                    <a:lnTo>
                      <a:pt x="36923" y="96000"/>
                    </a:lnTo>
                    <a:lnTo>
                      <a:pt x="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8507413" y="4354513"/>
                <a:ext cx="50800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500" y="120000"/>
                    </a:moveTo>
                    <a:lnTo>
                      <a:pt x="63750" y="96923"/>
                    </a:lnTo>
                    <a:lnTo>
                      <a:pt x="48750" y="60000"/>
                    </a:lnTo>
                    <a:lnTo>
                      <a:pt x="26250" y="46153"/>
                    </a:lnTo>
                    <a:lnTo>
                      <a:pt x="0" y="46153"/>
                    </a:lnTo>
                    <a:lnTo>
                      <a:pt x="11250" y="36923"/>
                    </a:lnTo>
                    <a:lnTo>
                      <a:pt x="11250" y="4615"/>
                    </a:lnTo>
                    <a:lnTo>
                      <a:pt x="30000" y="0"/>
                    </a:lnTo>
                    <a:lnTo>
                      <a:pt x="33750" y="27692"/>
                    </a:lnTo>
                    <a:lnTo>
                      <a:pt x="45000" y="27692"/>
                    </a:lnTo>
                    <a:lnTo>
                      <a:pt x="45000" y="0"/>
                    </a:lnTo>
                    <a:lnTo>
                      <a:pt x="56250" y="0"/>
                    </a:lnTo>
                    <a:lnTo>
                      <a:pt x="63750" y="23076"/>
                    </a:lnTo>
                    <a:lnTo>
                      <a:pt x="82500" y="64615"/>
                    </a:lnTo>
                    <a:lnTo>
                      <a:pt x="120000" y="78461"/>
                    </a:lnTo>
                    <a:lnTo>
                      <a:pt x="97500" y="96923"/>
                    </a:lnTo>
                    <a:lnTo>
                      <a:pt x="112500" y="120000"/>
                    </a:lnTo>
                    <a:lnTo>
                      <a:pt x="1125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8880476" y="4578350"/>
                <a:ext cx="53975" cy="301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705" y="120000"/>
                    </a:moveTo>
                    <a:lnTo>
                      <a:pt x="63529" y="82105"/>
                    </a:lnTo>
                    <a:lnTo>
                      <a:pt x="31764" y="44210"/>
                    </a:lnTo>
                    <a:lnTo>
                      <a:pt x="0" y="18947"/>
                    </a:lnTo>
                    <a:lnTo>
                      <a:pt x="10588" y="0"/>
                    </a:lnTo>
                    <a:lnTo>
                      <a:pt x="45882" y="0"/>
                    </a:lnTo>
                    <a:lnTo>
                      <a:pt x="63529" y="0"/>
                    </a:lnTo>
                    <a:lnTo>
                      <a:pt x="77647" y="18947"/>
                    </a:lnTo>
                    <a:lnTo>
                      <a:pt x="98823" y="44210"/>
                    </a:lnTo>
                    <a:lnTo>
                      <a:pt x="120000" y="82105"/>
                    </a:lnTo>
                    <a:lnTo>
                      <a:pt x="109411" y="101052"/>
                    </a:lnTo>
                    <a:lnTo>
                      <a:pt x="84705" y="120000"/>
                    </a:lnTo>
                    <a:lnTo>
                      <a:pt x="84705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9085263" y="4403725"/>
                <a:ext cx="34925" cy="19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090" y="120000"/>
                    </a:moveTo>
                    <a:lnTo>
                      <a:pt x="0" y="30000"/>
                    </a:lnTo>
                    <a:lnTo>
                      <a:pt x="0" y="0"/>
                    </a:lnTo>
                    <a:lnTo>
                      <a:pt x="87272" y="0"/>
                    </a:lnTo>
                    <a:lnTo>
                      <a:pt x="120000" y="80000"/>
                    </a:lnTo>
                    <a:lnTo>
                      <a:pt x="49090" y="120000"/>
                    </a:lnTo>
                    <a:lnTo>
                      <a:pt x="4909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9"/>
              <p:cNvSpPr/>
              <p:nvPr/>
            </p:nvSpPr>
            <p:spPr>
              <a:xfrm>
                <a:off x="8759826" y="4538663"/>
                <a:ext cx="33338" cy="20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142" y="120000"/>
                    </a:moveTo>
                    <a:lnTo>
                      <a:pt x="40000" y="64615"/>
                    </a:lnTo>
                    <a:lnTo>
                      <a:pt x="11428" y="64615"/>
                    </a:lnTo>
                    <a:lnTo>
                      <a:pt x="0" y="36923"/>
                    </a:lnTo>
                    <a:lnTo>
                      <a:pt x="40000" y="36923"/>
                    </a:lnTo>
                    <a:lnTo>
                      <a:pt x="57142" y="0"/>
                    </a:lnTo>
                    <a:lnTo>
                      <a:pt x="120000" y="64615"/>
                    </a:lnTo>
                    <a:lnTo>
                      <a:pt x="80000" y="101538"/>
                    </a:lnTo>
                    <a:lnTo>
                      <a:pt x="57142" y="120000"/>
                    </a:lnTo>
                    <a:lnTo>
                      <a:pt x="57142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9"/>
              <p:cNvSpPr/>
              <p:nvPr/>
            </p:nvSpPr>
            <p:spPr>
              <a:xfrm>
                <a:off x="8720138" y="4505325"/>
                <a:ext cx="28575" cy="11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3333" y="119999"/>
                    </a:moveTo>
                    <a:lnTo>
                      <a:pt x="0" y="51428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51428"/>
                    </a:lnTo>
                    <a:lnTo>
                      <a:pt x="73333" y="51428"/>
                    </a:lnTo>
                    <a:lnTo>
                      <a:pt x="73333" y="119999"/>
                    </a:lnTo>
                    <a:lnTo>
                      <a:pt x="73333" y="11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9"/>
              <p:cNvSpPr/>
              <p:nvPr/>
            </p:nvSpPr>
            <p:spPr>
              <a:xfrm>
                <a:off x="8796338" y="4549775"/>
                <a:ext cx="25400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500" y="120000"/>
                    </a:moveTo>
                    <a:lnTo>
                      <a:pt x="0" y="120000"/>
                    </a:lnTo>
                    <a:lnTo>
                      <a:pt x="0" y="80000"/>
                    </a:lnTo>
                    <a:lnTo>
                      <a:pt x="52500" y="80000"/>
                    </a:lnTo>
                    <a:lnTo>
                      <a:pt x="30000" y="53333"/>
                    </a:lnTo>
                    <a:lnTo>
                      <a:pt x="52500" y="0"/>
                    </a:lnTo>
                    <a:lnTo>
                      <a:pt x="120000" y="0"/>
                    </a:lnTo>
                    <a:lnTo>
                      <a:pt x="67500" y="120000"/>
                    </a:lnTo>
                    <a:lnTo>
                      <a:pt x="675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9"/>
              <p:cNvSpPr/>
              <p:nvPr/>
            </p:nvSpPr>
            <p:spPr>
              <a:xfrm>
                <a:off x="8575676" y="4383088"/>
                <a:ext cx="20638" cy="20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27692"/>
                    </a:lnTo>
                    <a:lnTo>
                      <a:pt x="92307" y="120000"/>
                    </a:lnTo>
                    <a:lnTo>
                      <a:pt x="36923" y="83076"/>
                    </a:lnTo>
                    <a:lnTo>
                      <a:pt x="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9"/>
              <p:cNvSpPr/>
              <p:nvPr/>
            </p:nvSpPr>
            <p:spPr>
              <a:xfrm>
                <a:off x="8289926" y="4264025"/>
                <a:ext cx="19050" cy="31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42000"/>
                    </a:lnTo>
                    <a:lnTo>
                      <a:pt x="50000" y="0"/>
                    </a:lnTo>
                    <a:lnTo>
                      <a:pt x="120000" y="8400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8332788" y="4337050"/>
                <a:ext cx="14288" cy="25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6666" y="120000"/>
                    </a:moveTo>
                    <a:lnTo>
                      <a:pt x="0" y="30000"/>
                    </a:lnTo>
                    <a:lnTo>
                      <a:pt x="0" y="0"/>
                    </a:lnTo>
                    <a:lnTo>
                      <a:pt x="40000" y="0"/>
                    </a:lnTo>
                    <a:lnTo>
                      <a:pt x="120000" y="97500"/>
                    </a:lnTo>
                    <a:lnTo>
                      <a:pt x="66666" y="120000"/>
                    </a:lnTo>
                    <a:lnTo>
                      <a:pt x="6666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9218613" y="4521200"/>
                <a:ext cx="14288" cy="23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6666" y="120000"/>
                    </a:moveTo>
                    <a:lnTo>
                      <a:pt x="0" y="72000"/>
                    </a:lnTo>
                    <a:lnTo>
                      <a:pt x="80000" y="0"/>
                    </a:lnTo>
                    <a:lnTo>
                      <a:pt x="120000" y="16000"/>
                    </a:lnTo>
                    <a:lnTo>
                      <a:pt x="26666" y="120000"/>
                    </a:lnTo>
                    <a:lnTo>
                      <a:pt x="2666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9"/>
              <p:cNvSpPr/>
              <p:nvPr/>
            </p:nvSpPr>
            <p:spPr>
              <a:xfrm>
                <a:off x="8248651" y="4227513"/>
                <a:ext cx="20638" cy="19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60000"/>
                    </a:lnTo>
                    <a:lnTo>
                      <a:pt x="0" y="0"/>
                    </a:lnTo>
                    <a:lnTo>
                      <a:pt x="120000" y="9000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9"/>
              <p:cNvSpPr/>
              <p:nvPr/>
            </p:nvSpPr>
            <p:spPr>
              <a:xfrm>
                <a:off x="8586788" y="4192588"/>
                <a:ext cx="9525" cy="20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lnTo>
                      <a:pt x="0" y="83076"/>
                    </a:lnTo>
                    <a:lnTo>
                      <a:pt x="0" y="55384"/>
                    </a:lnTo>
                    <a:lnTo>
                      <a:pt x="60000" y="0"/>
                    </a:lnTo>
                    <a:lnTo>
                      <a:pt x="120000" y="55384"/>
                    </a:lnTo>
                    <a:lnTo>
                      <a:pt x="120000" y="120000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9"/>
              <p:cNvSpPr/>
              <p:nvPr/>
            </p:nvSpPr>
            <p:spPr>
              <a:xfrm>
                <a:off x="9110663" y="2940050"/>
                <a:ext cx="255588" cy="3254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118" y="120000"/>
                    </a:moveTo>
                    <a:lnTo>
                      <a:pt x="57391" y="117658"/>
                    </a:lnTo>
                    <a:lnTo>
                      <a:pt x="52173" y="113560"/>
                    </a:lnTo>
                    <a:lnTo>
                      <a:pt x="52173" y="112390"/>
                    </a:lnTo>
                    <a:lnTo>
                      <a:pt x="52173" y="108878"/>
                    </a:lnTo>
                    <a:lnTo>
                      <a:pt x="55155" y="105365"/>
                    </a:lnTo>
                    <a:lnTo>
                      <a:pt x="52173" y="103024"/>
                    </a:lnTo>
                    <a:lnTo>
                      <a:pt x="43975" y="103024"/>
                    </a:lnTo>
                    <a:lnTo>
                      <a:pt x="38757" y="103024"/>
                    </a:lnTo>
                    <a:lnTo>
                      <a:pt x="26832" y="108878"/>
                    </a:lnTo>
                    <a:lnTo>
                      <a:pt x="18633" y="112390"/>
                    </a:lnTo>
                    <a:lnTo>
                      <a:pt x="18633" y="110634"/>
                    </a:lnTo>
                    <a:lnTo>
                      <a:pt x="16397" y="108878"/>
                    </a:lnTo>
                    <a:lnTo>
                      <a:pt x="13416" y="110634"/>
                    </a:lnTo>
                    <a:lnTo>
                      <a:pt x="16397" y="113560"/>
                    </a:lnTo>
                    <a:lnTo>
                      <a:pt x="13416" y="113560"/>
                    </a:lnTo>
                    <a:lnTo>
                      <a:pt x="11180" y="113560"/>
                    </a:lnTo>
                    <a:lnTo>
                      <a:pt x="6708" y="113560"/>
                    </a:lnTo>
                    <a:lnTo>
                      <a:pt x="0" y="113560"/>
                    </a:lnTo>
                    <a:lnTo>
                      <a:pt x="0" y="110634"/>
                    </a:lnTo>
                    <a:lnTo>
                      <a:pt x="4472" y="108878"/>
                    </a:lnTo>
                    <a:lnTo>
                      <a:pt x="4472" y="105365"/>
                    </a:lnTo>
                    <a:lnTo>
                      <a:pt x="8944" y="103024"/>
                    </a:lnTo>
                    <a:lnTo>
                      <a:pt x="11180" y="100097"/>
                    </a:lnTo>
                    <a:lnTo>
                      <a:pt x="16397" y="96000"/>
                    </a:lnTo>
                    <a:lnTo>
                      <a:pt x="16397" y="92487"/>
                    </a:lnTo>
                    <a:lnTo>
                      <a:pt x="22360" y="90731"/>
                    </a:lnTo>
                    <a:lnTo>
                      <a:pt x="22360" y="92487"/>
                    </a:lnTo>
                    <a:lnTo>
                      <a:pt x="26832" y="92487"/>
                    </a:lnTo>
                    <a:lnTo>
                      <a:pt x="43975" y="88390"/>
                    </a:lnTo>
                    <a:lnTo>
                      <a:pt x="47701" y="86634"/>
                    </a:lnTo>
                    <a:lnTo>
                      <a:pt x="47701" y="88390"/>
                    </a:lnTo>
                    <a:lnTo>
                      <a:pt x="50683" y="92487"/>
                    </a:lnTo>
                    <a:lnTo>
                      <a:pt x="55155" y="88390"/>
                    </a:lnTo>
                    <a:lnTo>
                      <a:pt x="57391" y="86634"/>
                    </a:lnTo>
                    <a:lnTo>
                      <a:pt x="55155" y="83707"/>
                    </a:lnTo>
                    <a:lnTo>
                      <a:pt x="57391" y="80195"/>
                    </a:lnTo>
                    <a:lnTo>
                      <a:pt x="61118" y="70829"/>
                    </a:lnTo>
                    <a:lnTo>
                      <a:pt x="57391" y="63219"/>
                    </a:lnTo>
                    <a:lnTo>
                      <a:pt x="66335" y="61463"/>
                    </a:lnTo>
                    <a:lnTo>
                      <a:pt x="66335" y="63219"/>
                    </a:lnTo>
                    <a:lnTo>
                      <a:pt x="61118" y="66731"/>
                    </a:lnTo>
                    <a:lnTo>
                      <a:pt x="64099" y="69073"/>
                    </a:lnTo>
                    <a:lnTo>
                      <a:pt x="64099" y="70829"/>
                    </a:lnTo>
                    <a:lnTo>
                      <a:pt x="67826" y="72000"/>
                    </a:lnTo>
                    <a:lnTo>
                      <a:pt x="70807" y="69073"/>
                    </a:lnTo>
                    <a:lnTo>
                      <a:pt x="79751" y="65560"/>
                    </a:lnTo>
                    <a:lnTo>
                      <a:pt x="84968" y="54439"/>
                    </a:lnTo>
                    <a:lnTo>
                      <a:pt x="87950" y="54439"/>
                    </a:lnTo>
                    <a:lnTo>
                      <a:pt x="89440" y="45658"/>
                    </a:lnTo>
                    <a:lnTo>
                      <a:pt x="89440" y="34536"/>
                    </a:lnTo>
                    <a:lnTo>
                      <a:pt x="89440" y="24000"/>
                    </a:lnTo>
                    <a:lnTo>
                      <a:pt x="87950" y="25756"/>
                    </a:lnTo>
                    <a:lnTo>
                      <a:pt x="84968" y="24000"/>
                    </a:lnTo>
                    <a:lnTo>
                      <a:pt x="87950" y="22243"/>
                    </a:lnTo>
                    <a:lnTo>
                      <a:pt x="84968" y="14634"/>
                    </a:lnTo>
                    <a:lnTo>
                      <a:pt x="87950" y="11121"/>
                    </a:lnTo>
                    <a:lnTo>
                      <a:pt x="84968" y="5853"/>
                    </a:lnTo>
                    <a:lnTo>
                      <a:pt x="89440" y="5853"/>
                    </a:lnTo>
                    <a:lnTo>
                      <a:pt x="94658" y="11121"/>
                    </a:lnTo>
                    <a:lnTo>
                      <a:pt x="94658" y="9365"/>
                    </a:lnTo>
                    <a:lnTo>
                      <a:pt x="96149" y="9365"/>
                    </a:lnTo>
                    <a:lnTo>
                      <a:pt x="96149" y="4097"/>
                    </a:lnTo>
                    <a:lnTo>
                      <a:pt x="91677" y="5853"/>
                    </a:lnTo>
                    <a:lnTo>
                      <a:pt x="91677" y="0"/>
                    </a:lnTo>
                    <a:lnTo>
                      <a:pt x="94658" y="1756"/>
                    </a:lnTo>
                    <a:lnTo>
                      <a:pt x="98385" y="0"/>
                    </a:lnTo>
                    <a:lnTo>
                      <a:pt x="100621" y="11121"/>
                    </a:lnTo>
                    <a:lnTo>
                      <a:pt x="105093" y="14634"/>
                    </a:lnTo>
                    <a:lnTo>
                      <a:pt x="111801" y="22243"/>
                    </a:lnTo>
                    <a:lnTo>
                      <a:pt x="114782" y="28682"/>
                    </a:lnTo>
                    <a:lnTo>
                      <a:pt x="117018" y="26926"/>
                    </a:lnTo>
                    <a:lnTo>
                      <a:pt x="114782" y="34536"/>
                    </a:lnTo>
                    <a:lnTo>
                      <a:pt x="111801" y="39804"/>
                    </a:lnTo>
                    <a:lnTo>
                      <a:pt x="114782" y="48000"/>
                    </a:lnTo>
                    <a:lnTo>
                      <a:pt x="111801" y="48000"/>
                    </a:lnTo>
                    <a:lnTo>
                      <a:pt x="110310" y="49170"/>
                    </a:lnTo>
                    <a:lnTo>
                      <a:pt x="110310" y="54439"/>
                    </a:lnTo>
                    <a:lnTo>
                      <a:pt x="114782" y="66731"/>
                    </a:lnTo>
                    <a:lnTo>
                      <a:pt x="114782" y="80195"/>
                    </a:lnTo>
                    <a:lnTo>
                      <a:pt x="120000" y="85463"/>
                    </a:lnTo>
                    <a:lnTo>
                      <a:pt x="114782" y="86634"/>
                    </a:lnTo>
                    <a:lnTo>
                      <a:pt x="114782" y="92487"/>
                    </a:lnTo>
                    <a:lnTo>
                      <a:pt x="108074" y="96000"/>
                    </a:lnTo>
                    <a:lnTo>
                      <a:pt x="110310" y="88390"/>
                    </a:lnTo>
                    <a:lnTo>
                      <a:pt x="105093" y="86634"/>
                    </a:lnTo>
                    <a:lnTo>
                      <a:pt x="105093" y="90731"/>
                    </a:lnTo>
                    <a:lnTo>
                      <a:pt x="105093" y="92487"/>
                    </a:lnTo>
                    <a:lnTo>
                      <a:pt x="100621" y="90731"/>
                    </a:lnTo>
                    <a:lnTo>
                      <a:pt x="98385" y="92487"/>
                    </a:lnTo>
                    <a:lnTo>
                      <a:pt x="98385" y="97756"/>
                    </a:lnTo>
                    <a:lnTo>
                      <a:pt x="96149" y="101268"/>
                    </a:lnTo>
                    <a:lnTo>
                      <a:pt x="94658" y="94243"/>
                    </a:lnTo>
                    <a:lnTo>
                      <a:pt x="89440" y="96000"/>
                    </a:lnTo>
                    <a:lnTo>
                      <a:pt x="89440" y="103024"/>
                    </a:lnTo>
                    <a:lnTo>
                      <a:pt x="82732" y="101268"/>
                    </a:lnTo>
                    <a:lnTo>
                      <a:pt x="76024" y="103024"/>
                    </a:lnTo>
                    <a:lnTo>
                      <a:pt x="78260" y="100097"/>
                    </a:lnTo>
                    <a:lnTo>
                      <a:pt x="70807" y="100097"/>
                    </a:lnTo>
                    <a:lnTo>
                      <a:pt x="70807" y="96000"/>
                    </a:lnTo>
                    <a:lnTo>
                      <a:pt x="67826" y="96000"/>
                    </a:lnTo>
                    <a:lnTo>
                      <a:pt x="67826" y="101268"/>
                    </a:lnTo>
                    <a:lnTo>
                      <a:pt x="73043" y="103024"/>
                    </a:lnTo>
                    <a:lnTo>
                      <a:pt x="73043" y="108878"/>
                    </a:lnTo>
                    <a:lnTo>
                      <a:pt x="66335" y="108878"/>
                    </a:lnTo>
                    <a:lnTo>
                      <a:pt x="61118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9"/>
              <p:cNvSpPr/>
              <p:nvPr/>
            </p:nvSpPr>
            <p:spPr>
              <a:xfrm>
                <a:off x="9110663" y="2940050"/>
                <a:ext cx="255588" cy="3254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118" y="120000"/>
                    </a:moveTo>
                    <a:lnTo>
                      <a:pt x="57391" y="117658"/>
                    </a:lnTo>
                    <a:lnTo>
                      <a:pt x="52173" y="113560"/>
                    </a:lnTo>
                    <a:lnTo>
                      <a:pt x="52173" y="112390"/>
                    </a:lnTo>
                    <a:lnTo>
                      <a:pt x="52173" y="108878"/>
                    </a:lnTo>
                    <a:lnTo>
                      <a:pt x="55155" y="105365"/>
                    </a:lnTo>
                    <a:lnTo>
                      <a:pt x="52173" y="103024"/>
                    </a:lnTo>
                    <a:lnTo>
                      <a:pt x="43975" y="103024"/>
                    </a:lnTo>
                    <a:lnTo>
                      <a:pt x="38757" y="103024"/>
                    </a:lnTo>
                    <a:lnTo>
                      <a:pt x="26832" y="108878"/>
                    </a:lnTo>
                    <a:lnTo>
                      <a:pt x="18633" y="112390"/>
                    </a:lnTo>
                    <a:lnTo>
                      <a:pt x="18633" y="110634"/>
                    </a:lnTo>
                    <a:lnTo>
                      <a:pt x="16397" y="108878"/>
                    </a:lnTo>
                    <a:lnTo>
                      <a:pt x="13416" y="110634"/>
                    </a:lnTo>
                    <a:lnTo>
                      <a:pt x="16397" y="113560"/>
                    </a:lnTo>
                    <a:lnTo>
                      <a:pt x="13416" y="113560"/>
                    </a:lnTo>
                    <a:lnTo>
                      <a:pt x="11180" y="113560"/>
                    </a:lnTo>
                    <a:lnTo>
                      <a:pt x="6708" y="113560"/>
                    </a:lnTo>
                    <a:lnTo>
                      <a:pt x="0" y="113560"/>
                    </a:lnTo>
                    <a:lnTo>
                      <a:pt x="0" y="110634"/>
                    </a:lnTo>
                    <a:lnTo>
                      <a:pt x="4472" y="108878"/>
                    </a:lnTo>
                    <a:lnTo>
                      <a:pt x="4472" y="105365"/>
                    </a:lnTo>
                    <a:lnTo>
                      <a:pt x="8944" y="103024"/>
                    </a:lnTo>
                    <a:lnTo>
                      <a:pt x="11180" y="100097"/>
                    </a:lnTo>
                    <a:lnTo>
                      <a:pt x="16397" y="96000"/>
                    </a:lnTo>
                    <a:lnTo>
                      <a:pt x="16397" y="92487"/>
                    </a:lnTo>
                    <a:lnTo>
                      <a:pt x="22360" y="90731"/>
                    </a:lnTo>
                    <a:lnTo>
                      <a:pt x="22360" y="92487"/>
                    </a:lnTo>
                    <a:lnTo>
                      <a:pt x="26832" y="92487"/>
                    </a:lnTo>
                    <a:lnTo>
                      <a:pt x="43975" y="88390"/>
                    </a:lnTo>
                    <a:lnTo>
                      <a:pt x="47701" y="86634"/>
                    </a:lnTo>
                    <a:lnTo>
                      <a:pt x="47701" y="88390"/>
                    </a:lnTo>
                    <a:lnTo>
                      <a:pt x="50683" y="92487"/>
                    </a:lnTo>
                    <a:lnTo>
                      <a:pt x="55155" y="88390"/>
                    </a:lnTo>
                    <a:lnTo>
                      <a:pt x="57391" y="86634"/>
                    </a:lnTo>
                    <a:lnTo>
                      <a:pt x="55155" y="83707"/>
                    </a:lnTo>
                    <a:lnTo>
                      <a:pt x="57391" y="80195"/>
                    </a:lnTo>
                    <a:lnTo>
                      <a:pt x="61118" y="70829"/>
                    </a:lnTo>
                    <a:lnTo>
                      <a:pt x="57391" y="63219"/>
                    </a:lnTo>
                    <a:lnTo>
                      <a:pt x="66335" y="61463"/>
                    </a:lnTo>
                    <a:lnTo>
                      <a:pt x="66335" y="63219"/>
                    </a:lnTo>
                    <a:lnTo>
                      <a:pt x="61118" y="66731"/>
                    </a:lnTo>
                    <a:lnTo>
                      <a:pt x="64099" y="69073"/>
                    </a:lnTo>
                    <a:lnTo>
                      <a:pt x="64099" y="70829"/>
                    </a:lnTo>
                    <a:lnTo>
                      <a:pt x="67826" y="72000"/>
                    </a:lnTo>
                    <a:lnTo>
                      <a:pt x="70807" y="69073"/>
                    </a:lnTo>
                    <a:lnTo>
                      <a:pt x="79751" y="65560"/>
                    </a:lnTo>
                    <a:lnTo>
                      <a:pt x="84968" y="54439"/>
                    </a:lnTo>
                    <a:lnTo>
                      <a:pt x="87950" y="54439"/>
                    </a:lnTo>
                    <a:lnTo>
                      <a:pt x="89440" y="45658"/>
                    </a:lnTo>
                    <a:lnTo>
                      <a:pt x="89440" y="34536"/>
                    </a:lnTo>
                    <a:lnTo>
                      <a:pt x="89440" y="24000"/>
                    </a:lnTo>
                    <a:lnTo>
                      <a:pt x="87950" y="25756"/>
                    </a:lnTo>
                    <a:lnTo>
                      <a:pt x="84968" y="24000"/>
                    </a:lnTo>
                    <a:lnTo>
                      <a:pt x="87950" y="22243"/>
                    </a:lnTo>
                    <a:lnTo>
                      <a:pt x="84968" y="14634"/>
                    </a:lnTo>
                    <a:lnTo>
                      <a:pt x="87950" y="11121"/>
                    </a:lnTo>
                    <a:lnTo>
                      <a:pt x="84968" y="5853"/>
                    </a:lnTo>
                    <a:lnTo>
                      <a:pt x="89440" y="5853"/>
                    </a:lnTo>
                    <a:lnTo>
                      <a:pt x="94658" y="11121"/>
                    </a:lnTo>
                    <a:lnTo>
                      <a:pt x="94658" y="9365"/>
                    </a:lnTo>
                    <a:lnTo>
                      <a:pt x="96149" y="9365"/>
                    </a:lnTo>
                    <a:lnTo>
                      <a:pt x="96149" y="4097"/>
                    </a:lnTo>
                    <a:lnTo>
                      <a:pt x="91677" y="5853"/>
                    </a:lnTo>
                    <a:lnTo>
                      <a:pt x="91677" y="0"/>
                    </a:lnTo>
                    <a:lnTo>
                      <a:pt x="94658" y="1756"/>
                    </a:lnTo>
                    <a:lnTo>
                      <a:pt x="98385" y="0"/>
                    </a:lnTo>
                    <a:lnTo>
                      <a:pt x="100621" y="11121"/>
                    </a:lnTo>
                    <a:lnTo>
                      <a:pt x="105093" y="14634"/>
                    </a:lnTo>
                    <a:lnTo>
                      <a:pt x="111801" y="22243"/>
                    </a:lnTo>
                    <a:lnTo>
                      <a:pt x="114782" y="28682"/>
                    </a:lnTo>
                    <a:lnTo>
                      <a:pt x="117018" y="26926"/>
                    </a:lnTo>
                    <a:lnTo>
                      <a:pt x="114782" y="34536"/>
                    </a:lnTo>
                    <a:lnTo>
                      <a:pt x="111801" y="39804"/>
                    </a:lnTo>
                    <a:lnTo>
                      <a:pt x="114782" y="48000"/>
                    </a:lnTo>
                    <a:lnTo>
                      <a:pt x="111801" y="48000"/>
                    </a:lnTo>
                    <a:lnTo>
                      <a:pt x="110310" y="49170"/>
                    </a:lnTo>
                    <a:lnTo>
                      <a:pt x="110310" y="54439"/>
                    </a:lnTo>
                    <a:lnTo>
                      <a:pt x="114782" y="66731"/>
                    </a:lnTo>
                    <a:lnTo>
                      <a:pt x="114782" y="80195"/>
                    </a:lnTo>
                    <a:lnTo>
                      <a:pt x="120000" y="85463"/>
                    </a:lnTo>
                    <a:lnTo>
                      <a:pt x="114782" y="86634"/>
                    </a:lnTo>
                    <a:lnTo>
                      <a:pt x="114782" y="92487"/>
                    </a:lnTo>
                    <a:lnTo>
                      <a:pt x="108074" y="96000"/>
                    </a:lnTo>
                    <a:lnTo>
                      <a:pt x="110310" y="88390"/>
                    </a:lnTo>
                    <a:lnTo>
                      <a:pt x="105093" y="86634"/>
                    </a:lnTo>
                    <a:lnTo>
                      <a:pt x="105093" y="90731"/>
                    </a:lnTo>
                    <a:lnTo>
                      <a:pt x="105093" y="92487"/>
                    </a:lnTo>
                    <a:lnTo>
                      <a:pt x="100621" y="90731"/>
                    </a:lnTo>
                    <a:lnTo>
                      <a:pt x="98385" y="92487"/>
                    </a:lnTo>
                    <a:lnTo>
                      <a:pt x="98385" y="97756"/>
                    </a:lnTo>
                    <a:lnTo>
                      <a:pt x="96149" y="101268"/>
                    </a:lnTo>
                    <a:lnTo>
                      <a:pt x="94658" y="94243"/>
                    </a:lnTo>
                    <a:lnTo>
                      <a:pt x="89440" y="96000"/>
                    </a:lnTo>
                    <a:lnTo>
                      <a:pt x="89440" y="103024"/>
                    </a:lnTo>
                    <a:lnTo>
                      <a:pt x="82732" y="101268"/>
                    </a:lnTo>
                    <a:lnTo>
                      <a:pt x="76024" y="103024"/>
                    </a:lnTo>
                    <a:lnTo>
                      <a:pt x="78260" y="100097"/>
                    </a:lnTo>
                    <a:lnTo>
                      <a:pt x="70807" y="100097"/>
                    </a:lnTo>
                    <a:lnTo>
                      <a:pt x="70807" y="96000"/>
                    </a:lnTo>
                    <a:lnTo>
                      <a:pt x="67826" y="96000"/>
                    </a:lnTo>
                    <a:lnTo>
                      <a:pt x="67826" y="101268"/>
                    </a:lnTo>
                    <a:lnTo>
                      <a:pt x="73043" y="103024"/>
                    </a:lnTo>
                    <a:lnTo>
                      <a:pt x="73043" y="108878"/>
                    </a:lnTo>
                    <a:lnTo>
                      <a:pt x="66335" y="108878"/>
                    </a:lnTo>
                    <a:lnTo>
                      <a:pt x="61118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9"/>
              <p:cNvSpPr/>
              <p:nvPr/>
            </p:nvSpPr>
            <p:spPr>
              <a:xfrm>
                <a:off x="9266238" y="2770188"/>
                <a:ext cx="141288" cy="174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528" y="120000"/>
                    </a:moveTo>
                    <a:lnTo>
                      <a:pt x="12134" y="116727"/>
                    </a:lnTo>
                    <a:lnTo>
                      <a:pt x="12134" y="104727"/>
                    </a:lnTo>
                    <a:lnTo>
                      <a:pt x="0" y="97090"/>
                    </a:lnTo>
                    <a:lnTo>
                      <a:pt x="0" y="87272"/>
                    </a:lnTo>
                    <a:lnTo>
                      <a:pt x="9438" y="77454"/>
                    </a:lnTo>
                    <a:lnTo>
                      <a:pt x="0" y="67636"/>
                    </a:lnTo>
                    <a:lnTo>
                      <a:pt x="5393" y="63272"/>
                    </a:lnTo>
                    <a:lnTo>
                      <a:pt x="12134" y="67636"/>
                    </a:lnTo>
                    <a:lnTo>
                      <a:pt x="26966" y="67636"/>
                    </a:lnTo>
                    <a:lnTo>
                      <a:pt x="21573" y="50181"/>
                    </a:lnTo>
                    <a:lnTo>
                      <a:pt x="26966" y="50181"/>
                    </a:lnTo>
                    <a:lnTo>
                      <a:pt x="21573" y="40363"/>
                    </a:lnTo>
                    <a:lnTo>
                      <a:pt x="17528" y="15272"/>
                    </a:lnTo>
                    <a:lnTo>
                      <a:pt x="9438" y="4363"/>
                    </a:lnTo>
                    <a:lnTo>
                      <a:pt x="12134" y="0"/>
                    </a:lnTo>
                    <a:lnTo>
                      <a:pt x="26966" y="7636"/>
                    </a:lnTo>
                    <a:lnTo>
                      <a:pt x="45842" y="22909"/>
                    </a:lnTo>
                    <a:lnTo>
                      <a:pt x="70112" y="37090"/>
                    </a:lnTo>
                    <a:lnTo>
                      <a:pt x="79550" y="37090"/>
                    </a:lnTo>
                    <a:lnTo>
                      <a:pt x="87640" y="40363"/>
                    </a:lnTo>
                    <a:lnTo>
                      <a:pt x="97078" y="40363"/>
                    </a:lnTo>
                    <a:lnTo>
                      <a:pt x="103820" y="26181"/>
                    </a:lnTo>
                    <a:lnTo>
                      <a:pt x="103820" y="30545"/>
                    </a:lnTo>
                    <a:lnTo>
                      <a:pt x="103820" y="42545"/>
                    </a:lnTo>
                    <a:lnTo>
                      <a:pt x="110561" y="56727"/>
                    </a:lnTo>
                    <a:lnTo>
                      <a:pt x="120000" y="54545"/>
                    </a:lnTo>
                    <a:lnTo>
                      <a:pt x="120000" y="60000"/>
                    </a:lnTo>
                    <a:lnTo>
                      <a:pt x="110561" y="63272"/>
                    </a:lnTo>
                    <a:lnTo>
                      <a:pt x="107865" y="67636"/>
                    </a:lnTo>
                    <a:lnTo>
                      <a:pt x="91685" y="69818"/>
                    </a:lnTo>
                    <a:lnTo>
                      <a:pt x="84943" y="77454"/>
                    </a:lnTo>
                    <a:lnTo>
                      <a:pt x="84943" y="93818"/>
                    </a:lnTo>
                    <a:lnTo>
                      <a:pt x="84943" y="97090"/>
                    </a:lnTo>
                    <a:lnTo>
                      <a:pt x="45842" y="87272"/>
                    </a:lnTo>
                    <a:lnTo>
                      <a:pt x="39101" y="84000"/>
                    </a:lnTo>
                    <a:lnTo>
                      <a:pt x="33707" y="87272"/>
                    </a:lnTo>
                    <a:lnTo>
                      <a:pt x="26966" y="93818"/>
                    </a:lnTo>
                    <a:lnTo>
                      <a:pt x="21573" y="87272"/>
                    </a:lnTo>
                    <a:lnTo>
                      <a:pt x="12134" y="90545"/>
                    </a:lnTo>
                    <a:lnTo>
                      <a:pt x="12134" y="97090"/>
                    </a:lnTo>
                    <a:lnTo>
                      <a:pt x="26966" y="97090"/>
                    </a:lnTo>
                    <a:lnTo>
                      <a:pt x="29662" y="104727"/>
                    </a:lnTo>
                    <a:lnTo>
                      <a:pt x="33707" y="104727"/>
                    </a:lnTo>
                    <a:lnTo>
                      <a:pt x="29662" y="111272"/>
                    </a:lnTo>
                    <a:lnTo>
                      <a:pt x="26966" y="111272"/>
                    </a:lnTo>
                    <a:lnTo>
                      <a:pt x="21573" y="116727"/>
                    </a:lnTo>
                    <a:lnTo>
                      <a:pt x="17528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9"/>
              <p:cNvSpPr/>
              <p:nvPr/>
            </p:nvSpPr>
            <p:spPr>
              <a:xfrm>
                <a:off x="9266238" y="2770188"/>
                <a:ext cx="141288" cy="174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528" y="120000"/>
                    </a:moveTo>
                    <a:lnTo>
                      <a:pt x="12134" y="116727"/>
                    </a:lnTo>
                    <a:lnTo>
                      <a:pt x="12134" y="104727"/>
                    </a:lnTo>
                    <a:lnTo>
                      <a:pt x="0" y="97090"/>
                    </a:lnTo>
                    <a:lnTo>
                      <a:pt x="0" y="87272"/>
                    </a:lnTo>
                    <a:lnTo>
                      <a:pt x="9438" y="77454"/>
                    </a:lnTo>
                    <a:lnTo>
                      <a:pt x="0" y="67636"/>
                    </a:lnTo>
                    <a:lnTo>
                      <a:pt x="5393" y="63272"/>
                    </a:lnTo>
                    <a:lnTo>
                      <a:pt x="12134" y="67636"/>
                    </a:lnTo>
                    <a:lnTo>
                      <a:pt x="26966" y="67636"/>
                    </a:lnTo>
                    <a:lnTo>
                      <a:pt x="21573" y="50181"/>
                    </a:lnTo>
                    <a:lnTo>
                      <a:pt x="26966" y="50181"/>
                    </a:lnTo>
                    <a:lnTo>
                      <a:pt x="21573" y="40363"/>
                    </a:lnTo>
                    <a:lnTo>
                      <a:pt x="17528" y="15272"/>
                    </a:lnTo>
                    <a:lnTo>
                      <a:pt x="9438" y="4363"/>
                    </a:lnTo>
                    <a:lnTo>
                      <a:pt x="12134" y="0"/>
                    </a:lnTo>
                    <a:lnTo>
                      <a:pt x="26966" y="7636"/>
                    </a:lnTo>
                    <a:lnTo>
                      <a:pt x="45842" y="22909"/>
                    </a:lnTo>
                    <a:lnTo>
                      <a:pt x="70112" y="37090"/>
                    </a:lnTo>
                    <a:lnTo>
                      <a:pt x="79550" y="37090"/>
                    </a:lnTo>
                    <a:lnTo>
                      <a:pt x="87640" y="40363"/>
                    </a:lnTo>
                    <a:lnTo>
                      <a:pt x="97078" y="40363"/>
                    </a:lnTo>
                    <a:lnTo>
                      <a:pt x="103820" y="26181"/>
                    </a:lnTo>
                    <a:lnTo>
                      <a:pt x="103820" y="30545"/>
                    </a:lnTo>
                    <a:lnTo>
                      <a:pt x="103820" y="42545"/>
                    </a:lnTo>
                    <a:lnTo>
                      <a:pt x="110561" y="56727"/>
                    </a:lnTo>
                    <a:lnTo>
                      <a:pt x="120000" y="54545"/>
                    </a:lnTo>
                    <a:lnTo>
                      <a:pt x="120000" y="60000"/>
                    </a:lnTo>
                    <a:lnTo>
                      <a:pt x="110561" y="63272"/>
                    </a:lnTo>
                    <a:lnTo>
                      <a:pt x="107865" y="67636"/>
                    </a:lnTo>
                    <a:lnTo>
                      <a:pt x="91685" y="69818"/>
                    </a:lnTo>
                    <a:lnTo>
                      <a:pt x="84943" y="77454"/>
                    </a:lnTo>
                    <a:lnTo>
                      <a:pt x="84943" y="93818"/>
                    </a:lnTo>
                    <a:lnTo>
                      <a:pt x="84943" y="97090"/>
                    </a:lnTo>
                    <a:lnTo>
                      <a:pt x="45842" y="87272"/>
                    </a:lnTo>
                    <a:lnTo>
                      <a:pt x="39101" y="84000"/>
                    </a:lnTo>
                    <a:lnTo>
                      <a:pt x="33707" y="87272"/>
                    </a:lnTo>
                    <a:lnTo>
                      <a:pt x="26966" y="93818"/>
                    </a:lnTo>
                    <a:lnTo>
                      <a:pt x="21573" y="87272"/>
                    </a:lnTo>
                    <a:lnTo>
                      <a:pt x="12134" y="90545"/>
                    </a:lnTo>
                    <a:lnTo>
                      <a:pt x="12134" y="97090"/>
                    </a:lnTo>
                    <a:lnTo>
                      <a:pt x="26966" y="97090"/>
                    </a:lnTo>
                    <a:lnTo>
                      <a:pt x="29662" y="104727"/>
                    </a:lnTo>
                    <a:lnTo>
                      <a:pt x="33707" y="104727"/>
                    </a:lnTo>
                    <a:lnTo>
                      <a:pt x="29662" y="111272"/>
                    </a:lnTo>
                    <a:lnTo>
                      <a:pt x="26966" y="111272"/>
                    </a:lnTo>
                    <a:lnTo>
                      <a:pt x="21573" y="116727"/>
                    </a:lnTo>
                    <a:lnTo>
                      <a:pt x="17528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9"/>
              <p:cNvSpPr/>
              <p:nvPr/>
            </p:nvSpPr>
            <p:spPr>
              <a:xfrm>
                <a:off x="9070976" y="3503613"/>
                <a:ext cx="14288" cy="301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75789"/>
                    </a:lnTo>
                    <a:lnTo>
                      <a:pt x="0" y="44210"/>
                    </a:lnTo>
                    <a:lnTo>
                      <a:pt x="53333" y="18947"/>
                    </a:lnTo>
                    <a:lnTo>
                      <a:pt x="80000" y="18947"/>
                    </a:lnTo>
                    <a:lnTo>
                      <a:pt x="120000" y="0"/>
                    </a:lnTo>
                    <a:lnTo>
                      <a:pt x="53333" y="75789"/>
                    </a:lnTo>
                    <a:lnTo>
                      <a:pt x="80000" y="120000"/>
                    </a:lnTo>
                    <a:lnTo>
                      <a:pt x="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9"/>
              <p:cNvSpPr/>
              <p:nvPr/>
            </p:nvSpPr>
            <p:spPr>
              <a:xfrm>
                <a:off x="9099551" y="3446463"/>
                <a:ext cx="14288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000" y="120000"/>
                    </a:moveTo>
                    <a:lnTo>
                      <a:pt x="0" y="66666"/>
                    </a:lnTo>
                    <a:lnTo>
                      <a:pt x="120000" y="0"/>
                    </a:lnTo>
                    <a:lnTo>
                      <a:pt x="93333" y="26666"/>
                    </a:lnTo>
                    <a:lnTo>
                      <a:pt x="40000" y="120000"/>
                    </a:lnTo>
                    <a:lnTo>
                      <a:pt x="4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9"/>
              <p:cNvSpPr/>
              <p:nvPr/>
            </p:nvSpPr>
            <p:spPr>
              <a:xfrm>
                <a:off x="8420101" y="3894138"/>
                <a:ext cx="141288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415" y="9230"/>
                    </a:moveTo>
                    <a:lnTo>
                      <a:pt x="67415" y="18461"/>
                    </a:lnTo>
                    <a:lnTo>
                      <a:pt x="76853" y="18461"/>
                    </a:lnTo>
                    <a:lnTo>
                      <a:pt x="83595" y="23076"/>
                    </a:lnTo>
                    <a:lnTo>
                      <a:pt x="88988" y="15384"/>
                    </a:lnTo>
                    <a:lnTo>
                      <a:pt x="88988" y="4615"/>
                    </a:lnTo>
                    <a:lnTo>
                      <a:pt x="97078" y="0"/>
                    </a:lnTo>
                    <a:lnTo>
                      <a:pt x="103820" y="9230"/>
                    </a:lnTo>
                    <a:lnTo>
                      <a:pt x="117303" y="4615"/>
                    </a:lnTo>
                    <a:lnTo>
                      <a:pt x="120000" y="15384"/>
                    </a:lnTo>
                    <a:lnTo>
                      <a:pt x="120000" y="43076"/>
                    </a:lnTo>
                    <a:lnTo>
                      <a:pt x="120000" y="61538"/>
                    </a:lnTo>
                    <a:lnTo>
                      <a:pt x="117303" y="67692"/>
                    </a:lnTo>
                    <a:lnTo>
                      <a:pt x="103820" y="70769"/>
                    </a:lnTo>
                    <a:lnTo>
                      <a:pt x="91685" y="81538"/>
                    </a:lnTo>
                    <a:lnTo>
                      <a:pt x="83595" y="81538"/>
                    </a:lnTo>
                    <a:lnTo>
                      <a:pt x="88988" y="95384"/>
                    </a:lnTo>
                    <a:lnTo>
                      <a:pt x="88988" y="104615"/>
                    </a:lnTo>
                    <a:lnTo>
                      <a:pt x="76853" y="109230"/>
                    </a:lnTo>
                    <a:lnTo>
                      <a:pt x="49887" y="120000"/>
                    </a:lnTo>
                    <a:lnTo>
                      <a:pt x="37752" y="113846"/>
                    </a:lnTo>
                    <a:lnTo>
                      <a:pt x="33707" y="113846"/>
                    </a:lnTo>
                    <a:lnTo>
                      <a:pt x="33707" y="100000"/>
                    </a:lnTo>
                    <a:lnTo>
                      <a:pt x="29662" y="100000"/>
                    </a:lnTo>
                    <a:lnTo>
                      <a:pt x="25617" y="104615"/>
                    </a:lnTo>
                    <a:lnTo>
                      <a:pt x="17528" y="89230"/>
                    </a:lnTo>
                    <a:lnTo>
                      <a:pt x="17528" y="81538"/>
                    </a:lnTo>
                    <a:lnTo>
                      <a:pt x="4044" y="50769"/>
                    </a:lnTo>
                    <a:lnTo>
                      <a:pt x="0" y="38461"/>
                    </a:lnTo>
                    <a:lnTo>
                      <a:pt x="12134" y="29230"/>
                    </a:lnTo>
                    <a:lnTo>
                      <a:pt x="12134" y="9230"/>
                    </a:lnTo>
                    <a:lnTo>
                      <a:pt x="29662" y="4615"/>
                    </a:lnTo>
                    <a:lnTo>
                      <a:pt x="45842" y="9230"/>
                    </a:lnTo>
                    <a:lnTo>
                      <a:pt x="55280" y="4615"/>
                    </a:lnTo>
                    <a:lnTo>
                      <a:pt x="62022" y="9230"/>
                    </a:lnTo>
                    <a:lnTo>
                      <a:pt x="67415" y="923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9"/>
              <p:cNvSpPr/>
              <p:nvPr/>
            </p:nvSpPr>
            <p:spPr>
              <a:xfrm>
                <a:off x="8420101" y="3894138"/>
                <a:ext cx="141288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415" y="9230"/>
                    </a:moveTo>
                    <a:lnTo>
                      <a:pt x="67415" y="18461"/>
                    </a:lnTo>
                    <a:lnTo>
                      <a:pt x="76853" y="18461"/>
                    </a:lnTo>
                    <a:lnTo>
                      <a:pt x="83595" y="23076"/>
                    </a:lnTo>
                    <a:lnTo>
                      <a:pt x="88988" y="15384"/>
                    </a:lnTo>
                    <a:lnTo>
                      <a:pt x="88988" y="4615"/>
                    </a:lnTo>
                    <a:lnTo>
                      <a:pt x="97078" y="0"/>
                    </a:lnTo>
                    <a:lnTo>
                      <a:pt x="103820" y="9230"/>
                    </a:lnTo>
                    <a:lnTo>
                      <a:pt x="117303" y="4615"/>
                    </a:lnTo>
                    <a:lnTo>
                      <a:pt x="120000" y="15384"/>
                    </a:lnTo>
                    <a:lnTo>
                      <a:pt x="120000" y="43076"/>
                    </a:lnTo>
                    <a:lnTo>
                      <a:pt x="120000" y="61538"/>
                    </a:lnTo>
                    <a:lnTo>
                      <a:pt x="117303" y="67692"/>
                    </a:lnTo>
                    <a:lnTo>
                      <a:pt x="103820" y="70769"/>
                    </a:lnTo>
                    <a:lnTo>
                      <a:pt x="91685" y="81538"/>
                    </a:lnTo>
                    <a:lnTo>
                      <a:pt x="83595" y="81538"/>
                    </a:lnTo>
                    <a:lnTo>
                      <a:pt x="88988" y="95384"/>
                    </a:lnTo>
                    <a:lnTo>
                      <a:pt x="88988" y="104615"/>
                    </a:lnTo>
                    <a:lnTo>
                      <a:pt x="76853" y="109230"/>
                    </a:lnTo>
                    <a:lnTo>
                      <a:pt x="49887" y="120000"/>
                    </a:lnTo>
                    <a:lnTo>
                      <a:pt x="37752" y="113846"/>
                    </a:lnTo>
                    <a:lnTo>
                      <a:pt x="33707" y="113846"/>
                    </a:lnTo>
                    <a:lnTo>
                      <a:pt x="33707" y="100000"/>
                    </a:lnTo>
                    <a:lnTo>
                      <a:pt x="29662" y="100000"/>
                    </a:lnTo>
                    <a:lnTo>
                      <a:pt x="25617" y="104615"/>
                    </a:lnTo>
                    <a:lnTo>
                      <a:pt x="17528" y="89230"/>
                    </a:lnTo>
                    <a:lnTo>
                      <a:pt x="17528" y="81538"/>
                    </a:lnTo>
                    <a:lnTo>
                      <a:pt x="4044" y="50769"/>
                    </a:lnTo>
                    <a:lnTo>
                      <a:pt x="0" y="38461"/>
                    </a:lnTo>
                    <a:lnTo>
                      <a:pt x="12134" y="29230"/>
                    </a:lnTo>
                    <a:lnTo>
                      <a:pt x="12134" y="9230"/>
                    </a:lnTo>
                    <a:lnTo>
                      <a:pt x="29662" y="4615"/>
                    </a:lnTo>
                    <a:lnTo>
                      <a:pt x="45842" y="9230"/>
                    </a:lnTo>
                    <a:lnTo>
                      <a:pt x="55280" y="4615"/>
                    </a:lnTo>
                    <a:lnTo>
                      <a:pt x="62022" y="9230"/>
                    </a:lnTo>
                    <a:lnTo>
                      <a:pt x="67415" y="923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9"/>
              <p:cNvSpPr/>
              <p:nvPr/>
            </p:nvSpPr>
            <p:spPr>
              <a:xfrm>
                <a:off x="8880476" y="2906713"/>
                <a:ext cx="146050" cy="2111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391" y="10827"/>
                    </a:moveTo>
                    <a:lnTo>
                      <a:pt x="120000" y="10827"/>
                    </a:lnTo>
                    <a:lnTo>
                      <a:pt x="112173" y="14436"/>
                    </a:lnTo>
                    <a:lnTo>
                      <a:pt x="108260" y="25263"/>
                    </a:lnTo>
                    <a:lnTo>
                      <a:pt x="108260" y="36090"/>
                    </a:lnTo>
                    <a:lnTo>
                      <a:pt x="112173" y="36090"/>
                    </a:lnTo>
                    <a:lnTo>
                      <a:pt x="112173" y="47819"/>
                    </a:lnTo>
                    <a:lnTo>
                      <a:pt x="103043" y="53233"/>
                    </a:lnTo>
                    <a:lnTo>
                      <a:pt x="100434" y="55939"/>
                    </a:lnTo>
                    <a:lnTo>
                      <a:pt x="92608" y="60451"/>
                    </a:lnTo>
                    <a:lnTo>
                      <a:pt x="92608" y="66766"/>
                    </a:lnTo>
                    <a:lnTo>
                      <a:pt x="79565" y="66766"/>
                    </a:lnTo>
                    <a:lnTo>
                      <a:pt x="73043" y="74887"/>
                    </a:lnTo>
                    <a:lnTo>
                      <a:pt x="75652" y="83007"/>
                    </a:lnTo>
                    <a:lnTo>
                      <a:pt x="73043" y="83007"/>
                    </a:lnTo>
                    <a:lnTo>
                      <a:pt x="79565" y="89323"/>
                    </a:lnTo>
                    <a:lnTo>
                      <a:pt x="96521" y="97443"/>
                    </a:lnTo>
                    <a:lnTo>
                      <a:pt x="100434" y="97443"/>
                    </a:lnTo>
                    <a:lnTo>
                      <a:pt x="100434" y="102857"/>
                    </a:lnTo>
                    <a:lnTo>
                      <a:pt x="79565" y="108270"/>
                    </a:lnTo>
                    <a:lnTo>
                      <a:pt x="67826" y="116390"/>
                    </a:lnTo>
                    <a:lnTo>
                      <a:pt x="56086" y="120000"/>
                    </a:lnTo>
                    <a:lnTo>
                      <a:pt x="52173" y="116390"/>
                    </a:lnTo>
                    <a:lnTo>
                      <a:pt x="46956" y="116390"/>
                    </a:lnTo>
                    <a:lnTo>
                      <a:pt x="44347" y="120000"/>
                    </a:lnTo>
                    <a:lnTo>
                      <a:pt x="40434" y="116390"/>
                    </a:lnTo>
                    <a:lnTo>
                      <a:pt x="36521" y="116390"/>
                    </a:lnTo>
                    <a:lnTo>
                      <a:pt x="36521" y="113684"/>
                    </a:lnTo>
                    <a:lnTo>
                      <a:pt x="23478" y="111879"/>
                    </a:lnTo>
                    <a:lnTo>
                      <a:pt x="28695" y="102857"/>
                    </a:lnTo>
                    <a:lnTo>
                      <a:pt x="36521" y="101052"/>
                    </a:lnTo>
                    <a:lnTo>
                      <a:pt x="40434" y="97443"/>
                    </a:lnTo>
                    <a:lnTo>
                      <a:pt x="28695" y="97443"/>
                    </a:lnTo>
                    <a:lnTo>
                      <a:pt x="28695" y="86616"/>
                    </a:lnTo>
                    <a:lnTo>
                      <a:pt x="31304" y="80300"/>
                    </a:lnTo>
                    <a:lnTo>
                      <a:pt x="28695" y="78496"/>
                    </a:lnTo>
                    <a:lnTo>
                      <a:pt x="23478" y="80300"/>
                    </a:lnTo>
                    <a:lnTo>
                      <a:pt x="11739" y="78496"/>
                    </a:lnTo>
                    <a:lnTo>
                      <a:pt x="11739" y="80300"/>
                    </a:lnTo>
                    <a:lnTo>
                      <a:pt x="7826" y="80300"/>
                    </a:lnTo>
                    <a:lnTo>
                      <a:pt x="0" y="74887"/>
                    </a:lnTo>
                    <a:lnTo>
                      <a:pt x="7826" y="60451"/>
                    </a:lnTo>
                    <a:lnTo>
                      <a:pt x="23478" y="53233"/>
                    </a:lnTo>
                    <a:lnTo>
                      <a:pt x="31304" y="47819"/>
                    </a:lnTo>
                    <a:lnTo>
                      <a:pt x="36521" y="41503"/>
                    </a:lnTo>
                    <a:lnTo>
                      <a:pt x="36521" y="30676"/>
                    </a:lnTo>
                    <a:lnTo>
                      <a:pt x="44347" y="30676"/>
                    </a:lnTo>
                    <a:lnTo>
                      <a:pt x="52173" y="36090"/>
                    </a:lnTo>
                    <a:lnTo>
                      <a:pt x="67826" y="36090"/>
                    </a:lnTo>
                    <a:lnTo>
                      <a:pt x="73043" y="36090"/>
                    </a:lnTo>
                    <a:lnTo>
                      <a:pt x="67826" y="30676"/>
                    </a:lnTo>
                    <a:lnTo>
                      <a:pt x="67826" y="25263"/>
                    </a:lnTo>
                    <a:lnTo>
                      <a:pt x="79565" y="25263"/>
                    </a:lnTo>
                    <a:lnTo>
                      <a:pt x="88695" y="18947"/>
                    </a:lnTo>
                    <a:lnTo>
                      <a:pt x="92608" y="14436"/>
                    </a:lnTo>
                    <a:lnTo>
                      <a:pt x="100434" y="10827"/>
                    </a:lnTo>
                    <a:lnTo>
                      <a:pt x="100434" y="0"/>
                    </a:lnTo>
                    <a:lnTo>
                      <a:pt x="108260" y="2706"/>
                    </a:lnTo>
                    <a:lnTo>
                      <a:pt x="117391" y="1082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9"/>
              <p:cNvSpPr/>
              <p:nvPr/>
            </p:nvSpPr>
            <p:spPr>
              <a:xfrm>
                <a:off x="8880476" y="2906713"/>
                <a:ext cx="146050" cy="2111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391" y="10827"/>
                    </a:moveTo>
                    <a:lnTo>
                      <a:pt x="120000" y="10827"/>
                    </a:lnTo>
                    <a:lnTo>
                      <a:pt x="112173" y="14436"/>
                    </a:lnTo>
                    <a:lnTo>
                      <a:pt x="108260" y="25263"/>
                    </a:lnTo>
                    <a:lnTo>
                      <a:pt x="108260" y="36090"/>
                    </a:lnTo>
                    <a:lnTo>
                      <a:pt x="112173" y="36090"/>
                    </a:lnTo>
                    <a:lnTo>
                      <a:pt x="112173" y="47819"/>
                    </a:lnTo>
                    <a:lnTo>
                      <a:pt x="103043" y="53233"/>
                    </a:lnTo>
                    <a:lnTo>
                      <a:pt x="100434" y="55939"/>
                    </a:lnTo>
                    <a:lnTo>
                      <a:pt x="92608" y="60451"/>
                    </a:lnTo>
                    <a:lnTo>
                      <a:pt x="92608" y="66766"/>
                    </a:lnTo>
                    <a:lnTo>
                      <a:pt x="79565" y="66766"/>
                    </a:lnTo>
                    <a:lnTo>
                      <a:pt x="73043" y="74887"/>
                    </a:lnTo>
                    <a:lnTo>
                      <a:pt x="75652" y="83007"/>
                    </a:lnTo>
                    <a:lnTo>
                      <a:pt x="73043" y="83007"/>
                    </a:lnTo>
                    <a:lnTo>
                      <a:pt x="79565" y="89323"/>
                    </a:lnTo>
                    <a:lnTo>
                      <a:pt x="96521" y="97443"/>
                    </a:lnTo>
                    <a:lnTo>
                      <a:pt x="100434" y="97443"/>
                    </a:lnTo>
                    <a:lnTo>
                      <a:pt x="100434" y="102857"/>
                    </a:lnTo>
                    <a:lnTo>
                      <a:pt x="79565" y="108270"/>
                    </a:lnTo>
                    <a:lnTo>
                      <a:pt x="67826" y="116390"/>
                    </a:lnTo>
                    <a:lnTo>
                      <a:pt x="56086" y="120000"/>
                    </a:lnTo>
                    <a:lnTo>
                      <a:pt x="52173" y="116390"/>
                    </a:lnTo>
                    <a:lnTo>
                      <a:pt x="46956" y="116390"/>
                    </a:lnTo>
                    <a:lnTo>
                      <a:pt x="44347" y="120000"/>
                    </a:lnTo>
                    <a:lnTo>
                      <a:pt x="40434" y="116390"/>
                    </a:lnTo>
                    <a:lnTo>
                      <a:pt x="36521" y="116390"/>
                    </a:lnTo>
                    <a:lnTo>
                      <a:pt x="36521" y="113684"/>
                    </a:lnTo>
                    <a:lnTo>
                      <a:pt x="23478" y="111879"/>
                    </a:lnTo>
                    <a:lnTo>
                      <a:pt x="28695" y="102857"/>
                    </a:lnTo>
                    <a:lnTo>
                      <a:pt x="36521" y="101052"/>
                    </a:lnTo>
                    <a:lnTo>
                      <a:pt x="40434" y="97443"/>
                    </a:lnTo>
                    <a:lnTo>
                      <a:pt x="28695" y="97443"/>
                    </a:lnTo>
                    <a:lnTo>
                      <a:pt x="28695" y="86616"/>
                    </a:lnTo>
                    <a:lnTo>
                      <a:pt x="31304" y="80300"/>
                    </a:lnTo>
                    <a:lnTo>
                      <a:pt x="28695" y="78496"/>
                    </a:lnTo>
                    <a:lnTo>
                      <a:pt x="23478" y="80300"/>
                    </a:lnTo>
                    <a:lnTo>
                      <a:pt x="11739" y="78496"/>
                    </a:lnTo>
                    <a:lnTo>
                      <a:pt x="11739" y="80300"/>
                    </a:lnTo>
                    <a:lnTo>
                      <a:pt x="7826" y="80300"/>
                    </a:lnTo>
                    <a:lnTo>
                      <a:pt x="0" y="74887"/>
                    </a:lnTo>
                    <a:lnTo>
                      <a:pt x="7826" y="60451"/>
                    </a:lnTo>
                    <a:lnTo>
                      <a:pt x="23478" y="53233"/>
                    </a:lnTo>
                    <a:lnTo>
                      <a:pt x="31304" y="47819"/>
                    </a:lnTo>
                    <a:lnTo>
                      <a:pt x="36521" y="41503"/>
                    </a:lnTo>
                    <a:lnTo>
                      <a:pt x="36521" y="30676"/>
                    </a:lnTo>
                    <a:lnTo>
                      <a:pt x="44347" y="30676"/>
                    </a:lnTo>
                    <a:lnTo>
                      <a:pt x="52173" y="36090"/>
                    </a:lnTo>
                    <a:lnTo>
                      <a:pt x="67826" y="36090"/>
                    </a:lnTo>
                    <a:lnTo>
                      <a:pt x="73043" y="36090"/>
                    </a:lnTo>
                    <a:lnTo>
                      <a:pt x="67826" y="30676"/>
                    </a:lnTo>
                    <a:lnTo>
                      <a:pt x="67826" y="25263"/>
                    </a:lnTo>
                    <a:lnTo>
                      <a:pt x="79565" y="25263"/>
                    </a:lnTo>
                    <a:lnTo>
                      <a:pt x="88695" y="18947"/>
                    </a:lnTo>
                    <a:lnTo>
                      <a:pt x="92608" y="14436"/>
                    </a:lnTo>
                    <a:lnTo>
                      <a:pt x="100434" y="10827"/>
                    </a:lnTo>
                    <a:lnTo>
                      <a:pt x="100434" y="0"/>
                    </a:lnTo>
                    <a:lnTo>
                      <a:pt x="108260" y="2706"/>
                    </a:lnTo>
                    <a:lnTo>
                      <a:pt x="117391" y="10827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9"/>
              <p:cNvSpPr/>
              <p:nvPr/>
            </p:nvSpPr>
            <p:spPr>
              <a:xfrm>
                <a:off x="8958263" y="3078163"/>
                <a:ext cx="98425" cy="1666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06" y="24000"/>
                    </a:moveTo>
                    <a:lnTo>
                      <a:pt x="23225" y="13714"/>
                    </a:lnTo>
                    <a:lnTo>
                      <a:pt x="54193" y="6857"/>
                    </a:lnTo>
                    <a:lnTo>
                      <a:pt x="54193" y="0"/>
                    </a:lnTo>
                    <a:lnTo>
                      <a:pt x="83225" y="28571"/>
                    </a:lnTo>
                    <a:lnTo>
                      <a:pt x="106451" y="49142"/>
                    </a:lnTo>
                    <a:lnTo>
                      <a:pt x="114193" y="69714"/>
                    </a:lnTo>
                    <a:lnTo>
                      <a:pt x="120000" y="73142"/>
                    </a:lnTo>
                    <a:lnTo>
                      <a:pt x="120000" y="84571"/>
                    </a:lnTo>
                    <a:lnTo>
                      <a:pt x="114193" y="98285"/>
                    </a:lnTo>
                    <a:lnTo>
                      <a:pt x="102580" y="96000"/>
                    </a:lnTo>
                    <a:lnTo>
                      <a:pt x="96774" y="96000"/>
                    </a:lnTo>
                    <a:lnTo>
                      <a:pt x="96774" y="101714"/>
                    </a:lnTo>
                    <a:lnTo>
                      <a:pt x="83225" y="101714"/>
                    </a:lnTo>
                    <a:lnTo>
                      <a:pt x="79354" y="98285"/>
                    </a:lnTo>
                    <a:lnTo>
                      <a:pt x="71612" y="101714"/>
                    </a:lnTo>
                    <a:lnTo>
                      <a:pt x="71612" y="108571"/>
                    </a:lnTo>
                    <a:lnTo>
                      <a:pt x="65806" y="101714"/>
                    </a:lnTo>
                    <a:lnTo>
                      <a:pt x="58064" y="106285"/>
                    </a:lnTo>
                    <a:lnTo>
                      <a:pt x="65806" y="113142"/>
                    </a:lnTo>
                    <a:lnTo>
                      <a:pt x="58064" y="113142"/>
                    </a:lnTo>
                    <a:lnTo>
                      <a:pt x="54193" y="108571"/>
                    </a:lnTo>
                    <a:lnTo>
                      <a:pt x="48387" y="113142"/>
                    </a:lnTo>
                    <a:lnTo>
                      <a:pt x="36774" y="120000"/>
                    </a:lnTo>
                    <a:lnTo>
                      <a:pt x="36774" y="101714"/>
                    </a:lnTo>
                    <a:lnTo>
                      <a:pt x="30967" y="106285"/>
                    </a:lnTo>
                    <a:lnTo>
                      <a:pt x="23225" y="91428"/>
                    </a:lnTo>
                    <a:lnTo>
                      <a:pt x="30967" y="88000"/>
                    </a:lnTo>
                    <a:lnTo>
                      <a:pt x="23225" y="84571"/>
                    </a:lnTo>
                    <a:lnTo>
                      <a:pt x="30967" y="81142"/>
                    </a:lnTo>
                    <a:lnTo>
                      <a:pt x="30967" y="73142"/>
                    </a:lnTo>
                    <a:lnTo>
                      <a:pt x="23225" y="69714"/>
                    </a:lnTo>
                    <a:lnTo>
                      <a:pt x="13548" y="57142"/>
                    </a:lnTo>
                    <a:lnTo>
                      <a:pt x="0" y="52571"/>
                    </a:lnTo>
                    <a:lnTo>
                      <a:pt x="5806" y="49142"/>
                    </a:lnTo>
                    <a:lnTo>
                      <a:pt x="23225" y="52571"/>
                    </a:lnTo>
                    <a:lnTo>
                      <a:pt x="17419" y="41142"/>
                    </a:lnTo>
                    <a:lnTo>
                      <a:pt x="13548" y="38857"/>
                    </a:lnTo>
                    <a:lnTo>
                      <a:pt x="5806" y="30857"/>
                    </a:lnTo>
                    <a:lnTo>
                      <a:pt x="0" y="28571"/>
                    </a:lnTo>
                    <a:lnTo>
                      <a:pt x="13548" y="28571"/>
                    </a:lnTo>
                    <a:lnTo>
                      <a:pt x="5806" y="24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9"/>
              <p:cNvSpPr/>
              <p:nvPr/>
            </p:nvSpPr>
            <p:spPr>
              <a:xfrm>
                <a:off x="8958263" y="3078163"/>
                <a:ext cx="98425" cy="1666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06" y="24000"/>
                    </a:moveTo>
                    <a:lnTo>
                      <a:pt x="23225" y="13714"/>
                    </a:lnTo>
                    <a:lnTo>
                      <a:pt x="54193" y="6857"/>
                    </a:lnTo>
                    <a:lnTo>
                      <a:pt x="54193" y="0"/>
                    </a:lnTo>
                    <a:lnTo>
                      <a:pt x="83225" y="28571"/>
                    </a:lnTo>
                    <a:lnTo>
                      <a:pt x="106451" y="49142"/>
                    </a:lnTo>
                    <a:lnTo>
                      <a:pt x="114193" y="69714"/>
                    </a:lnTo>
                    <a:lnTo>
                      <a:pt x="120000" y="73142"/>
                    </a:lnTo>
                    <a:lnTo>
                      <a:pt x="120000" y="84571"/>
                    </a:lnTo>
                    <a:lnTo>
                      <a:pt x="114193" y="98285"/>
                    </a:lnTo>
                    <a:lnTo>
                      <a:pt x="102580" y="96000"/>
                    </a:lnTo>
                    <a:lnTo>
                      <a:pt x="96774" y="96000"/>
                    </a:lnTo>
                    <a:lnTo>
                      <a:pt x="96774" y="101714"/>
                    </a:lnTo>
                    <a:lnTo>
                      <a:pt x="83225" y="101714"/>
                    </a:lnTo>
                    <a:lnTo>
                      <a:pt x="79354" y="98285"/>
                    </a:lnTo>
                    <a:lnTo>
                      <a:pt x="71612" y="101714"/>
                    </a:lnTo>
                    <a:lnTo>
                      <a:pt x="71612" y="108571"/>
                    </a:lnTo>
                    <a:lnTo>
                      <a:pt x="65806" y="101714"/>
                    </a:lnTo>
                    <a:lnTo>
                      <a:pt x="58064" y="106285"/>
                    </a:lnTo>
                    <a:lnTo>
                      <a:pt x="65806" y="113142"/>
                    </a:lnTo>
                    <a:lnTo>
                      <a:pt x="58064" y="113142"/>
                    </a:lnTo>
                    <a:lnTo>
                      <a:pt x="54193" y="108571"/>
                    </a:lnTo>
                    <a:lnTo>
                      <a:pt x="48387" y="113142"/>
                    </a:lnTo>
                    <a:lnTo>
                      <a:pt x="36774" y="120000"/>
                    </a:lnTo>
                    <a:lnTo>
                      <a:pt x="36774" y="101714"/>
                    </a:lnTo>
                    <a:lnTo>
                      <a:pt x="30967" y="106285"/>
                    </a:lnTo>
                    <a:lnTo>
                      <a:pt x="23225" y="91428"/>
                    </a:lnTo>
                    <a:lnTo>
                      <a:pt x="30967" y="88000"/>
                    </a:lnTo>
                    <a:lnTo>
                      <a:pt x="23225" y="84571"/>
                    </a:lnTo>
                    <a:lnTo>
                      <a:pt x="30967" y="81142"/>
                    </a:lnTo>
                    <a:lnTo>
                      <a:pt x="30967" y="73142"/>
                    </a:lnTo>
                    <a:lnTo>
                      <a:pt x="23225" y="69714"/>
                    </a:lnTo>
                    <a:lnTo>
                      <a:pt x="13548" y="57142"/>
                    </a:lnTo>
                    <a:lnTo>
                      <a:pt x="0" y="52571"/>
                    </a:lnTo>
                    <a:lnTo>
                      <a:pt x="5806" y="49142"/>
                    </a:lnTo>
                    <a:lnTo>
                      <a:pt x="23225" y="52571"/>
                    </a:lnTo>
                    <a:lnTo>
                      <a:pt x="17419" y="41142"/>
                    </a:lnTo>
                    <a:lnTo>
                      <a:pt x="13548" y="38857"/>
                    </a:lnTo>
                    <a:lnTo>
                      <a:pt x="5806" y="30857"/>
                    </a:lnTo>
                    <a:lnTo>
                      <a:pt x="0" y="28571"/>
                    </a:lnTo>
                    <a:lnTo>
                      <a:pt x="13548" y="28571"/>
                    </a:lnTo>
                    <a:lnTo>
                      <a:pt x="5806" y="24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9"/>
              <p:cNvSpPr/>
              <p:nvPr/>
            </p:nvSpPr>
            <p:spPr>
              <a:xfrm>
                <a:off x="8340726" y="3659188"/>
                <a:ext cx="220663" cy="2587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812" y="13987"/>
                    </a:moveTo>
                    <a:lnTo>
                      <a:pt x="17266" y="18404"/>
                    </a:lnTo>
                    <a:lnTo>
                      <a:pt x="24172" y="18404"/>
                    </a:lnTo>
                    <a:lnTo>
                      <a:pt x="19856" y="4417"/>
                    </a:lnTo>
                    <a:lnTo>
                      <a:pt x="21582" y="0"/>
                    </a:lnTo>
                    <a:lnTo>
                      <a:pt x="30215" y="0"/>
                    </a:lnTo>
                    <a:lnTo>
                      <a:pt x="31942" y="4417"/>
                    </a:lnTo>
                    <a:lnTo>
                      <a:pt x="41438" y="8834"/>
                    </a:lnTo>
                    <a:lnTo>
                      <a:pt x="37985" y="8834"/>
                    </a:lnTo>
                    <a:lnTo>
                      <a:pt x="41438" y="18404"/>
                    </a:lnTo>
                    <a:lnTo>
                      <a:pt x="50935" y="22822"/>
                    </a:lnTo>
                    <a:lnTo>
                      <a:pt x="62158" y="22822"/>
                    </a:lnTo>
                    <a:lnTo>
                      <a:pt x="64748" y="24294"/>
                    </a:lnTo>
                    <a:lnTo>
                      <a:pt x="67338" y="27239"/>
                    </a:lnTo>
                    <a:lnTo>
                      <a:pt x="72517" y="30920"/>
                    </a:lnTo>
                    <a:lnTo>
                      <a:pt x="69064" y="39018"/>
                    </a:lnTo>
                    <a:lnTo>
                      <a:pt x="67338" y="39018"/>
                    </a:lnTo>
                    <a:lnTo>
                      <a:pt x="59568" y="39018"/>
                    </a:lnTo>
                    <a:lnTo>
                      <a:pt x="59568" y="45644"/>
                    </a:lnTo>
                    <a:lnTo>
                      <a:pt x="75107" y="52269"/>
                    </a:lnTo>
                    <a:lnTo>
                      <a:pt x="78561" y="57423"/>
                    </a:lnTo>
                    <a:lnTo>
                      <a:pt x="86330" y="61104"/>
                    </a:lnTo>
                    <a:lnTo>
                      <a:pt x="92374" y="65521"/>
                    </a:lnTo>
                    <a:lnTo>
                      <a:pt x="100143" y="74355"/>
                    </a:lnTo>
                    <a:lnTo>
                      <a:pt x="105323" y="80981"/>
                    </a:lnTo>
                    <a:lnTo>
                      <a:pt x="114820" y="88343"/>
                    </a:lnTo>
                    <a:lnTo>
                      <a:pt x="114820" y="97914"/>
                    </a:lnTo>
                    <a:lnTo>
                      <a:pt x="118273" y="97914"/>
                    </a:lnTo>
                    <a:lnTo>
                      <a:pt x="118273" y="101595"/>
                    </a:lnTo>
                    <a:lnTo>
                      <a:pt x="120000" y="108957"/>
                    </a:lnTo>
                    <a:lnTo>
                      <a:pt x="118273" y="111165"/>
                    </a:lnTo>
                    <a:lnTo>
                      <a:pt x="109640" y="113374"/>
                    </a:lnTo>
                    <a:lnTo>
                      <a:pt x="105323" y="108957"/>
                    </a:lnTo>
                    <a:lnTo>
                      <a:pt x="100143" y="111165"/>
                    </a:lnTo>
                    <a:lnTo>
                      <a:pt x="100143" y="116319"/>
                    </a:lnTo>
                    <a:lnTo>
                      <a:pt x="96690" y="120000"/>
                    </a:lnTo>
                    <a:lnTo>
                      <a:pt x="92374" y="117791"/>
                    </a:lnTo>
                    <a:lnTo>
                      <a:pt x="86330" y="117791"/>
                    </a:lnTo>
                    <a:lnTo>
                      <a:pt x="86330" y="113374"/>
                    </a:lnTo>
                    <a:lnTo>
                      <a:pt x="88920" y="106012"/>
                    </a:lnTo>
                    <a:lnTo>
                      <a:pt x="86330" y="97914"/>
                    </a:lnTo>
                    <a:lnTo>
                      <a:pt x="88920" y="95705"/>
                    </a:lnTo>
                    <a:lnTo>
                      <a:pt x="86330" y="91288"/>
                    </a:lnTo>
                    <a:lnTo>
                      <a:pt x="82877" y="88343"/>
                    </a:lnTo>
                    <a:lnTo>
                      <a:pt x="78561" y="86134"/>
                    </a:lnTo>
                    <a:lnTo>
                      <a:pt x="75107" y="79509"/>
                    </a:lnTo>
                    <a:lnTo>
                      <a:pt x="75107" y="74355"/>
                    </a:lnTo>
                    <a:lnTo>
                      <a:pt x="75107" y="69938"/>
                    </a:lnTo>
                    <a:lnTo>
                      <a:pt x="64748" y="63312"/>
                    </a:lnTo>
                    <a:lnTo>
                      <a:pt x="62158" y="57423"/>
                    </a:lnTo>
                    <a:lnTo>
                      <a:pt x="50935" y="57423"/>
                    </a:lnTo>
                    <a:lnTo>
                      <a:pt x="49208" y="58895"/>
                    </a:lnTo>
                    <a:lnTo>
                      <a:pt x="45755" y="61104"/>
                    </a:lnTo>
                    <a:lnTo>
                      <a:pt x="43165" y="61104"/>
                    </a:lnTo>
                    <a:lnTo>
                      <a:pt x="41438" y="63312"/>
                    </a:lnTo>
                    <a:lnTo>
                      <a:pt x="31942" y="58895"/>
                    </a:lnTo>
                    <a:lnTo>
                      <a:pt x="27625" y="61104"/>
                    </a:lnTo>
                    <a:lnTo>
                      <a:pt x="24172" y="63312"/>
                    </a:lnTo>
                    <a:lnTo>
                      <a:pt x="19856" y="67730"/>
                    </a:lnTo>
                    <a:lnTo>
                      <a:pt x="19856" y="65521"/>
                    </a:lnTo>
                    <a:lnTo>
                      <a:pt x="17266" y="54478"/>
                    </a:lnTo>
                    <a:lnTo>
                      <a:pt x="19856" y="47852"/>
                    </a:lnTo>
                    <a:lnTo>
                      <a:pt x="17266" y="42699"/>
                    </a:lnTo>
                    <a:lnTo>
                      <a:pt x="17266" y="39018"/>
                    </a:lnTo>
                    <a:lnTo>
                      <a:pt x="8633" y="40490"/>
                    </a:lnTo>
                    <a:lnTo>
                      <a:pt x="6043" y="39018"/>
                    </a:lnTo>
                    <a:lnTo>
                      <a:pt x="8633" y="33865"/>
                    </a:lnTo>
                    <a:lnTo>
                      <a:pt x="3453" y="29447"/>
                    </a:lnTo>
                    <a:lnTo>
                      <a:pt x="0" y="29447"/>
                    </a:lnTo>
                    <a:lnTo>
                      <a:pt x="0" y="27239"/>
                    </a:lnTo>
                    <a:lnTo>
                      <a:pt x="3453" y="22822"/>
                    </a:lnTo>
                    <a:lnTo>
                      <a:pt x="8633" y="22822"/>
                    </a:lnTo>
                    <a:lnTo>
                      <a:pt x="6043" y="20613"/>
                    </a:lnTo>
                    <a:lnTo>
                      <a:pt x="8633" y="15460"/>
                    </a:lnTo>
                    <a:lnTo>
                      <a:pt x="13812" y="1398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9"/>
              <p:cNvSpPr/>
              <p:nvPr/>
            </p:nvSpPr>
            <p:spPr>
              <a:xfrm>
                <a:off x="8340726" y="3659188"/>
                <a:ext cx="220663" cy="2587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812" y="13987"/>
                    </a:moveTo>
                    <a:lnTo>
                      <a:pt x="17266" y="18404"/>
                    </a:lnTo>
                    <a:lnTo>
                      <a:pt x="24172" y="18404"/>
                    </a:lnTo>
                    <a:lnTo>
                      <a:pt x="19856" y="4417"/>
                    </a:lnTo>
                    <a:lnTo>
                      <a:pt x="21582" y="0"/>
                    </a:lnTo>
                    <a:lnTo>
                      <a:pt x="30215" y="0"/>
                    </a:lnTo>
                    <a:lnTo>
                      <a:pt x="31942" y="4417"/>
                    </a:lnTo>
                    <a:lnTo>
                      <a:pt x="41438" y="8834"/>
                    </a:lnTo>
                    <a:lnTo>
                      <a:pt x="37985" y="8834"/>
                    </a:lnTo>
                    <a:lnTo>
                      <a:pt x="41438" y="18404"/>
                    </a:lnTo>
                    <a:lnTo>
                      <a:pt x="50935" y="22822"/>
                    </a:lnTo>
                    <a:lnTo>
                      <a:pt x="62158" y="22822"/>
                    </a:lnTo>
                    <a:lnTo>
                      <a:pt x="64748" y="24294"/>
                    </a:lnTo>
                    <a:lnTo>
                      <a:pt x="67338" y="27239"/>
                    </a:lnTo>
                    <a:lnTo>
                      <a:pt x="72517" y="30920"/>
                    </a:lnTo>
                    <a:lnTo>
                      <a:pt x="69064" y="39018"/>
                    </a:lnTo>
                    <a:lnTo>
                      <a:pt x="67338" y="39018"/>
                    </a:lnTo>
                    <a:lnTo>
                      <a:pt x="59568" y="39018"/>
                    </a:lnTo>
                    <a:lnTo>
                      <a:pt x="59568" y="45644"/>
                    </a:lnTo>
                    <a:lnTo>
                      <a:pt x="75107" y="52269"/>
                    </a:lnTo>
                    <a:lnTo>
                      <a:pt x="78561" y="57423"/>
                    </a:lnTo>
                    <a:lnTo>
                      <a:pt x="86330" y="61104"/>
                    </a:lnTo>
                    <a:lnTo>
                      <a:pt x="92374" y="65521"/>
                    </a:lnTo>
                    <a:lnTo>
                      <a:pt x="100143" y="74355"/>
                    </a:lnTo>
                    <a:lnTo>
                      <a:pt x="105323" y="80981"/>
                    </a:lnTo>
                    <a:lnTo>
                      <a:pt x="114820" y="88343"/>
                    </a:lnTo>
                    <a:lnTo>
                      <a:pt x="114820" y="97914"/>
                    </a:lnTo>
                    <a:lnTo>
                      <a:pt x="118273" y="97914"/>
                    </a:lnTo>
                    <a:lnTo>
                      <a:pt x="118273" y="101595"/>
                    </a:lnTo>
                    <a:lnTo>
                      <a:pt x="120000" y="108957"/>
                    </a:lnTo>
                    <a:lnTo>
                      <a:pt x="118273" y="111165"/>
                    </a:lnTo>
                    <a:lnTo>
                      <a:pt x="109640" y="113374"/>
                    </a:lnTo>
                    <a:lnTo>
                      <a:pt x="105323" y="108957"/>
                    </a:lnTo>
                    <a:lnTo>
                      <a:pt x="100143" y="111165"/>
                    </a:lnTo>
                    <a:lnTo>
                      <a:pt x="100143" y="116319"/>
                    </a:lnTo>
                    <a:lnTo>
                      <a:pt x="96690" y="120000"/>
                    </a:lnTo>
                    <a:lnTo>
                      <a:pt x="92374" y="117791"/>
                    </a:lnTo>
                    <a:lnTo>
                      <a:pt x="86330" y="117791"/>
                    </a:lnTo>
                    <a:lnTo>
                      <a:pt x="86330" y="113374"/>
                    </a:lnTo>
                    <a:lnTo>
                      <a:pt x="88920" y="106012"/>
                    </a:lnTo>
                    <a:lnTo>
                      <a:pt x="86330" y="97914"/>
                    </a:lnTo>
                    <a:lnTo>
                      <a:pt x="88920" y="95705"/>
                    </a:lnTo>
                    <a:lnTo>
                      <a:pt x="86330" y="91288"/>
                    </a:lnTo>
                    <a:lnTo>
                      <a:pt x="82877" y="88343"/>
                    </a:lnTo>
                    <a:lnTo>
                      <a:pt x="78561" y="86134"/>
                    </a:lnTo>
                    <a:lnTo>
                      <a:pt x="75107" y="79509"/>
                    </a:lnTo>
                    <a:lnTo>
                      <a:pt x="75107" y="74355"/>
                    </a:lnTo>
                    <a:lnTo>
                      <a:pt x="75107" y="69938"/>
                    </a:lnTo>
                    <a:lnTo>
                      <a:pt x="64748" y="63312"/>
                    </a:lnTo>
                    <a:lnTo>
                      <a:pt x="62158" y="57423"/>
                    </a:lnTo>
                    <a:lnTo>
                      <a:pt x="50935" y="57423"/>
                    </a:lnTo>
                    <a:lnTo>
                      <a:pt x="49208" y="58895"/>
                    </a:lnTo>
                    <a:lnTo>
                      <a:pt x="45755" y="61104"/>
                    </a:lnTo>
                    <a:lnTo>
                      <a:pt x="43165" y="61104"/>
                    </a:lnTo>
                    <a:lnTo>
                      <a:pt x="41438" y="63312"/>
                    </a:lnTo>
                    <a:lnTo>
                      <a:pt x="31942" y="58895"/>
                    </a:lnTo>
                    <a:lnTo>
                      <a:pt x="27625" y="61104"/>
                    </a:lnTo>
                    <a:lnTo>
                      <a:pt x="24172" y="63312"/>
                    </a:lnTo>
                    <a:lnTo>
                      <a:pt x="19856" y="67730"/>
                    </a:lnTo>
                    <a:lnTo>
                      <a:pt x="19856" y="65521"/>
                    </a:lnTo>
                    <a:lnTo>
                      <a:pt x="17266" y="54478"/>
                    </a:lnTo>
                    <a:lnTo>
                      <a:pt x="19856" y="47852"/>
                    </a:lnTo>
                    <a:lnTo>
                      <a:pt x="17266" y="42699"/>
                    </a:lnTo>
                    <a:lnTo>
                      <a:pt x="17266" y="39018"/>
                    </a:lnTo>
                    <a:lnTo>
                      <a:pt x="8633" y="40490"/>
                    </a:lnTo>
                    <a:lnTo>
                      <a:pt x="6043" y="39018"/>
                    </a:lnTo>
                    <a:lnTo>
                      <a:pt x="8633" y="33865"/>
                    </a:lnTo>
                    <a:lnTo>
                      <a:pt x="3453" y="29447"/>
                    </a:lnTo>
                    <a:lnTo>
                      <a:pt x="0" y="29447"/>
                    </a:lnTo>
                    <a:lnTo>
                      <a:pt x="0" y="27239"/>
                    </a:lnTo>
                    <a:lnTo>
                      <a:pt x="3453" y="22822"/>
                    </a:lnTo>
                    <a:lnTo>
                      <a:pt x="8633" y="22822"/>
                    </a:lnTo>
                    <a:lnTo>
                      <a:pt x="6043" y="20613"/>
                    </a:lnTo>
                    <a:lnTo>
                      <a:pt x="8633" y="15460"/>
                    </a:lnTo>
                    <a:lnTo>
                      <a:pt x="13812" y="13987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9"/>
              <p:cNvSpPr/>
              <p:nvPr/>
            </p:nvSpPr>
            <p:spPr>
              <a:xfrm>
                <a:off x="8366126" y="4122738"/>
                <a:ext cx="119063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870"/>
                    </a:moveTo>
                    <a:lnTo>
                      <a:pt x="6400" y="0"/>
                    </a:lnTo>
                    <a:lnTo>
                      <a:pt x="25600" y="12903"/>
                    </a:lnTo>
                    <a:lnTo>
                      <a:pt x="25600" y="20645"/>
                    </a:lnTo>
                    <a:lnTo>
                      <a:pt x="30400" y="24516"/>
                    </a:lnTo>
                    <a:lnTo>
                      <a:pt x="40000" y="12903"/>
                    </a:lnTo>
                    <a:lnTo>
                      <a:pt x="44800" y="20645"/>
                    </a:lnTo>
                    <a:lnTo>
                      <a:pt x="51200" y="12903"/>
                    </a:lnTo>
                    <a:lnTo>
                      <a:pt x="54400" y="12903"/>
                    </a:lnTo>
                    <a:lnTo>
                      <a:pt x="94400" y="47741"/>
                    </a:lnTo>
                    <a:lnTo>
                      <a:pt x="94400" y="68387"/>
                    </a:lnTo>
                    <a:lnTo>
                      <a:pt x="94400" y="80000"/>
                    </a:lnTo>
                    <a:lnTo>
                      <a:pt x="94400" y="92903"/>
                    </a:lnTo>
                    <a:lnTo>
                      <a:pt x="102400" y="96774"/>
                    </a:lnTo>
                    <a:lnTo>
                      <a:pt x="120000" y="120000"/>
                    </a:lnTo>
                    <a:lnTo>
                      <a:pt x="113600" y="120000"/>
                    </a:lnTo>
                    <a:lnTo>
                      <a:pt x="108800" y="114838"/>
                    </a:lnTo>
                    <a:lnTo>
                      <a:pt x="99200" y="114838"/>
                    </a:lnTo>
                    <a:lnTo>
                      <a:pt x="94400" y="120000"/>
                    </a:lnTo>
                    <a:lnTo>
                      <a:pt x="80000" y="108387"/>
                    </a:lnTo>
                    <a:lnTo>
                      <a:pt x="59200" y="100645"/>
                    </a:lnTo>
                    <a:lnTo>
                      <a:pt x="33600" y="85161"/>
                    </a:lnTo>
                    <a:lnTo>
                      <a:pt x="33600" y="76129"/>
                    </a:lnTo>
                    <a:lnTo>
                      <a:pt x="19200" y="64516"/>
                    </a:lnTo>
                    <a:lnTo>
                      <a:pt x="14400" y="52903"/>
                    </a:lnTo>
                    <a:lnTo>
                      <a:pt x="19200" y="41290"/>
                    </a:lnTo>
                    <a:lnTo>
                      <a:pt x="11200" y="37419"/>
                    </a:lnTo>
                    <a:lnTo>
                      <a:pt x="11200" y="20645"/>
                    </a:lnTo>
                    <a:lnTo>
                      <a:pt x="0" y="387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9"/>
              <p:cNvSpPr/>
              <p:nvPr/>
            </p:nvSpPr>
            <p:spPr>
              <a:xfrm>
                <a:off x="8366126" y="4122738"/>
                <a:ext cx="119063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870"/>
                    </a:moveTo>
                    <a:lnTo>
                      <a:pt x="6400" y="0"/>
                    </a:lnTo>
                    <a:lnTo>
                      <a:pt x="25600" y="12903"/>
                    </a:lnTo>
                    <a:lnTo>
                      <a:pt x="25600" y="20645"/>
                    </a:lnTo>
                    <a:lnTo>
                      <a:pt x="30400" y="24516"/>
                    </a:lnTo>
                    <a:lnTo>
                      <a:pt x="40000" y="12903"/>
                    </a:lnTo>
                    <a:lnTo>
                      <a:pt x="44800" y="20645"/>
                    </a:lnTo>
                    <a:lnTo>
                      <a:pt x="51200" y="12903"/>
                    </a:lnTo>
                    <a:lnTo>
                      <a:pt x="54400" y="12903"/>
                    </a:lnTo>
                    <a:lnTo>
                      <a:pt x="94400" y="47741"/>
                    </a:lnTo>
                    <a:lnTo>
                      <a:pt x="94400" y="68387"/>
                    </a:lnTo>
                    <a:lnTo>
                      <a:pt x="94400" y="80000"/>
                    </a:lnTo>
                    <a:lnTo>
                      <a:pt x="94400" y="92903"/>
                    </a:lnTo>
                    <a:lnTo>
                      <a:pt x="102400" y="96774"/>
                    </a:lnTo>
                    <a:lnTo>
                      <a:pt x="120000" y="120000"/>
                    </a:lnTo>
                    <a:lnTo>
                      <a:pt x="113600" y="120000"/>
                    </a:lnTo>
                    <a:lnTo>
                      <a:pt x="108800" y="114838"/>
                    </a:lnTo>
                    <a:lnTo>
                      <a:pt x="99200" y="114838"/>
                    </a:lnTo>
                    <a:lnTo>
                      <a:pt x="94400" y="120000"/>
                    </a:lnTo>
                    <a:lnTo>
                      <a:pt x="80000" y="108387"/>
                    </a:lnTo>
                    <a:lnTo>
                      <a:pt x="59200" y="100645"/>
                    </a:lnTo>
                    <a:lnTo>
                      <a:pt x="33600" y="85161"/>
                    </a:lnTo>
                    <a:lnTo>
                      <a:pt x="33600" y="76129"/>
                    </a:lnTo>
                    <a:lnTo>
                      <a:pt x="19200" y="64516"/>
                    </a:lnTo>
                    <a:lnTo>
                      <a:pt x="14400" y="52903"/>
                    </a:lnTo>
                    <a:lnTo>
                      <a:pt x="19200" y="41290"/>
                    </a:lnTo>
                    <a:lnTo>
                      <a:pt x="11200" y="37419"/>
                    </a:lnTo>
                    <a:lnTo>
                      <a:pt x="11200" y="20645"/>
                    </a:lnTo>
                    <a:lnTo>
                      <a:pt x="0" y="387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9"/>
              <p:cNvSpPr/>
              <p:nvPr/>
            </p:nvSpPr>
            <p:spPr>
              <a:xfrm>
                <a:off x="7770813" y="3421063"/>
                <a:ext cx="223838" cy="122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61" y="0"/>
                    </a:moveTo>
                    <a:lnTo>
                      <a:pt x="20425" y="0"/>
                    </a:lnTo>
                    <a:lnTo>
                      <a:pt x="44255" y="18701"/>
                    </a:lnTo>
                    <a:lnTo>
                      <a:pt x="49361" y="38961"/>
                    </a:lnTo>
                    <a:lnTo>
                      <a:pt x="51914" y="32727"/>
                    </a:lnTo>
                    <a:lnTo>
                      <a:pt x="57872" y="28051"/>
                    </a:lnTo>
                    <a:lnTo>
                      <a:pt x="59574" y="48311"/>
                    </a:lnTo>
                    <a:lnTo>
                      <a:pt x="67234" y="52987"/>
                    </a:lnTo>
                    <a:lnTo>
                      <a:pt x="73191" y="48311"/>
                    </a:lnTo>
                    <a:lnTo>
                      <a:pt x="75744" y="60779"/>
                    </a:lnTo>
                    <a:lnTo>
                      <a:pt x="77446" y="60779"/>
                    </a:lnTo>
                    <a:lnTo>
                      <a:pt x="91063" y="71688"/>
                    </a:lnTo>
                    <a:lnTo>
                      <a:pt x="96170" y="71688"/>
                    </a:lnTo>
                    <a:lnTo>
                      <a:pt x="104680" y="71688"/>
                    </a:lnTo>
                    <a:lnTo>
                      <a:pt x="120000" y="71688"/>
                    </a:lnTo>
                    <a:lnTo>
                      <a:pt x="117446" y="91948"/>
                    </a:lnTo>
                    <a:lnTo>
                      <a:pt x="120000" y="115324"/>
                    </a:lnTo>
                    <a:lnTo>
                      <a:pt x="108085" y="120000"/>
                    </a:lnTo>
                    <a:lnTo>
                      <a:pt x="108085" y="115324"/>
                    </a:lnTo>
                    <a:lnTo>
                      <a:pt x="102127" y="115324"/>
                    </a:lnTo>
                    <a:lnTo>
                      <a:pt x="92765" y="110649"/>
                    </a:lnTo>
                    <a:lnTo>
                      <a:pt x="88510" y="110649"/>
                    </a:lnTo>
                    <a:lnTo>
                      <a:pt x="85106" y="105974"/>
                    </a:lnTo>
                    <a:lnTo>
                      <a:pt x="80000" y="105974"/>
                    </a:lnTo>
                    <a:lnTo>
                      <a:pt x="70638" y="99740"/>
                    </a:lnTo>
                    <a:lnTo>
                      <a:pt x="70638" y="91948"/>
                    </a:lnTo>
                    <a:lnTo>
                      <a:pt x="51914" y="85714"/>
                    </a:lnTo>
                    <a:lnTo>
                      <a:pt x="36595" y="81038"/>
                    </a:lnTo>
                    <a:lnTo>
                      <a:pt x="26382" y="71688"/>
                    </a:lnTo>
                    <a:lnTo>
                      <a:pt x="15319" y="60779"/>
                    </a:lnTo>
                    <a:lnTo>
                      <a:pt x="4255" y="52987"/>
                    </a:lnTo>
                    <a:lnTo>
                      <a:pt x="0" y="42077"/>
                    </a:lnTo>
                    <a:lnTo>
                      <a:pt x="4255" y="38961"/>
                    </a:lnTo>
                    <a:lnTo>
                      <a:pt x="1702" y="28051"/>
                    </a:lnTo>
                    <a:lnTo>
                      <a:pt x="4255" y="18701"/>
                    </a:lnTo>
                    <a:lnTo>
                      <a:pt x="9361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9"/>
              <p:cNvSpPr/>
              <p:nvPr/>
            </p:nvSpPr>
            <p:spPr>
              <a:xfrm>
                <a:off x="7770813" y="3421063"/>
                <a:ext cx="223838" cy="122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61" y="0"/>
                    </a:moveTo>
                    <a:lnTo>
                      <a:pt x="20425" y="0"/>
                    </a:lnTo>
                    <a:lnTo>
                      <a:pt x="44255" y="18701"/>
                    </a:lnTo>
                    <a:lnTo>
                      <a:pt x="49361" y="38961"/>
                    </a:lnTo>
                    <a:lnTo>
                      <a:pt x="51914" y="32727"/>
                    </a:lnTo>
                    <a:lnTo>
                      <a:pt x="57872" y="28051"/>
                    </a:lnTo>
                    <a:lnTo>
                      <a:pt x="59574" y="48311"/>
                    </a:lnTo>
                    <a:lnTo>
                      <a:pt x="67234" y="52987"/>
                    </a:lnTo>
                    <a:lnTo>
                      <a:pt x="73191" y="48311"/>
                    </a:lnTo>
                    <a:lnTo>
                      <a:pt x="75744" y="60779"/>
                    </a:lnTo>
                    <a:lnTo>
                      <a:pt x="77446" y="60779"/>
                    </a:lnTo>
                    <a:lnTo>
                      <a:pt x="91063" y="71688"/>
                    </a:lnTo>
                    <a:lnTo>
                      <a:pt x="96170" y="71688"/>
                    </a:lnTo>
                    <a:lnTo>
                      <a:pt x="104680" y="71688"/>
                    </a:lnTo>
                    <a:lnTo>
                      <a:pt x="120000" y="71688"/>
                    </a:lnTo>
                    <a:lnTo>
                      <a:pt x="117446" y="91948"/>
                    </a:lnTo>
                    <a:lnTo>
                      <a:pt x="120000" y="115324"/>
                    </a:lnTo>
                    <a:lnTo>
                      <a:pt x="108085" y="120000"/>
                    </a:lnTo>
                    <a:lnTo>
                      <a:pt x="108085" y="115324"/>
                    </a:lnTo>
                    <a:lnTo>
                      <a:pt x="102127" y="115324"/>
                    </a:lnTo>
                    <a:lnTo>
                      <a:pt x="92765" y="110649"/>
                    </a:lnTo>
                    <a:lnTo>
                      <a:pt x="88510" y="110649"/>
                    </a:lnTo>
                    <a:lnTo>
                      <a:pt x="85106" y="105974"/>
                    </a:lnTo>
                    <a:lnTo>
                      <a:pt x="80000" y="105974"/>
                    </a:lnTo>
                    <a:lnTo>
                      <a:pt x="70638" y="99740"/>
                    </a:lnTo>
                    <a:lnTo>
                      <a:pt x="70638" y="91948"/>
                    </a:lnTo>
                    <a:lnTo>
                      <a:pt x="51914" y="85714"/>
                    </a:lnTo>
                    <a:lnTo>
                      <a:pt x="36595" y="81038"/>
                    </a:lnTo>
                    <a:lnTo>
                      <a:pt x="26382" y="71688"/>
                    </a:lnTo>
                    <a:lnTo>
                      <a:pt x="15319" y="60779"/>
                    </a:lnTo>
                    <a:lnTo>
                      <a:pt x="4255" y="52987"/>
                    </a:lnTo>
                    <a:lnTo>
                      <a:pt x="0" y="42077"/>
                    </a:lnTo>
                    <a:lnTo>
                      <a:pt x="4255" y="38961"/>
                    </a:lnTo>
                    <a:lnTo>
                      <a:pt x="1702" y="28051"/>
                    </a:lnTo>
                    <a:lnTo>
                      <a:pt x="4255" y="18701"/>
                    </a:lnTo>
                    <a:lnTo>
                      <a:pt x="9361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9"/>
              <p:cNvSpPr/>
              <p:nvPr/>
            </p:nvSpPr>
            <p:spPr>
              <a:xfrm>
                <a:off x="8890001" y="3776663"/>
                <a:ext cx="127000" cy="180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lnTo>
                      <a:pt x="115500" y="112631"/>
                    </a:lnTo>
                    <a:lnTo>
                      <a:pt x="106500" y="110526"/>
                    </a:lnTo>
                    <a:lnTo>
                      <a:pt x="102000" y="107368"/>
                    </a:lnTo>
                    <a:lnTo>
                      <a:pt x="93000" y="99999"/>
                    </a:lnTo>
                    <a:lnTo>
                      <a:pt x="88500" y="97894"/>
                    </a:lnTo>
                    <a:lnTo>
                      <a:pt x="82500" y="90526"/>
                    </a:lnTo>
                    <a:lnTo>
                      <a:pt x="78000" y="93684"/>
                    </a:lnTo>
                    <a:lnTo>
                      <a:pt x="88500" y="107368"/>
                    </a:lnTo>
                    <a:lnTo>
                      <a:pt x="82500" y="107368"/>
                    </a:lnTo>
                    <a:lnTo>
                      <a:pt x="75000" y="97894"/>
                    </a:lnTo>
                    <a:lnTo>
                      <a:pt x="55500" y="93684"/>
                    </a:lnTo>
                    <a:lnTo>
                      <a:pt x="51000" y="97894"/>
                    </a:lnTo>
                    <a:lnTo>
                      <a:pt x="42000" y="97894"/>
                    </a:lnTo>
                    <a:lnTo>
                      <a:pt x="37500" y="93684"/>
                    </a:lnTo>
                    <a:lnTo>
                      <a:pt x="27000" y="90526"/>
                    </a:lnTo>
                    <a:lnTo>
                      <a:pt x="37500" y="84210"/>
                    </a:lnTo>
                    <a:lnTo>
                      <a:pt x="37500" y="77894"/>
                    </a:lnTo>
                    <a:lnTo>
                      <a:pt x="27000" y="73684"/>
                    </a:lnTo>
                    <a:lnTo>
                      <a:pt x="24000" y="81052"/>
                    </a:lnTo>
                    <a:lnTo>
                      <a:pt x="18000" y="77894"/>
                    </a:lnTo>
                    <a:lnTo>
                      <a:pt x="10500" y="62105"/>
                    </a:lnTo>
                    <a:lnTo>
                      <a:pt x="0" y="45263"/>
                    </a:lnTo>
                    <a:lnTo>
                      <a:pt x="10500" y="48421"/>
                    </a:lnTo>
                    <a:lnTo>
                      <a:pt x="13500" y="52631"/>
                    </a:lnTo>
                    <a:lnTo>
                      <a:pt x="18000" y="48421"/>
                    </a:lnTo>
                    <a:lnTo>
                      <a:pt x="13500" y="35789"/>
                    </a:lnTo>
                    <a:lnTo>
                      <a:pt x="13500" y="22105"/>
                    </a:lnTo>
                    <a:lnTo>
                      <a:pt x="18000" y="0"/>
                    </a:lnTo>
                    <a:lnTo>
                      <a:pt x="27000" y="0"/>
                    </a:lnTo>
                    <a:lnTo>
                      <a:pt x="51000" y="6315"/>
                    </a:lnTo>
                    <a:lnTo>
                      <a:pt x="55500" y="0"/>
                    </a:lnTo>
                    <a:lnTo>
                      <a:pt x="61500" y="4210"/>
                    </a:lnTo>
                    <a:lnTo>
                      <a:pt x="61500" y="9473"/>
                    </a:lnTo>
                    <a:lnTo>
                      <a:pt x="61500" y="18947"/>
                    </a:lnTo>
                    <a:lnTo>
                      <a:pt x="69000" y="26315"/>
                    </a:lnTo>
                    <a:lnTo>
                      <a:pt x="64500" y="35789"/>
                    </a:lnTo>
                    <a:lnTo>
                      <a:pt x="64500" y="48421"/>
                    </a:lnTo>
                    <a:lnTo>
                      <a:pt x="51000" y="52631"/>
                    </a:lnTo>
                    <a:lnTo>
                      <a:pt x="45000" y="62105"/>
                    </a:lnTo>
                    <a:lnTo>
                      <a:pt x="51000" y="71578"/>
                    </a:lnTo>
                    <a:lnTo>
                      <a:pt x="51000" y="77894"/>
                    </a:lnTo>
                    <a:lnTo>
                      <a:pt x="55500" y="84210"/>
                    </a:lnTo>
                    <a:lnTo>
                      <a:pt x="69000" y="90526"/>
                    </a:lnTo>
                    <a:lnTo>
                      <a:pt x="69000" y="88421"/>
                    </a:lnTo>
                    <a:lnTo>
                      <a:pt x="75000" y="84210"/>
                    </a:lnTo>
                    <a:lnTo>
                      <a:pt x="88500" y="84210"/>
                    </a:lnTo>
                    <a:lnTo>
                      <a:pt x="93000" y="93684"/>
                    </a:lnTo>
                    <a:lnTo>
                      <a:pt x="97500" y="93684"/>
                    </a:lnTo>
                    <a:lnTo>
                      <a:pt x="97500" y="88421"/>
                    </a:lnTo>
                    <a:lnTo>
                      <a:pt x="115500" y="93684"/>
                    </a:lnTo>
                    <a:lnTo>
                      <a:pt x="106500" y="97894"/>
                    </a:lnTo>
                    <a:lnTo>
                      <a:pt x="109500" y="104210"/>
                    </a:lnTo>
                    <a:lnTo>
                      <a:pt x="120000" y="107368"/>
                    </a:lnTo>
                    <a:lnTo>
                      <a:pt x="120000" y="11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9"/>
              <p:cNvSpPr/>
              <p:nvPr/>
            </p:nvSpPr>
            <p:spPr>
              <a:xfrm>
                <a:off x="8890001" y="3776663"/>
                <a:ext cx="127000" cy="180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lnTo>
                      <a:pt x="115500" y="112631"/>
                    </a:lnTo>
                    <a:lnTo>
                      <a:pt x="106500" y="110526"/>
                    </a:lnTo>
                    <a:lnTo>
                      <a:pt x="102000" y="107368"/>
                    </a:lnTo>
                    <a:lnTo>
                      <a:pt x="93000" y="99999"/>
                    </a:lnTo>
                    <a:lnTo>
                      <a:pt x="88500" y="97894"/>
                    </a:lnTo>
                    <a:lnTo>
                      <a:pt x="82500" y="90526"/>
                    </a:lnTo>
                    <a:lnTo>
                      <a:pt x="78000" y="93684"/>
                    </a:lnTo>
                    <a:lnTo>
                      <a:pt x="88500" y="107368"/>
                    </a:lnTo>
                    <a:lnTo>
                      <a:pt x="82500" y="107368"/>
                    </a:lnTo>
                    <a:lnTo>
                      <a:pt x="75000" y="97894"/>
                    </a:lnTo>
                    <a:lnTo>
                      <a:pt x="55500" y="93684"/>
                    </a:lnTo>
                    <a:lnTo>
                      <a:pt x="51000" y="97894"/>
                    </a:lnTo>
                    <a:lnTo>
                      <a:pt x="42000" y="97894"/>
                    </a:lnTo>
                    <a:lnTo>
                      <a:pt x="37500" y="93684"/>
                    </a:lnTo>
                    <a:lnTo>
                      <a:pt x="27000" y="90526"/>
                    </a:lnTo>
                    <a:lnTo>
                      <a:pt x="37500" y="84210"/>
                    </a:lnTo>
                    <a:lnTo>
                      <a:pt x="37500" y="77894"/>
                    </a:lnTo>
                    <a:lnTo>
                      <a:pt x="27000" y="73684"/>
                    </a:lnTo>
                    <a:lnTo>
                      <a:pt x="24000" y="81052"/>
                    </a:lnTo>
                    <a:lnTo>
                      <a:pt x="18000" y="77894"/>
                    </a:lnTo>
                    <a:lnTo>
                      <a:pt x="10500" y="62105"/>
                    </a:lnTo>
                    <a:lnTo>
                      <a:pt x="0" y="45263"/>
                    </a:lnTo>
                    <a:lnTo>
                      <a:pt x="10500" y="48421"/>
                    </a:lnTo>
                    <a:lnTo>
                      <a:pt x="13500" y="52631"/>
                    </a:lnTo>
                    <a:lnTo>
                      <a:pt x="18000" y="48421"/>
                    </a:lnTo>
                    <a:lnTo>
                      <a:pt x="13500" y="35789"/>
                    </a:lnTo>
                    <a:lnTo>
                      <a:pt x="13500" y="22105"/>
                    </a:lnTo>
                    <a:lnTo>
                      <a:pt x="18000" y="0"/>
                    </a:lnTo>
                    <a:lnTo>
                      <a:pt x="27000" y="0"/>
                    </a:lnTo>
                    <a:lnTo>
                      <a:pt x="51000" y="6315"/>
                    </a:lnTo>
                    <a:lnTo>
                      <a:pt x="55500" y="0"/>
                    </a:lnTo>
                    <a:lnTo>
                      <a:pt x="61500" y="4210"/>
                    </a:lnTo>
                    <a:lnTo>
                      <a:pt x="61500" y="9473"/>
                    </a:lnTo>
                    <a:lnTo>
                      <a:pt x="61500" y="18947"/>
                    </a:lnTo>
                    <a:lnTo>
                      <a:pt x="69000" y="26315"/>
                    </a:lnTo>
                    <a:lnTo>
                      <a:pt x="64500" y="35789"/>
                    </a:lnTo>
                    <a:lnTo>
                      <a:pt x="64500" y="48421"/>
                    </a:lnTo>
                    <a:lnTo>
                      <a:pt x="51000" y="52631"/>
                    </a:lnTo>
                    <a:lnTo>
                      <a:pt x="45000" y="62105"/>
                    </a:lnTo>
                    <a:lnTo>
                      <a:pt x="51000" y="71578"/>
                    </a:lnTo>
                    <a:lnTo>
                      <a:pt x="51000" y="77894"/>
                    </a:lnTo>
                    <a:lnTo>
                      <a:pt x="55500" y="84210"/>
                    </a:lnTo>
                    <a:lnTo>
                      <a:pt x="69000" y="90526"/>
                    </a:lnTo>
                    <a:lnTo>
                      <a:pt x="69000" y="88421"/>
                    </a:lnTo>
                    <a:lnTo>
                      <a:pt x="75000" y="84210"/>
                    </a:lnTo>
                    <a:lnTo>
                      <a:pt x="88500" y="84210"/>
                    </a:lnTo>
                    <a:lnTo>
                      <a:pt x="93000" y="93684"/>
                    </a:lnTo>
                    <a:lnTo>
                      <a:pt x="97500" y="93684"/>
                    </a:lnTo>
                    <a:lnTo>
                      <a:pt x="97500" y="88421"/>
                    </a:lnTo>
                    <a:lnTo>
                      <a:pt x="115500" y="93684"/>
                    </a:lnTo>
                    <a:lnTo>
                      <a:pt x="106500" y="97894"/>
                    </a:lnTo>
                    <a:lnTo>
                      <a:pt x="109500" y="104210"/>
                    </a:lnTo>
                    <a:lnTo>
                      <a:pt x="120000" y="107368"/>
                    </a:lnTo>
                    <a:lnTo>
                      <a:pt x="120000" y="119999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8969376" y="4035425"/>
                <a:ext cx="127000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00" y="120000"/>
                    </a:moveTo>
                    <a:lnTo>
                      <a:pt x="88500" y="113846"/>
                    </a:lnTo>
                    <a:lnTo>
                      <a:pt x="88500" y="109230"/>
                    </a:lnTo>
                    <a:lnTo>
                      <a:pt x="82500" y="106153"/>
                    </a:lnTo>
                    <a:lnTo>
                      <a:pt x="82500" y="109230"/>
                    </a:lnTo>
                    <a:lnTo>
                      <a:pt x="58500" y="106153"/>
                    </a:lnTo>
                    <a:lnTo>
                      <a:pt x="51000" y="81538"/>
                    </a:lnTo>
                    <a:lnTo>
                      <a:pt x="58500" y="70769"/>
                    </a:lnTo>
                    <a:lnTo>
                      <a:pt x="51000" y="63076"/>
                    </a:lnTo>
                    <a:lnTo>
                      <a:pt x="34500" y="56923"/>
                    </a:lnTo>
                    <a:lnTo>
                      <a:pt x="40500" y="67692"/>
                    </a:lnTo>
                    <a:lnTo>
                      <a:pt x="31500" y="67692"/>
                    </a:lnTo>
                    <a:lnTo>
                      <a:pt x="27000" y="56923"/>
                    </a:lnTo>
                    <a:lnTo>
                      <a:pt x="27000" y="67692"/>
                    </a:lnTo>
                    <a:lnTo>
                      <a:pt x="22500" y="67692"/>
                    </a:lnTo>
                    <a:lnTo>
                      <a:pt x="18000" y="56923"/>
                    </a:lnTo>
                    <a:lnTo>
                      <a:pt x="7500" y="67692"/>
                    </a:lnTo>
                    <a:lnTo>
                      <a:pt x="3000" y="81538"/>
                    </a:lnTo>
                    <a:lnTo>
                      <a:pt x="0" y="67692"/>
                    </a:lnTo>
                    <a:lnTo>
                      <a:pt x="3000" y="52307"/>
                    </a:lnTo>
                    <a:lnTo>
                      <a:pt x="22500" y="43076"/>
                    </a:lnTo>
                    <a:lnTo>
                      <a:pt x="27000" y="38461"/>
                    </a:lnTo>
                    <a:lnTo>
                      <a:pt x="40500" y="29230"/>
                    </a:lnTo>
                    <a:lnTo>
                      <a:pt x="45000" y="38461"/>
                    </a:lnTo>
                    <a:lnTo>
                      <a:pt x="45000" y="43076"/>
                    </a:lnTo>
                    <a:lnTo>
                      <a:pt x="45000" y="49230"/>
                    </a:lnTo>
                    <a:lnTo>
                      <a:pt x="54000" y="43076"/>
                    </a:lnTo>
                    <a:lnTo>
                      <a:pt x="58500" y="32307"/>
                    </a:lnTo>
                    <a:lnTo>
                      <a:pt x="69000" y="38461"/>
                    </a:lnTo>
                    <a:lnTo>
                      <a:pt x="72000" y="18461"/>
                    </a:lnTo>
                    <a:lnTo>
                      <a:pt x="78000" y="24615"/>
                    </a:lnTo>
                    <a:lnTo>
                      <a:pt x="91500" y="18461"/>
                    </a:lnTo>
                    <a:lnTo>
                      <a:pt x="88500" y="0"/>
                    </a:lnTo>
                    <a:lnTo>
                      <a:pt x="96000" y="9230"/>
                    </a:lnTo>
                    <a:lnTo>
                      <a:pt x="109500" y="15384"/>
                    </a:lnTo>
                    <a:lnTo>
                      <a:pt x="109500" y="29230"/>
                    </a:lnTo>
                    <a:lnTo>
                      <a:pt x="105000" y="32307"/>
                    </a:lnTo>
                    <a:lnTo>
                      <a:pt x="114000" y="32307"/>
                    </a:lnTo>
                    <a:lnTo>
                      <a:pt x="114000" y="56923"/>
                    </a:lnTo>
                    <a:lnTo>
                      <a:pt x="120000" y="70769"/>
                    </a:lnTo>
                    <a:lnTo>
                      <a:pt x="109500" y="75384"/>
                    </a:lnTo>
                    <a:lnTo>
                      <a:pt x="114000" y="95384"/>
                    </a:lnTo>
                    <a:lnTo>
                      <a:pt x="109500" y="95384"/>
                    </a:lnTo>
                    <a:lnTo>
                      <a:pt x="96000" y="70769"/>
                    </a:lnTo>
                    <a:lnTo>
                      <a:pt x="88500" y="84615"/>
                    </a:lnTo>
                    <a:lnTo>
                      <a:pt x="96000" y="100000"/>
                    </a:lnTo>
                    <a:lnTo>
                      <a:pt x="915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8969376" y="4035425"/>
                <a:ext cx="127000" cy="123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00" y="120000"/>
                    </a:moveTo>
                    <a:lnTo>
                      <a:pt x="88500" y="113846"/>
                    </a:lnTo>
                    <a:lnTo>
                      <a:pt x="88500" y="109230"/>
                    </a:lnTo>
                    <a:lnTo>
                      <a:pt x="82500" y="106153"/>
                    </a:lnTo>
                    <a:lnTo>
                      <a:pt x="82500" y="109230"/>
                    </a:lnTo>
                    <a:lnTo>
                      <a:pt x="58500" y="106153"/>
                    </a:lnTo>
                    <a:lnTo>
                      <a:pt x="51000" y="81538"/>
                    </a:lnTo>
                    <a:lnTo>
                      <a:pt x="58500" y="70769"/>
                    </a:lnTo>
                    <a:lnTo>
                      <a:pt x="51000" y="63076"/>
                    </a:lnTo>
                    <a:lnTo>
                      <a:pt x="34500" y="56923"/>
                    </a:lnTo>
                    <a:lnTo>
                      <a:pt x="40500" y="67692"/>
                    </a:lnTo>
                    <a:lnTo>
                      <a:pt x="31500" y="67692"/>
                    </a:lnTo>
                    <a:lnTo>
                      <a:pt x="27000" y="56923"/>
                    </a:lnTo>
                    <a:lnTo>
                      <a:pt x="27000" y="67692"/>
                    </a:lnTo>
                    <a:lnTo>
                      <a:pt x="22500" y="67692"/>
                    </a:lnTo>
                    <a:lnTo>
                      <a:pt x="18000" y="56923"/>
                    </a:lnTo>
                    <a:lnTo>
                      <a:pt x="7500" y="67692"/>
                    </a:lnTo>
                    <a:lnTo>
                      <a:pt x="3000" y="81538"/>
                    </a:lnTo>
                    <a:lnTo>
                      <a:pt x="0" y="67692"/>
                    </a:lnTo>
                    <a:lnTo>
                      <a:pt x="3000" y="52307"/>
                    </a:lnTo>
                    <a:lnTo>
                      <a:pt x="22500" y="43076"/>
                    </a:lnTo>
                    <a:lnTo>
                      <a:pt x="27000" y="38461"/>
                    </a:lnTo>
                    <a:lnTo>
                      <a:pt x="40500" y="29230"/>
                    </a:lnTo>
                    <a:lnTo>
                      <a:pt x="45000" y="38461"/>
                    </a:lnTo>
                    <a:lnTo>
                      <a:pt x="45000" y="43076"/>
                    </a:lnTo>
                    <a:lnTo>
                      <a:pt x="45000" y="49230"/>
                    </a:lnTo>
                    <a:lnTo>
                      <a:pt x="54000" y="43076"/>
                    </a:lnTo>
                    <a:lnTo>
                      <a:pt x="58500" y="32307"/>
                    </a:lnTo>
                    <a:lnTo>
                      <a:pt x="69000" y="38461"/>
                    </a:lnTo>
                    <a:lnTo>
                      <a:pt x="72000" y="18461"/>
                    </a:lnTo>
                    <a:lnTo>
                      <a:pt x="78000" y="24615"/>
                    </a:lnTo>
                    <a:lnTo>
                      <a:pt x="91500" y="18461"/>
                    </a:lnTo>
                    <a:lnTo>
                      <a:pt x="88500" y="0"/>
                    </a:lnTo>
                    <a:lnTo>
                      <a:pt x="96000" y="9230"/>
                    </a:lnTo>
                    <a:lnTo>
                      <a:pt x="109500" y="15384"/>
                    </a:lnTo>
                    <a:lnTo>
                      <a:pt x="109500" y="29230"/>
                    </a:lnTo>
                    <a:lnTo>
                      <a:pt x="105000" y="32307"/>
                    </a:lnTo>
                    <a:lnTo>
                      <a:pt x="114000" y="32307"/>
                    </a:lnTo>
                    <a:lnTo>
                      <a:pt x="114000" y="56923"/>
                    </a:lnTo>
                    <a:lnTo>
                      <a:pt x="120000" y="70769"/>
                    </a:lnTo>
                    <a:lnTo>
                      <a:pt x="109500" y="75384"/>
                    </a:lnTo>
                    <a:lnTo>
                      <a:pt x="114000" y="95384"/>
                    </a:lnTo>
                    <a:lnTo>
                      <a:pt x="109500" y="95384"/>
                    </a:lnTo>
                    <a:lnTo>
                      <a:pt x="96000" y="70769"/>
                    </a:lnTo>
                    <a:lnTo>
                      <a:pt x="88500" y="84615"/>
                    </a:lnTo>
                    <a:lnTo>
                      <a:pt x="96000" y="100000"/>
                    </a:lnTo>
                    <a:lnTo>
                      <a:pt x="91500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9"/>
              <p:cNvSpPr/>
              <p:nvPr/>
            </p:nvSpPr>
            <p:spPr>
              <a:xfrm>
                <a:off x="8958263" y="3971925"/>
                <a:ext cx="34925" cy="46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6363" y="120000"/>
                    </a:moveTo>
                    <a:lnTo>
                      <a:pt x="16363" y="37241"/>
                    </a:lnTo>
                    <a:lnTo>
                      <a:pt x="0" y="0"/>
                    </a:lnTo>
                    <a:lnTo>
                      <a:pt x="49090" y="16551"/>
                    </a:lnTo>
                    <a:lnTo>
                      <a:pt x="65454" y="24827"/>
                    </a:lnTo>
                    <a:lnTo>
                      <a:pt x="87272" y="24827"/>
                    </a:lnTo>
                    <a:lnTo>
                      <a:pt x="120000" y="37241"/>
                    </a:lnTo>
                    <a:lnTo>
                      <a:pt x="120000" y="53793"/>
                    </a:lnTo>
                    <a:lnTo>
                      <a:pt x="103636" y="78620"/>
                    </a:lnTo>
                    <a:lnTo>
                      <a:pt x="16363" y="120000"/>
                    </a:lnTo>
                    <a:lnTo>
                      <a:pt x="16363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9"/>
              <p:cNvSpPr/>
              <p:nvPr/>
            </p:nvSpPr>
            <p:spPr>
              <a:xfrm>
                <a:off x="8831263" y="3986213"/>
                <a:ext cx="69850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27272" y="99230"/>
                    </a:lnTo>
                    <a:lnTo>
                      <a:pt x="40909" y="94615"/>
                    </a:lnTo>
                    <a:lnTo>
                      <a:pt x="65454" y="64615"/>
                    </a:lnTo>
                    <a:lnTo>
                      <a:pt x="84545" y="50769"/>
                    </a:lnTo>
                    <a:lnTo>
                      <a:pt x="100909" y="36923"/>
                    </a:lnTo>
                    <a:lnTo>
                      <a:pt x="100909" y="16153"/>
                    </a:lnTo>
                    <a:lnTo>
                      <a:pt x="109090" y="0"/>
                    </a:lnTo>
                    <a:lnTo>
                      <a:pt x="109090" y="9230"/>
                    </a:lnTo>
                    <a:lnTo>
                      <a:pt x="109090" y="23076"/>
                    </a:lnTo>
                    <a:lnTo>
                      <a:pt x="120000" y="46153"/>
                    </a:lnTo>
                    <a:lnTo>
                      <a:pt x="100909" y="46153"/>
                    </a:lnTo>
                    <a:lnTo>
                      <a:pt x="100909" y="64615"/>
                    </a:lnTo>
                    <a:lnTo>
                      <a:pt x="76363" y="71538"/>
                    </a:lnTo>
                    <a:lnTo>
                      <a:pt x="65454" y="94615"/>
                    </a:lnTo>
                    <a:lnTo>
                      <a:pt x="51818" y="108461"/>
                    </a:lnTo>
                    <a:lnTo>
                      <a:pt x="27272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8831263" y="3986213"/>
                <a:ext cx="69850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27272" y="99230"/>
                    </a:lnTo>
                    <a:lnTo>
                      <a:pt x="40909" y="94615"/>
                    </a:lnTo>
                    <a:lnTo>
                      <a:pt x="65454" y="64615"/>
                    </a:lnTo>
                    <a:lnTo>
                      <a:pt x="84545" y="50769"/>
                    </a:lnTo>
                    <a:lnTo>
                      <a:pt x="100909" y="36923"/>
                    </a:lnTo>
                    <a:lnTo>
                      <a:pt x="100909" y="16153"/>
                    </a:lnTo>
                    <a:lnTo>
                      <a:pt x="109090" y="0"/>
                    </a:lnTo>
                    <a:lnTo>
                      <a:pt x="109090" y="9230"/>
                    </a:lnTo>
                    <a:lnTo>
                      <a:pt x="109090" y="23076"/>
                    </a:lnTo>
                    <a:lnTo>
                      <a:pt x="120000" y="46153"/>
                    </a:lnTo>
                    <a:lnTo>
                      <a:pt x="100909" y="46153"/>
                    </a:lnTo>
                    <a:lnTo>
                      <a:pt x="100909" y="64615"/>
                    </a:lnTo>
                    <a:lnTo>
                      <a:pt x="76363" y="71538"/>
                    </a:lnTo>
                    <a:lnTo>
                      <a:pt x="65454" y="94615"/>
                    </a:lnTo>
                    <a:lnTo>
                      <a:pt x="51818" y="108461"/>
                    </a:lnTo>
                    <a:lnTo>
                      <a:pt x="27272" y="120000"/>
                    </a:lnTo>
                    <a:lnTo>
                      <a:pt x="0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9026526" y="3952875"/>
                <a:ext cx="39688" cy="492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91200" y="96774"/>
                    </a:lnTo>
                    <a:lnTo>
                      <a:pt x="57600" y="69677"/>
                    </a:lnTo>
                    <a:lnTo>
                      <a:pt x="33600" y="46451"/>
                    </a:lnTo>
                    <a:lnTo>
                      <a:pt x="0" y="11612"/>
                    </a:lnTo>
                    <a:lnTo>
                      <a:pt x="76800" y="0"/>
                    </a:lnTo>
                    <a:lnTo>
                      <a:pt x="76800" y="11612"/>
                    </a:lnTo>
                    <a:lnTo>
                      <a:pt x="91200" y="27096"/>
                    </a:lnTo>
                    <a:lnTo>
                      <a:pt x="91200" y="46451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8977313" y="4002088"/>
                <a:ext cx="28575" cy="523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666" y="120000"/>
                    </a:moveTo>
                    <a:lnTo>
                      <a:pt x="46666" y="98181"/>
                    </a:lnTo>
                    <a:lnTo>
                      <a:pt x="26666" y="98181"/>
                    </a:lnTo>
                    <a:lnTo>
                      <a:pt x="0" y="65454"/>
                    </a:lnTo>
                    <a:lnTo>
                      <a:pt x="46666" y="54545"/>
                    </a:lnTo>
                    <a:lnTo>
                      <a:pt x="86666" y="10909"/>
                    </a:lnTo>
                    <a:lnTo>
                      <a:pt x="106666" y="0"/>
                    </a:lnTo>
                    <a:lnTo>
                      <a:pt x="120000" y="10909"/>
                    </a:lnTo>
                    <a:lnTo>
                      <a:pt x="106666" y="43636"/>
                    </a:lnTo>
                    <a:lnTo>
                      <a:pt x="86666" y="87272"/>
                    </a:lnTo>
                    <a:lnTo>
                      <a:pt x="106666" y="120000"/>
                    </a:lnTo>
                    <a:lnTo>
                      <a:pt x="86666" y="120000"/>
                    </a:lnTo>
                    <a:lnTo>
                      <a:pt x="8666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9"/>
              <p:cNvSpPr/>
              <p:nvPr/>
            </p:nvSpPr>
            <p:spPr>
              <a:xfrm>
                <a:off x="9026526" y="3981450"/>
                <a:ext cx="30163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5789" y="119999"/>
                    </a:moveTo>
                    <a:lnTo>
                      <a:pt x="44210" y="55714"/>
                    </a:lnTo>
                    <a:lnTo>
                      <a:pt x="18947" y="55714"/>
                    </a:lnTo>
                    <a:lnTo>
                      <a:pt x="0" y="0"/>
                    </a:lnTo>
                    <a:lnTo>
                      <a:pt x="44210" y="29999"/>
                    </a:lnTo>
                    <a:lnTo>
                      <a:pt x="63157" y="29999"/>
                    </a:lnTo>
                    <a:lnTo>
                      <a:pt x="75789" y="55714"/>
                    </a:lnTo>
                    <a:lnTo>
                      <a:pt x="120000" y="98571"/>
                    </a:lnTo>
                    <a:lnTo>
                      <a:pt x="75789" y="119999"/>
                    </a:lnTo>
                    <a:lnTo>
                      <a:pt x="75789" y="11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9"/>
              <p:cNvSpPr/>
              <p:nvPr/>
            </p:nvSpPr>
            <p:spPr>
              <a:xfrm>
                <a:off x="9002713" y="3997325"/>
                <a:ext cx="20638" cy="42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461" y="120000"/>
                    </a:moveTo>
                    <a:lnTo>
                      <a:pt x="0" y="120000"/>
                    </a:lnTo>
                    <a:lnTo>
                      <a:pt x="55384" y="57777"/>
                    </a:lnTo>
                    <a:lnTo>
                      <a:pt x="83076" y="0"/>
                    </a:lnTo>
                    <a:lnTo>
                      <a:pt x="120000" y="57777"/>
                    </a:lnTo>
                    <a:lnTo>
                      <a:pt x="83076" y="80000"/>
                    </a:lnTo>
                    <a:lnTo>
                      <a:pt x="18461" y="120000"/>
                    </a:lnTo>
                    <a:lnTo>
                      <a:pt x="18461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9"/>
              <p:cNvSpPr/>
              <p:nvPr/>
            </p:nvSpPr>
            <p:spPr>
              <a:xfrm>
                <a:off x="9017001" y="4025900"/>
                <a:ext cx="20638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3076" y="120000"/>
                    </a:moveTo>
                    <a:lnTo>
                      <a:pt x="0" y="80000"/>
                    </a:lnTo>
                    <a:lnTo>
                      <a:pt x="36923" y="40000"/>
                    </a:lnTo>
                    <a:lnTo>
                      <a:pt x="83076" y="0"/>
                    </a:lnTo>
                    <a:lnTo>
                      <a:pt x="120000" y="40000"/>
                    </a:lnTo>
                    <a:lnTo>
                      <a:pt x="83076" y="120000"/>
                    </a:lnTo>
                    <a:lnTo>
                      <a:pt x="8307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9"/>
              <p:cNvSpPr/>
              <p:nvPr/>
            </p:nvSpPr>
            <p:spPr>
              <a:xfrm>
                <a:off x="7799388" y="4035425"/>
                <a:ext cx="63500" cy="109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000" y="120000"/>
                    </a:moveTo>
                    <a:lnTo>
                      <a:pt x="27000" y="100869"/>
                    </a:lnTo>
                    <a:lnTo>
                      <a:pt x="18000" y="76521"/>
                    </a:lnTo>
                    <a:lnTo>
                      <a:pt x="0" y="55652"/>
                    </a:lnTo>
                    <a:lnTo>
                      <a:pt x="18000" y="55652"/>
                    </a:lnTo>
                    <a:lnTo>
                      <a:pt x="18000" y="27826"/>
                    </a:lnTo>
                    <a:lnTo>
                      <a:pt x="6000" y="20869"/>
                    </a:lnTo>
                    <a:lnTo>
                      <a:pt x="27000" y="17391"/>
                    </a:lnTo>
                    <a:lnTo>
                      <a:pt x="27000" y="10434"/>
                    </a:lnTo>
                    <a:lnTo>
                      <a:pt x="27000" y="0"/>
                    </a:lnTo>
                    <a:lnTo>
                      <a:pt x="66000" y="17391"/>
                    </a:lnTo>
                    <a:lnTo>
                      <a:pt x="75000" y="27826"/>
                    </a:lnTo>
                    <a:lnTo>
                      <a:pt x="90000" y="36521"/>
                    </a:lnTo>
                    <a:lnTo>
                      <a:pt x="120000" y="71304"/>
                    </a:lnTo>
                    <a:lnTo>
                      <a:pt x="111000" y="100869"/>
                    </a:lnTo>
                    <a:lnTo>
                      <a:pt x="54000" y="120000"/>
                    </a:lnTo>
                    <a:lnTo>
                      <a:pt x="54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9"/>
              <p:cNvSpPr/>
              <p:nvPr/>
            </p:nvSpPr>
            <p:spPr>
              <a:xfrm>
                <a:off x="8272463" y="3717925"/>
                <a:ext cx="231775" cy="434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5342" y="0"/>
                    </a:moveTo>
                    <a:lnTo>
                      <a:pt x="35342" y="1313"/>
                    </a:lnTo>
                    <a:lnTo>
                      <a:pt x="38630" y="1313"/>
                    </a:lnTo>
                    <a:lnTo>
                      <a:pt x="43561" y="3941"/>
                    </a:lnTo>
                    <a:lnTo>
                      <a:pt x="41095" y="7007"/>
                    </a:lnTo>
                    <a:lnTo>
                      <a:pt x="43561" y="7883"/>
                    </a:lnTo>
                    <a:lnTo>
                      <a:pt x="51780" y="7007"/>
                    </a:lnTo>
                    <a:lnTo>
                      <a:pt x="51780" y="9197"/>
                    </a:lnTo>
                    <a:lnTo>
                      <a:pt x="54246" y="12262"/>
                    </a:lnTo>
                    <a:lnTo>
                      <a:pt x="51780" y="16204"/>
                    </a:lnTo>
                    <a:lnTo>
                      <a:pt x="54246" y="22773"/>
                    </a:lnTo>
                    <a:lnTo>
                      <a:pt x="54246" y="24087"/>
                    </a:lnTo>
                    <a:lnTo>
                      <a:pt x="58356" y="21459"/>
                    </a:lnTo>
                    <a:lnTo>
                      <a:pt x="61643" y="20145"/>
                    </a:lnTo>
                    <a:lnTo>
                      <a:pt x="65753" y="18832"/>
                    </a:lnTo>
                    <a:lnTo>
                      <a:pt x="74794" y="21459"/>
                    </a:lnTo>
                    <a:lnTo>
                      <a:pt x="76438" y="20145"/>
                    </a:lnTo>
                    <a:lnTo>
                      <a:pt x="78904" y="20145"/>
                    </a:lnTo>
                    <a:lnTo>
                      <a:pt x="82191" y="18832"/>
                    </a:lnTo>
                    <a:lnTo>
                      <a:pt x="83835" y="17956"/>
                    </a:lnTo>
                    <a:lnTo>
                      <a:pt x="94520" y="17956"/>
                    </a:lnTo>
                    <a:lnTo>
                      <a:pt x="96986" y="21459"/>
                    </a:lnTo>
                    <a:lnTo>
                      <a:pt x="106849" y="25401"/>
                    </a:lnTo>
                    <a:lnTo>
                      <a:pt x="106849" y="28029"/>
                    </a:lnTo>
                    <a:lnTo>
                      <a:pt x="106849" y="31094"/>
                    </a:lnTo>
                    <a:lnTo>
                      <a:pt x="110136" y="35036"/>
                    </a:lnTo>
                    <a:lnTo>
                      <a:pt x="114246" y="36350"/>
                    </a:lnTo>
                    <a:lnTo>
                      <a:pt x="117534" y="38102"/>
                    </a:lnTo>
                    <a:lnTo>
                      <a:pt x="119999" y="40729"/>
                    </a:lnTo>
                    <a:lnTo>
                      <a:pt x="117534" y="42043"/>
                    </a:lnTo>
                    <a:lnTo>
                      <a:pt x="119999" y="46861"/>
                    </a:lnTo>
                    <a:lnTo>
                      <a:pt x="117534" y="51240"/>
                    </a:lnTo>
                    <a:lnTo>
                      <a:pt x="114246" y="51240"/>
                    </a:lnTo>
                    <a:lnTo>
                      <a:pt x="110136" y="49927"/>
                    </a:lnTo>
                    <a:lnTo>
                      <a:pt x="104383" y="51240"/>
                    </a:lnTo>
                    <a:lnTo>
                      <a:pt x="94520" y="49927"/>
                    </a:lnTo>
                    <a:lnTo>
                      <a:pt x="83835" y="51240"/>
                    </a:lnTo>
                    <a:lnTo>
                      <a:pt x="83835" y="56934"/>
                    </a:lnTo>
                    <a:lnTo>
                      <a:pt x="76438" y="59562"/>
                    </a:lnTo>
                    <a:lnTo>
                      <a:pt x="78904" y="63065"/>
                    </a:lnTo>
                    <a:lnTo>
                      <a:pt x="87123" y="71824"/>
                    </a:lnTo>
                    <a:lnTo>
                      <a:pt x="82191" y="68759"/>
                    </a:lnTo>
                    <a:lnTo>
                      <a:pt x="69041" y="64817"/>
                    </a:lnTo>
                    <a:lnTo>
                      <a:pt x="54246" y="64817"/>
                    </a:lnTo>
                    <a:lnTo>
                      <a:pt x="55890" y="56934"/>
                    </a:lnTo>
                    <a:lnTo>
                      <a:pt x="43561" y="59562"/>
                    </a:lnTo>
                    <a:lnTo>
                      <a:pt x="43561" y="64817"/>
                    </a:lnTo>
                    <a:lnTo>
                      <a:pt x="43561" y="68759"/>
                    </a:lnTo>
                    <a:lnTo>
                      <a:pt x="38630" y="75766"/>
                    </a:lnTo>
                    <a:lnTo>
                      <a:pt x="35342" y="81021"/>
                    </a:lnTo>
                    <a:lnTo>
                      <a:pt x="33698" y="84963"/>
                    </a:lnTo>
                    <a:lnTo>
                      <a:pt x="35342" y="92846"/>
                    </a:lnTo>
                    <a:lnTo>
                      <a:pt x="43561" y="91970"/>
                    </a:lnTo>
                    <a:lnTo>
                      <a:pt x="48493" y="98540"/>
                    </a:lnTo>
                    <a:lnTo>
                      <a:pt x="51780" y="98540"/>
                    </a:lnTo>
                    <a:lnTo>
                      <a:pt x="54246" y="109051"/>
                    </a:lnTo>
                    <a:lnTo>
                      <a:pt x="64109" y="110802"/>
                    </a:lnTo>
                    <a:lnTo>
                      <a:pt x="69041" y="110802"/>
                    </a:lnTo>
                    <a:lnTo>
                      <a:pt x="76438" y="116058"/>
                    </a:lnTo>
                    <a:lnTo>
                      <a:pt x="74794" y="116058"/>
                    </a:lnTo>
                    <a:lnTo>
                      <a:pt x="71506" y="118686"/>
                    </a:lnTo>
                    <a:lnTo>
                      <a:pt x="69041" y="116058"/>
                    </a:lnTo>
                    <a:lnTo>
                      <a:pt x="64109" y="120000"/>
                    </a:lnTo>
                    <a:lnTo>
                      <a:pt x="61643" y="118686"/>
                    </a:lnTo>
                    <a:lnTo>
                      <a:pt x="61643" y="116058"/>
                    </a:lnTo>
                    <a:lnTo>
                      <a:pt x="51780" y="111678"/>
                    </a:lnTo>
                    <a:lnTo>
                      <a:pt x="48493" y="112992"/>
                    </a:lnTo>
                    <a:lnTo>
                      <a:pt x="43561" y="109051"/>
                    </a:lnTo>
                    <a:lnTo>
                      <a:pt x="38630" y="105547"/>
                    </a:lnTo>
                    <a:lnTo>
                      <a:pt x="31232" y="101605"/>
                    </a:lnTo>
                    <a:lnTo>
                      <a:pt x="26301" y="98540"/>
                    </a:lnTo>
                    <a:lnTo>
                      <a:pt x="26301" y="101605"/>
                    </a:lnTo>
                    <a:lnTo>
                      <a:pt x="23013" y="101605"/>
                    </a:lnTo>
                    <a:lnTo>
                      <a:pt x="20547" y="94598"/>
                    </a:lnTo>
                    <a:lnTo>
                      <a:pt x="23013" y="88905"/>
                    </a:lnTo>
                    <a:lnTo>
                      <a:pt x="26301" y="86277"/>
                    </a:lnTo>
                    <a:lnTo>
                      <a:pt x="23013" y="84963"/>
                    </a:lnTo>
                    <a:lnTo>
                      <a:pt x="26301" y="83649"/>
                    </a:lnTo>
                    <a:lnTo>
                      <a:pt x="27945" y="81021"/>
                    </a:lnTo>
                    <a:lnTo>
                      <a:pt x="33698" y="74014"/>
                    </a:lnTo>
                    <a:lnTo>
                      <a:pt x="35342" y="70072"/>
                    </a:lnTo>
                    <a:lnTo>
                      <a:pt x="31232" y="60875"/>
                    </a:lnTo>
                    <a:lnTo>
                      <a:pt x="31232" y="56934"/>
                    </a:lnTo>
                    <a:lnTo>
                      <a:pt x="18904" y="48613"/>
                    </a:lnTo>
                    <a:lnTo>
                      <a:pt x="16438" y="44233"/>
                    </a:lnTo>
                    <a:lnTo>
                      <a:pt x="20547" y="42043"/>
                    </a:lnTo>
                    <a:lnTo>
                      <a:pt x="20547" y="38102"/>
                    </a:lnTo>
                    <a:lnTo>
                      <a:pt x="23013" y="36350"/>
                    </a:lnTo>
                    <a:lnTo>
                      <a:pt x="20547" y="31970"/>
                    </a:lnTo>
                    <a:lnTo>
                      <a:pt x="18904" y="28029"/>
                    </a:lnTo>
                    <a:lnTo>
                      <a:pt x="5753" y="21459"/>
                    </a:lnTo>
                    <a:lnTo>
                      <a:pt x="3287" y="17956"/>
                    </a:lnTo>
                    <a:lnTo>
                      <a:pt x="0" y="17956"/>
                    </a:lnTo>
                    <a:lnTo>
                      <a:pt x="0" y="16204"/>
                    </a:lnTo>
                    <a:lnTo>
                      <a:pt x="5753" y="14890"/>
                    </a:lnTo>
                    <a:lnTo>
                      <a:pt x="5753" y="12262"/>
                    </a:lnTo>
                    <a:lnTo>
                      <a:pt x="5753" y="7883"/>
                    </a:lnTo>
                    <a:lnTo>
                      <a:pt x="9041" y="7007"/>
                    </a:lnTo>
                    <a:lnTo>
                      <a:pt x="20547" y="5255"/>
                    </a:lnTo>
                    <a:lnTo>
                      <a:pt x="20547" y="2189"/>
                    </a:lnTo>
                    <a:lnTo>
                      <a:pt x="26301" y="2189"/>
                    </a:lnTo>
                    <a:lnTo>
                      <a:pt x="26301" y="1313"/>
                    </a:lnTo>
                    <a:lnTo>
                      <a:pt x="35342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9"/>
              <p:cNvSpPr/>
              <p:nvPr/>
            </p:nvSpPr>
            <p:spPr>
              <a:xfrm>
                <a:off x="8272463" y="3717925"/>
                <a:ext cx="231775" cy="434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5342" y="0"/>
                    </a:moveTo>
                    <a:lnTo>
                      <a:pt x="35342" y="1313"/>
                    </a:lnTo>
                    <a:lnTo>
                      <a:pt x="38630" y="1313"/>
                    </a:lnTo>
                    <a:lnTo>
                      <a:pt x="43561" y="3941"/>
                    </a:lnTo>
                    <a:lnTo>
                      <a:pt x="41095" y="7007"/>
                    </a:lnTo>
                    <a:lnTo>
                      <a:pt x="43561" y="7883"/>
                    </a:lnTo>
                    <a:lnTo>
                      <a:pt x="51780" y="7007"/>
                    </a:lnTo>
                    <a:lnTo>
                      <a:pt x="51780" y="9197"/>
                    </a:lnTo>
                    <a:lnTo>
                      <a:pt x="54246" y="12262"/>
                    </a:lnTo>
                    <a:lnTo>
                      <a:pt x="51780" y="16204"/>
                    </a:lnTo>
                    <a:lnTo>
                      <a:pt x="54246" y="22773"/>
                    </a:lnTo>
                    <a:lnTo>
                      <a:pt x="54246" y="24087"/>
                    </a:lnTo>
                    <a:lnTo>
                      <a:pt x="58356" y="21459"/>
                    </a:lnTo>
                    <a:lnTo>
                      <a:pt x="61643" y="20145"/>
                    </a:lnTo>
                    <a:lnTo>
                      <a:pt x="65753" y="18832"/>
                    </a:lnTo>
                    <a:lnTo>
                      <a:pt x="74794" y="21459"/>
                    </a:lnTo>
                    <a:lnTo>
                      <a:pt x="76438" y="20145"/>
                    </a:lnTo>
                    <a:lnTo>
                      <a:pt x="78904" y="20145"/>
                    </a:lnTo>
                    <a:lnTo>
                      <a:pt x="82191" y="18832"/>
                    </a:lnTo>
                    <a:lnTo>
                      <a:pt x="83835" y="17956"/>
                    </a:lnTo>
                    <a:lnTo>
                      <a:pt x="94520" y="17956"/>
                    </a:lnTo>
                    <a:lnTo>
                      <a:pt x="96986" y="21459"/>
                    </a:lnTo>
                    <a:lnTo>
                      <a:pt x="106849" y="25401"/>
                    </a:lnTo>
                    <a:lnTo>
                      <a:pt x="106849" y="28029"/>
                    </a:lnTo>
                    <a:lnTo>
                      <a:pt x="106849" y="31094"/>
                    </a:lnTo>
                    <a:lnTo>
                      <a:pt x="110136" y="35036"/>
                    </a:lnTo>
                    <a:lnTo>
                      <a:pt x="114246" y="36350"/>
                    </a:lnTo>
                    <a:lnTo>
                      <a:pt x="117534" y="38102"/>
                    </a:lnTo>
                    <a:lnTo>
                      <a:pt x="119999" y="40729"/>
                    </a:lnTo>
                    <a:lnTo>
                      <a:pt x="117534" y="42043"/>
                    </a:lnTo>
                    <a:lnTo>
                      <a:pt x="119999" y="46861"/>
                    </a:lnTo>
                    <a:lnTo>
                      <a:pt x="117534" y="51240"/>
                    </a:lnTo>
                    <a:lnTo>
                      <a:pt x="114246" y="51240"/>
                    </a:lnTo>
                    <a:lnTo>
                      <a:pt x="110136" y="49927"/>
                    </a:lnTo>
                    <a:lnTo>
                      <a:pt x="104383" y="51240"/>
                    </a:lnTo>
                    <a:lnTo>
                      <a:pt x="94520" y="49927"/>
                    </a:lnTo>
                    <a:lnTo>
                      <a:pt x="83835" y="51240"/>
                    </a:lnTo>
                    <a:lnTo>
                      <a:pt x="83835" y="56934"/>
                    </a:lnTo>
                    <a:lnTo>
                      <a:pt x="76438" y="59562"/>
                    </a:lnTo>
                    <a:lnTo>
                      <a:pt x="78904" y="63065"/>
                    </a:lnTo>
                    <a:lnTo>
                      <a:pt x="87123" y="71824"/>
                    </a:lnTo>
                    <a:lnTo>
                      <a:pt x="82191" y="68759"/>
                    </a:lnTo>
                    <a:lnTo>
                      <a:pt x="69041" y="64817"/>
                    </a:lnTo>
                    <a:lnTo>
                      <a:pt x="54246" y="64817"/>
                    </a:lnTo>
                    <a:lnTo>
                      <a:pt x="55890" y="56934"/>
                    </a:lnTo>
                    <a:lnTo>
                      <a:pt x="43561" y="59562"/>
                    </a:lnTo>
                    <a:lnTo>
                      <a:pt x="43561" y="64817"/>
                    </a:lnTo>
                    <a:lnTo>
                      <a:pt x="43561" y="68759"/>
                    </a:lnTo>
                    <a:lnTo>
                      <a:pt x="38630" y="75766"/>
                    </a:lnTo>
                    <a:lnTo>
                      <a:pt x="35342" y="81021"/>
                    </a:lnTo>
                    <a:lnTo>
                      <a:pt x="33698" y="84963"/>
                    </a:lnTo>
                    <a:lnTo>
                      <a:pt x="35342" y="92846"/>
                    </a:lnTo>
                    <a:lnTo>
                      <a:pt x="43561" y="91970"/>
                    </a:lnTo>
                    <a:lnTo>
                      <a:pt x="48493" y="98540"/>
                    </a:lnTo>
                    <a:lnTo>
                      <a:pt x="51780" y="98540"/>
                    </a:lnTo>
                    <a:lnTo>
                      <a:pt x="54246" y="109051"/>
                    </a:lnTo>
                    <a:lnTo>
                      <a:pt x="64109" y="110802"/>
                    </a:lnTo>
                    <a:lnTo>
                      <a:pt x="69041" y="110802"/>
                    </a:lnTo>
                    <a:lnTo>
                      <a:pt x="76438" y="116058"/>
                    </a:lnTo>
                    <a:lnTo>
                      <a:pt x="74794" y="116058"/>
                    </a:lnTo>
                    <a:lnTo>
                      <a:pt x="71506" y="118686"/>
                    </a:lnTo>
                    <a:lnTo>
                      <a:pt x="69041" y="116058"/>
                    </a:lnTo>
                    <a:lnTo>
                      <a:pt x="64109" y="120000"/>
                    </a:lnTo>
                    <a:lnTo>
                      <a:pt x="61643" y="118686"/>
                    </a:lnTo>
                    <a:lnTo>
                      <a:pt x="61643" y="116058"/>
                    </a:lnTo>
                    <a:lnTo>
                      <a:pt x="51780" y="111678"/>
                    </a:lnTo>
                    <a:lnTo>
                      <a:pt x="48493" y="112992"/>
                    </a:lnTo>
                    <a:lnTo>
                      <a:pt x="43561" y="109051"/>
                    </a:lnTo>
                    <a:lnTo>
                      <a:pt x="38630" y="105547"/>
                    </a:lnTo>
                    <a:lnTo>
                      <a:pt x="31232" y="101605"/>
                    </a:lnTo>
                    <a:lnTo>
                      <a:pt x="26301" y="98540"/>
                    </a:lnTo>
                    <a:lnTo>
                      <a:pt x="26301" y="101605"/>
                    </a:lnTo>
                    <a:lnTo>
                      <a:pt x="23013" y="101605"/>
                    </a:lnTo>
                    <a:lnTo>
                      <a:pt x="20547" y="94598"/>
                    </a:lnTo>
                    <a:lnTo>
                      <a:pt x="23013" y="88905"/>
                    </a:lnTo>
                    <a:lnTo>
                      <a:pt x="26301" y="86277"/>
                    </a:lnTo>
                    <a:lnTo>
                      <a:pt x="23013" y="84963"/>
                    </a:lnTo>
                    <a:lnTo>
                      <a:pt x="26301" y="83649"/>
                    </a:lnTo>
                    <a:lnTo>
                      <a:pt x="27945" y="81021"/>
                    </a:lnTo>
                    <a:lnTo>
                      <a:pt x="33698" y="74014"/>
                    </a:lnTo>
                    <a:lnTo>
                      <a:pt x="35342" y="70072"/>
                    </a:lnTo>
                    <a:lnTo>
                      <a:pt x="31232" y="60875"/>
                    </a:lnTo>
                    <a:lnTo>
                      <a:pt x="31232" y="56934"/>
                    </a:lnTo>
                    <a:lnTo>
                      <a:pt x="18904" y="48613"/>
                    </a:lnTo>
                    <a:lnTo>
                      <a:pt x="16438" y="44233"/>
                    </a:lnTo>
                    <a:lnTo>
                      <a:pt x="20547" y="42043"/>
                    </a:lnTo>
                    <a:lnTo>
                      <a:pt x="20547" y="38102"/>
                    </a:lnTo>
                    <a:lnTo>
                      <a:pt x="23013" y="36350"/>
                    </a:lnTo>
                    <a:lnTo>
                      <a:pt x="20547" y="31970"/>
                    </a:lnTo>
                    <a:lnTo>
                      <a:pt x="18904" y="28029"/>
                    </a:lnTo>
                    <a:lnTo>
                      <a:pt x="5753" y="21459"/>
                    </a:lnTo>
                    <a:lnTo>
                      <a:pt x="3287" y="17956"/>
                    </a:lnTo>
                    <a:lnTo>
                      <a:pt x="0" y="17956"/>
                    </a:lnTo>
                    <a:lnTo>
                      <a:pt x="0" y="16204"/>
                    </a:lnTo>
                    <a:lnTo>
                      <a:pt x="5753" y="14890"/>
                    </a:lnTo>
                    <a:lnTo>
                      <a:pt x="5753" y="12262"/>
                    </a:lnTo>
                    <a:lnTo>
                      <a:pt x="5753" y="7883"/>
                    </a:lnTo>
                    <a:lnTo>
                      <a:pt x="9041" y="7007"/>
                    </a:lnTo>
                    <a:lnTo>
                      <a:pt x="20547" y="5255"/>
                    </a:lnTo>
                    <a:lnTo>
                      <a:pt x="20547" y="2189"/>
                    </a:lnTo>
                    <a:lnTo>
                      <a:pt x="26301" y="2189"/>
                    </a:lnTo>
                    <a:lnTo>
                      <a:pt x="26301" y="1313"/>
                    </a:lnTo>
                    <a:lnTo>
                      <a:pt x="35342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9"/>
              <p:cNvSpPr/>
              <p:nvPr/>
            </p:nvSpPr>
            <p:spPr>
              <a:xfrm>
                <a:off x="8396288" y="3630613"/>
                <a:ext cx="219075" cy="434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7883"/>
                    </a:moveTo>
                    <a:lnTo>
                      <a:pt x="0" y="6569"/>
                    </a:lnTo>
                    <a:lnTo>
                      <a:pt x="5217" y="6569"/>
                    </a:lnTo>
                    <a:lnTo>
                      <a:pt x="11304" y="6569"/>
                    </a:lnTo>
                    <a:lnTo>
                      <a:pt x="13043" y="5255"/>
                    </a:lnTo>
                    <a:lnTo>
                      <a:pt x="15652" y="5255"/>
                    </a:lnTo>
                    <a:lnTo>
                      <a:pt x="24347" y="7883"/>
                    </a:lnTo>
                    <a:lnTo>
                      <a:pt x="26956" y="5255"/>
                    </a:lnTo>
                    <a:lnTo>
                      <a:pt x="37391" y="2189"/>
                    </a:lnTo>
                    <a:lnTo>
                      <a:pt x="34782" y="1313"/>
                    </a:lnTo>
                    <a:lnTo>
                      <a:pt x="42608" y="0"/>
                    </a:lnTo>
                    <a:lnTo>
                      <a:pt x="48695" y="2189"/>
                    </a:lnTo>
                    <a:lnTo>
                      <a:pt x="62608" y="2189"/>
                    </a:lnTo>
                    <a:lnTo>
                      <a:pt x="64347" y="3503"/>
                    </a:lnTo>
                    <a:lnTo>
                      <a:pt x="64347" y="7883"/>
                    </a:lnTo>
                    <a:lnTo>
                      <a:pt x="75652" y="14890"/>
                    </a:lnTo>
                    <a:lnTo>
                      <a:pt x="82608" y="13138"/>
                    </a:lnTo>
                    <a:lnTo>
                      <a:pt x="88695" y="14890"/>
                    </a:lnTo>
                    <a:lnTo>
                      <a:pt x="82608" y="16204"/>
                    </a:lnTo>
                    <a:lnTo>
                      <a:pt x="80000" y="16204"/>
                    </a:lnTo>
                    <a:lnTo>
                      <a:pt x="77391" y="18832"/>
                    </a:lnTo>
                    <a:lnTo>
                      <a:pt x="72173" y="20145"/>
                    </a:lnTo>
                    <a:lnTo>
                      <a:pt x="66956" y="22335"/>
                    </a:lnTo>
                    <a:lnTo>
                      <a:pt x="66956" y="26277"/>
                    </a:lnTo>
                    <a:lnTo>
                      <a:pt x="62608" y="26277"/>
                    </a:lnTo>
                    <a:lnTo>
                      <a:pt x="56521" y="29343"/>
                    </a:lnTo>
                    <a:lnTo>
                      <a:pt x="56521" y="36350"/>
                    </a:lnTo>
                    <a:lnTo>
                      <a:pt x="66956" y="42919"/>
                    </a:lnTo>
                    <a:lnTo>
                      <a:pt x="72173" y="48175"/>
                    </a:lnTo>
                    <a:lnTo>
                      <a:pt x="85217" y="56058"/>
                    </a:lnTo>
                    <a:lnTo>
                      <a:pt x="90434" y="57810"/>
                    </a:lnTo>
                    <a:lnTo>
                      <a:pt x="93043" y="59124"/>
                    </a:lnTo>
                    <a:lnTo>
                      <a:pt x="98260" y="62189"/>
                    </a:lnTo>
                    <a:lnTo>
                      <a:pt x="106956" y="66131"/>
                    </a:lnTo>
                    <a:lnTo>
                      <a:pt x="109565" y="67007"/>
                    </a:lnTo>
                    <a:lnTo>
                      <a:pt x="109565" y="70072"/>
                    </a:lnTo>
                    <a:lnTo>
                      <a:pt x="118260" y="81021"/>
                    </a:lnTo>
                    <a:lnTo>
                      <a:pt x="118260" y="84963"/>
                    </a:lnTo>
                    <a:lnTo>
                      <a:pt x="120000" y="86277"/>
                    </a:lnTo>
                    <a:lnTo>
                      <a:pt x="118260" y="88905"/>
                    </a:lnTo>
                    <a:lnTo>
                      <a:pt x="118260" y="90218"/>
                    </a:lnTo>
                    <a:lnTo>
                      <a:pt x="120000" y="90218"/>
                    </a:lnTo>
                    <a:lnTo>
                      <a:pt x="118260" y="92846"/>
                    </a:lnTo>
                    <a:lnTo>
                      <a:pt x="120000" y="94160"/>
                    </a:lnTo>
                    <a:lnTo>
                      <a:pt x="115652" y="98102"/>
                    </a:lnTo>
                    <a:lnTo>
                      <a:pt x="104347" y="102481"/>
                    </a:lnTo>
                    <a:lnTo>
                      <a:pt x="101739" y="102481"/>
                    </a:lnTo>
                    <a:lnTo>
                      <a:pt x="98260" y="103795"/>
                    </a:lnTo>
                    <a:lnTo>
                      <a:pt x="82608" y="107737"/>
                    </a:lnTo>
                    <a:lnTo>
                      <a:pt x="82608" y="109051"/>
                    </a:lnTo>
                    <a:lnTo>
                      <a:pt x="77391" y="112992"/>
                    </a:lnTo>
                    <a:lnTo>
                      <a:pt x="72173" y="110364"/>
                    </a:lnTo>
                    <a:lnTo>
                      <a:pt x="72173" y="116058"/>
                    </a:lnTo>
                    <a:lnTo>
                      <a:pt x="64347" y="116058"/>
                    </a:lnTo>
                    <a:lnTo>
                      <a:pt x="53043" y="120000"/>
                    </a:lnTo>
                    <a:lnTo>
                      <a:pt x="53043" y="111678"/>
                    </a:lnTo>
                    <a:lnTo>
                      <a:pt x="56521" y="110364"/>
                    </a:lnTo>
                    <a:lnTo>
                      <a:pt x="53043" y="107737"/>
                    </a:lnTo>
                    <a:lnTo>
                      <a:pt x="48695" y="107737"/>
                    </a:lnTo>
                    <a:lnTo>
                      <a:pt x="45217" y="106861"/>
                    </a:lnTo>
                    <a:lnTo>
                      <a:pt x="62608" y="103795"/>
                    </a:lnTo>
                    <a:lnTo>
                      <a:pt x="70434" y="102481"/>
                    </a:lnTo>
                    <a:lnTo>
                      <a:pt x="70434" y="99854"/>
                    </a:lnTo>
                    <a:lnTo>
                      <a:pt x="66956" y="95912"/>
                    </a:lnTo>
                    <a:lnTo>
                      <a:pt x="72173" y="95912"/>
                    </a:lnTo>
                    <a:lnTo>
                      <a:pt x="80000" y="92846"/>
                    </a:lnTo>
                    <a:lnTo>
                      <a:pt x="88695" y="91970"/>
                    </a:lnTo>
                    <a:lnTo>
                      <a:pt x="90434" y="90218"/>
                    </a:lnTo>
                    <a:lnTo>
                      <a:pt x="90434" y="84963"/>
                    </a:lnTo>
                    <a:lnTo>
                      <a:pt x="90434" y="77080"/>
                    </a:lnTo>
                    <a:lnTo>
                      <a:pt x="88695" y="74014"/>
                    </a:lnTo>
                    <a:lnTo>
                      <a:pt x="90434" y="72700"/>
                    </a:lnTo>
                    <a:lnTo>
                      <a:pt x="88695" y="68321"/>
                    </a:lnTo>
                    <a:lnTo>
                      <a:pt x="88695" y="66131"/>
                    </a:lnTo>
                    <a:lnTo>
                      <a:pt x="85217" y="66131"/>
                    </a:lnTo>
                    <a:lnTo>
                      <a:pt x="85217" y="60437"/>
                    </a:lnTo>
                    <a:lnTo>
                      <a:pt x="75652" y="56058"/>
                    </a:lnTo>
                    <a:lnTo>
                      <a:pt x="70434" y="52116"/>
                    </a:lnTo>
                    <a:lnTo>
                      <a:pt x="62608" y="46861"/>
                    </a:lnTo>
                    <a:lnTo>
                      <a:pt x="56521" y="44233"/>
                    </a:lnTo>
                    <a:lnTo>
                      <a:pt x="48695" y="42043"/>
                    </a:lnTo>
                    <a:lnTo>
                      <a:pt x="45217" y="38978"/>
                    </a:lnTo>
                    <a:lnTo>
                      <a:pt x="29565" y="35036"/>
                    </a:lnTo>
                    <a:lnTo>
                      <a:pt x="29565" y="31094"/>
                    </a:lnTo>
                    <a:lnTo>
                      <a:pt x="37391" y="31094"/>
                    </a:lnTo>
                    <a:lnTo>
                      <a:pt x="39130" y="31094"/>
                    </a:lnTo>
                    <a:lnTo>
                      <a:pt x="42608" y="26277"/>
                    </a:lnTo>
                    <a:lnTo>
                      <a:pt x="37391" y="24087"/>
                    </a:lnTo>
                    <a:lnTo>
                      <a:pt x="34782" y="22335"/>
                    </a:lnTo>
                    <a:lnTo>
                      <a:pt x="32173" y="21459"/>
                    </a:lnTo>
                    <a:lnTo>
                      <a:pt x="20869" y="21459"/>
                    </a:lnTo>
                    <a:lnTo>
                      <a:pt x="11304" y="18832"/>
                    </a:lnTo>
                    <a:lnTo>
                      <a:pt x="7826" y="13138"/>
                    </a:lnTo>
                    <a:lnTo>
                      <a:pt x="11304" y="13138"/>
                    </a:lnTo>
                    <a:lnTo>
                      <a:pt x="1739" y="10510"/>
                    </a:lnTo>
                    <a:lnTo>
                      <a:pt x="0" y="788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9"/>
              <p:cNvSpPr/>
              <p:nvPr/>
            </p:nvSpPr>
            <p:spPr>
              <a:xfrm>
                <a:off x="8396288" y="3630613"/>
                <a:ext cx="219075" cy="434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7883"/>
                    </a:moveTo>
                    <a:lnTo>
                      <a:pt x="0" y="6569"/>
                    </a:lnTo>
                    <a:lnTo>
                      <a:pt x="5217" y="6569"/>
                    </a:lnTo>
                    <a:lnTo>
                      <a:pt x="11304" y="6569"/>
                    </a:lnTo>
                    <a:lnTo>
                      <a:pt x="13043" y="5255"/>
                    </a:lnTo>
                    <a:lnTo>
                      <a:pt x="15652" y="5255"/>
                    </a:lnTo>
                    <a:lnTo>
                      <a:pt x="24347" y="7883"/>
                    </a:lnTo>
                    <a:lnTo>
                      <a:pt x="26956" y="5255"/>
                    </a:lnTo>
                    <a:lnTo>
                      <a:pt x="37391" y="2189"/>
                    </a:lnTo>
                    <a:lnTo>
                      <a:pt x="34782" y="1313"/>
                    </a:lnTo>
                    <a:lnTo>
                      <a:pt x="42608" y="0"/>
                    </a:lnTo>
                    <a:lnTo>
                      <a:pt x="48695" y="2189"/>
                    </a:lnTo>
                    <a:lnTo>
                      <a:pt x="62608" y="2189"/>
                    </a:lnTo>
                    <a:lnTo>
                      <a:pt x="64347" y="3503"/>
                    </a:lnTo>
                    <a:lnTo>
                      <a:pt x="64347" y="7883"/>
                    </a:lnTo>
                    <a:lnTo>
                      <a:pt x="75652" y="14890"/>
                    </a:lnTo>
                    <a:lnTo>
                      <a:pt x="82608" y="13138"/>
                    </a:lnTo>
                    <a:lnTo>
                      <a:pt x="88695" y="14890"/>
                    </a:lnTo>
                    <a:lnTo>
                      <a:pt x="82608" y="16204"/>
                    </a:lnTo>
                    <a:lnTo>
                      <a:pt x="80000" y="16204"/>
                    </a:lnTo>
                    <a:lnTo>
                      <a:pt x="77391" y="18832"/>
                    </a:lnTo>
                    <a:lnTo>
                      <a:pt x="72173" y="20145"/>
                    </a:lnTo>
                    <a:lnTo>
                      <a:pt x="66956" y="22335"/>
                    </a:lnTo>
                    <a:lnTo>
                      <a:pt x="66956" y="26277"/>
                    </a:lnTo>
                    <a:lnTo>
                      <a:pt x="62608" y="26277"/>
                    </a:lnTo>
                    <a:lnTo>
                      <a:pt x="56521" y="29343"/>
                    </a:lnTo>
                    <a:lnTo>
                      <a:pt x="56521" y="36350"/>
                    </a:lnTo>
                    <a:lnTo>
                      <a:pt x="66956" y="42919"/>
                    </a:lnTo>
                    <a:lnTo>
                      <a:pt x="72173" y="48175"/>
                    </a:lnTo>
                    <a:lnTo>
                      <a:pt x="85217" y="56058"/>
                    </a:lnTo>
                    <a:lnTo>
                      <a:pt x="90434" y="57810"/>
                    </a:lnTo>
                    <a:lnTo>
                      <a:pt x="93043" y="59124"/>
                    </a:lnTo>
                    <a:lnTo>
                      <a:pt x="98260" y="62189"/>
                    </a:lnTo>
                    <a:lnTo>
                      <a:pt x="106956" y="66131"/>
                    </a:lnTo>
                    <a:lnTo>
                      <a:pt x="109565" y="67007"/>
                    </a:lnTo>
                    <a:lnTo>
                      <a:pt x="109565" y="70072"/>
                    </a:lnTo>
                    <a:lnTo>
                      <a:pt x="118260" y="81021"/>
                    </a:lnTo>
                    <a:lnTo>
                      <a:pt x="118260" y="84963"/>
                    </a:lnTo>
                    <a:lnTo>
                      <a:pt x="120000" y="86277"/>
                    </a:lnTo>
                    <a:lnTo>
                      <a:pt x="118260" y="88905"/>
                    </a:lnTo>
                    <a:lnTo>
                      <a:pt x="118260" y="90218"/>
                    </a:lnTo>
                    <a:lnTo>
                      <a:pt x="120000" y="90218"/>
                    </a:lnTo>
                    <a:lnTo>
                      <a:pt x="118260" y="92846"/>
                    </a:lnTo>
                    <a:lnTo>
                      <a:pt x="120000" y="94160"/>
                    </a:lnTo>
                    <a:lnTo>
                      <a:pt x="115652" y="98102"/>
                    </a:lnTo>
                    <a:lnTo>
                      <a:pt x="104347" y="102481"/>
                    </a:lnTo>
                    <a:lnTo>
                      <a:pt x="101739" y="102481"/>
                    </a:lnTo>
                    <a:lnTo>
                      <a:pt x="98260" y="103795"/>
                    </a:lnTo>
                    <a:lnTo>
                      <a:pt x="82608" y="107737"/>
                    </a:lnTo>
                    <a:lnTo>
                      <a:pt x="82608" y="109051"/>
                    </a:lnTo>
                    <a:lnTo>
                      <a:pt x="77391" y="112992"/>
                    </a:lnTo>
                    <a:lnTo>
                      <a:pt x="72173" y="110364"/>
                    </a:lnTo>
                    <a:lnTo>
                      <a:pt x="72173" y="116058"/>
                    </a:lnTo>
                    <a:lnTo>
                      <a:pt x="64347" y="116058"/>
                    </a:lnTo>
                    <a:lnTo>
                      <a:pt x="53043" y="120000"/>
                    </a:lnTo>
                    <a:lnTo>
                      <a:pt x="53043" y="111678"/>
                    </a:lnTo>
                    <a:lnTo>
                      <a:pt x="56521" y="110364"/>
                    </a:lnTo>
                    <a:lnTo>
                      <a:pt x="53043" y="107737"/>
                    </a:lnTo>
                    <a:lnTo>
                      <a:pt x="48695" y="107737"/>
                    </a:lnTo>
                    <a:lnTo>
                      <a:pt x="45217" y="106861"/>
                    </a:lnTo>
                    <a:lnTo>
                      <a:pt x="62608" y="103795"/>
                    </a:lnTo>
                    <a:lnTo>
                      <a:pt x="70434" y="102481"/>
                    </a:lnTo>
                    <a:lnTo>
                      <a:pt x="70434" y="99854"/>
                    </a:lnTo>
                    <a:lnTo>
                      <a:pt x="66956" y="95912"/>
                    </a:lnTo>
                    <a:lnTo>
                      <a:pt x="72173" y="95912"/>
                    </a:lnTo>
                    <a:lnTo>
                      <a:pt x="80000" y="92846"/>
                    </a:lnTo>
                    <a:lnTo>
                      <a:pt x="88695" y="91970"/>
                    </a:lnTo>
                    <a:lnTo>
                      <a:pt x="90434" y="90218"/>
                    </a:lnTo>
                    <a:lnTo>
                      <a:pt x="90434" y="84963"/>
                    </a:lnTo>
                    <a:lnTo>
                      <a:pt x="90434" y="77080"/>
                    </a:lnTo>
                    <a:lnTo>
                      <a:pt x="88695" y="74014"/>
                    </a:lnTo>
                    <a:lnTo>
                      <a:pt x="90434" y="72700"/>
                    </a:lnTo>
                    <a:lnTo>
                      <a:pt x="88695" y="68321"/>
                    </a:lnTo>
                    <a:lnTo>
                      <a:pt x="88695" y="66131"/>
                    </a:lnTo>
                    <a:lnTo>
                      <a:pt x="85217" y="66131"/>
                    </a:lnTo>
                    <a:lnTo>
                      <a:pt x="85217" y="60437"/>
                    </a:lnTo>
                    <a:lnTo>
                      <a:pt x="75652" y="56058"/>
                    </a:lnTo>
                    <a:lnTo>
                      <a:pt x="70434" y="52116"/>
                    </a:lnTo>
                    <a:lnTo>
                      <a:pt x="62608" y="46861"/>
                    </a:lnTo>
                    <a:lnTo>
                      <a:pt x="56521" y="44233"/>
                    </a:lnTo>
                    <a:lnTo>
                      <a:pt x="48695" y="42043"/>
                    </a:lnTo>
                    <a:lnTo>
                      <a:pt x="45217" y="38978"/>
                    </a:lnTo>
                    <a:lnTo>
                      <a:pt x="29565" y="35036"/>
                    </a:lnTo>
                    <a:lnTo>
                      <a:pt x="29565" y="31094"/>
                    </a:lnTo>
                    <a:lnTo>
                      <a:pt x="37391" y="31094"/>
                    </a:lnTo>
                    <a:lnTo>
                      <a:pt x="39130" y="31094"/>
                    </a:lnTo>
                    <a:lnTo>
                      <a:pt x="42608" y="26277"/>
                    </a:lnTo>
                    <a:lnTo>
                      <a:pt x="37391" y="24087"/>
                    </a:lnTo>
                    <a:lnTo>
                      <a:pt x="34782" y="22335"/>
                    </a:lnTo>
                    <a:lnTo>
                      <a:pt x="32173" y="21459"/>
                    </a:lnTo>
                    <a:lnTo>
                      <a:pt x="20869" y="21459"/>
                    </a:lnTo>
                    <a:lnTo>
                      <a:pt x="11304" y="18832"/>
                    </a:lnTo>
                    <a:lnTo>
                      <a:pt x="7826" y="13138"/>
                    </a:lnTo>
                    <a:lnTo>
                      <a:pt x="11304" y="13138"/>
                    </a:lnTo>
                    <a:lnTo>
                      <a:pt x="1739" y="10510"/>
                    </a:lnTo>
                    <a:lnTo>
                      <a:pt x="0" y="7883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9"/>
              <p:cNvSpPr/>
              <p:nvPr/>
            </p:nvSpPr>
            <p:spPr>
              <a:xfrm>
                <a:off x="8634413" y="4113213"/>
                <a:ext cx="260350" cy="1762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804" y="43243"/>
                    </a:moveTo>
                    <a:lnTo>
                      <a:pt x="61463" y="60540"/>
                    </a:lnTo>
                    <a:lnTo>
                      <a:pt x="62926" y="50810"/>
                    </a:lnTo>
                    <a:lnTo>
                      <a:pt x="70243" y="54054"/>
                    </a:lnTo>
                    <a:lnTo>
                      <a:pt x="65121" y="43243"/>
                    </a:lnTo>
                    <a:lnTo>
                      <a:pt x="68048" y="43243"/>
                    </a:lnTo>
                    <a:lnTo>
                      <a:pt x="70243" y="31351"/>
                    </a:lnTo>
                    <a:lnTo>
                      <a:pt x="73170" y="31351"/>
                    </a:lnTo>
                    <a:lnTo>
                      <a:pt x="77560" y="31351"/>
                    </a:lnTo>
                    <a:lnTo>
                      <a:pt x="81219" y="14054"/>
                    </a:lnTo>
                    <a:lnTo>
                      <a:pt x="89268" y="0"/>
                    </a:lnTo>
                    <a:lnTo>
                      <a:pt x="89268" y="4324"/>
                    </a:lnTo>
                    <a:lnTo>
                      <a:pt x="89268" y="9729"/>
                    </a:lnTo>
                    <a:lnTo>
                      <a:pt x="90731" y="4324"/>
                    </a:lnTo>
                    <a:lnTo>
                      <a:pt x="92926" y="4324"/>
                    </a:lnTo>
                    <a:lnTo>
                      <a:pt x="95853" y="9729"/>
                    </a:lnTo>
                    <a:lnTo>
                      <a:pt x="98048" y="9729"/>
                    </a:lnTo>
                    <a:lnTo>
                      <a:pt x="99512" y="17297"/>
                    </a:lnTo>
                    <a:lnTo>
                      <a:pt x="101707" y="23783"/>
                    </a:lnTo>
                    <a:lnTo>
                      <a:pt x="104634" y="21621"/>
                    </a:lnTo>
                    <a:lnTo>
                      <a:pt x="104634" y="23783"/>
                    </a:lnTo>
                    <a:lnTo>
                      <a:pt x="101707" y="27027"/>
                    </a:lnTo>
                    <a:lnTo>
                      <a:pt x="106097" y="27027"/>
                    </a:lnTo>
                    <a:lnTo>
                      <a:pt x="108292" y="23783"/>
                    </a:lnTo>
                    <a:lnTo>
                      <a:pt x="115609" y="33513"/>
                    </a:lnTo>
                    <a:lnTo>
                      <a:pt x="120000" y="33513"/>
                    </a:lnTo>
                    <a:lnTo>
                      <a:pt x="120000" y="37837"/>
                    </a:lnTo>
                    <a:lnTo>
                      <a:pt x="115609" y="41081"/>
                    </a:lnTo>
                    <a:lnTo>
                      <a:pt x="111219" y="41081"/>
                    </a:lnTo>
                    <a:lnTo>
                      <a:pt x="108292" y="41081"/>
                    </a:lnTo>
                    <a:lnTo>
                      <a:pt x="106097" y="43243"/>
                    </a:lnTo>
                    <a:lnTo>
                      <a:pt x="111219" y="54054"/>
                    </a:lnTo>
                    <a:lnTo>
                      <a:pt x="101707" y="54054"/>
                    </a:lnTo>
                    <a:lnTo>
                      <a:pt x="99512" y="54054"/>
                    </a:lnTo>
                    <a:lnTo>
                      <a:pt x="98048" y="54054"/>
                    </a:lnTo>
                    <a:lnTo>
                      <a:pt x="101707" y="63783"/>
                    </a:lnTo>
                    <a:lnTo>
                      <a:pt x="79756" y="60540"/>
                    </a:lnTo>
                    <a:lnTo>
                      <a:pt x="73170" y="84324"/>
                    </a:lnTo>
                    <a:lnTo>
                      <a:pt x="68048" y="87567"/>
                    </a:lnTo>
                    <a:lnTo>
                      <a:pt x="62926" y="102702"/>
                    </a:lnTo>
                    <a:lnTo>
                      <a:pt x="52682" y="117837"/>
                    </a:lnTo>
                    <a:lnTo>
                      <a:pt x="40975" y="120000"/>
                    </a:lnTo>
                    <a:lnTo>
                      <a:pt x="25609" y="120000"/>
                    </a:lnTo>
                    <a:lnTo>
                      <a:pt x="19024" y="120000"/>
                    </a:lnTo>
                    <a:lnTo>
                      <a:pt x="5121" y="114594"/>
                    </a:lnTo>
                    <a:lnTo>
                      <a:pt x="0" y="100540"/>
                    </a:lnTo>
                    <a:lnTo>
                      <a:pt x="9512" y="102702"/>
                    </a:lnTo>
                    <a:lnTo>
                      <a:pt x="14634" y="102702"/>
                    </a:lnTo>
                    <a:lnTo>
                      <a:pt x="16097" y="107027"/>
                    </a:lnTo>
                    <a:lnTo>
                      <a:pt x="19024" y="95135"/>
                    </a:lnTo>
                    <a:lnTo>
                      <a:pt x="21219" y="87567"/>
                    </a:lnTo>
                    <a:lnTo>
                      <a:pt x="25609" y="81081"/>
                    </a:lnTo>
                    <a:lnTo>
                      <a:pt x="40975" y="73513"/>
                    </a:lnTo>
                    <a:lnTo>
                      <a:pt x="54878" y="46486"/>
                    </a:lnTo>
                    <a:lnTo>
                      <a:pt x="57804" y="4324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>
                <a:off x="8634413" y="4113213"/>
                <a:ext cx="260350" cy="1762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804" y="43243"/>
                    </a:moveTo>
                    <a:lnTo>
                      <a:pt x="61463" y="60540"/>
                    </a:lnTo>
                    <a:lnTo>
                      <a:pt x="62926" y="50810"/>
                    </a:lnTo>
                    <a:lnTo>
                      <a:pt x="70243" y="54054"/>
                    </a:lnTo>
                    <a:lnTo>
                      <a:pt x="65121" y="43243"/>
                    </a:lnTo>
                    <a:lnTo>
                      <a:pt x="68048" y="43243"/>
                    </a:lnTo>
                    <a:lnTo>
                      <a:pt x="70243" y="31351"/>
                    </a:lnTo>
                    <a:lnTo>
                      <a:pt x="73170" y="31351"/>
                    </a:lnTo>
                    <a:lnTo>
                      <a:pt x="77560" y="31351"/>
                    </a:lnTo>
                    <a:lnTo>
                      <a:pt x="81219" y="14054"/>
                    </a:lnTo>
                    <a:lnTo>
                      <a:pt x="89268" y="0"/>
                    </a:lnTo>
                    <a:lnTo>
                      <a:pt x="89268" y="4324"/>
                    </a:lnTo>
                    <a:lnTo>
                      <a:pt x="89268" y="9729"/>
                    </a:lnTo>
                    <a:lnTo>
                      <a:pt x="90731" y="4324"/>
                    </a:lnTo>
                    <a:lnTo>
                      <a:pt x="92926" y="4324"/>
                    </a:lnTo>
                    <a:lnTo>
                      <a:pt x="95853" y="9729"/>
                    </a:lnTo>
                    <a:lnTo>
                      <a:pt x="98048" y="9729"/>
                    </a:lnTo>
                    <a:lnTo>
                      <a:pt x="99512" y="17297"/>
                    </a:lnTo>
                    <a:lnTo>
                      <a:pt x="101707" y="23783"/>
                    </a:lnTo>
                    <a:lnTo>
                      <a:pt x="104634" y="21621"/>
                    </a:lnTo>
                    <a:lnTo>
                      <a:pt x="104634" y="23783"/>
                    </a:lnTo>
                    <a:lnTo>
                      <a:pt x="101707" y="27027"/>
                    </a:lnTo>
                    <a:lnTo>
                      <a:pt x="106097" y="27027"/>
                    </a:lnTo>
                    <a:lnTo>
                      <a:pt x="108292" y="23783"/>
                    </a:lnTo>
                    <a:lnTo>
                      <a:pt x="115609" y="33513"/>
                    </a:lnTo>
                    <a:lnTo>
                      <a:pt x="120000" y="33513"/>
                    </a:lnTo>
                    <a:lnTo>
                      <a:pt x="120000" y="37837"/>
                    </a:lnTo>
                    <a:lnTo>
                      <a:pt x="115609" y="41081"/>
                    </a:lnTo>
                    <a:lnTo>
                      <a:pt x="111219" y="41081"/>
                    </a:lnTo>
                    <a:lnTo>
                      <a:pt x="108292" y="41081"/>
                    </a:lnTo>
                    <a:lnTo>
                      <a:pt x="106097" y="43243"/>
                    </a:lnTo>
                    <a:lnTo>
                      <a:pt x="111219" y="54054"/>
                    </a:lnTo>
                    <a:lnTo>
                      <a:pt x="101707" y="54054"/>
                    </a:lnTo>
                    <a:lnTo>
                      <a:pt x="99512" y="54054"/>
                    </a:lnTo>
                    <a:lnTo>
                      <a:pt x="98048" y="54054"/>
                    </a:lnTo>
                    <a:lnTo>
                      <a:pt x="101707" y="63783"/>
                    </a:lnTo>
                    <a:lnTo>
                      <a:pt x="79756" y="60540"/>
                    </a:lnTo>
                    <a:lnTo>
                      <a:pt x="73170" y="84324"/>
                    </a:lnTo>
                    <a:lnTo>
                      <a:pt x="68048" y="87567"/>
                    </a:lnTo>
                    <a:lnTo>
                      <a:pt x="62926" y="102702"/>
                    </a:lnTo>
                    <a:lnTo>
                      <a:pt x="52682" y="117837"/>
                    </a:lnTo>
                    <a:lnTo>
                      <a:pt x="40975" y="120000"/>
                    </a:lnTo>
                    <a:lnTo>
                      <a:pt x="25609" y="120000"/>
                    </a:lnTo>
                    <a:lnTo>
                      <a:pt x="19024" y="120000"/>
                    </a:lnTo>
                    <a:lnTo>
                      <a:pt x="5121" y="114594"/>
                    </a:lnTo>
                    <a:lnTo>
                      <a:pt x="0" y="100540"/>
                    </a:lnTo>
                    <a:lnTo>
                      <a:pt x="9512" y="102702"/>
                    </a:lnTo>
                    <a:lnTo>
                      <a:pt x="14634" y="102702"/>
                    </a:lnTo>
                    <a:lnTo>
                      <a:pt x="16097" y="107027"/>
                    </a:lnTo>
                    <a:lnTo>
                      <a:pt x="19024" y="95135"/>
                    </a:lnTo>
                    <a:lnTo>
                      <a:pt x="21219" y="87567"/>
                    </a:lnTo>
                    <a:lnTo>
                      <a:pt x="25609" y="81081"/>
                    </a:lnTo>
                    <a:lnTo>
                      <a:pt x="40975" y="73513"/>
                    </a:lnTo>
                    <a:lnTo>
                      <a:pt x="54878" y="46486"/>
                    </a:lnTo>
                    <a:lnTo>
                      <a:pt x="57804" y="43243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9"/>
              <p:cNvSpPr/>
              <p:nvPr/>
            </p:nvSpPr>
            <p:spPr>
              <a:xfrm>
                <a:off x="8582026" y="3725863"/>
                <a:ext cx="58738" cy="603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189" y="22105"/>
                    </a:moveTo>
                    <a:lnTo>
                      <a:pt x="19459" y="41052"/>
                    </a:lnTo>
                    <a:lnTo>
                      <a:pt x="0" y="63157"/>
                    </a:lnTo>
                    <a:lnTo>
                      <a:pt x="0" y="101052"/>
                    </a:lnTo>
                    <a:lnTo>
                      <a:pt x="51891" y="120000"/>
                    </a:lnTo>
                    <a:lnTo>
                      <a:pt x="68108" y="101052"/>
                    </a:lnTo>
                    <a:lnTo>
                      <a:pt x="97297" y="101052"/>
                    </a:lnTo>
                    <a:lnTo>
                      <a:pt x="97297" y="63157"/>
                    </a:lnTo>
                    <a:lnTo>
                      <a:pt x="120000" y="41052"/>
                    </a:lnTo>
                    <a:lnTo>
                      <a:pt x="120000" y="22105"/>
                    </a:lnTo>
                    <a:lnTo>
                      <a:pt x="107027" y="0"/>
                    </a:lnTo>
                    <a:lnTo>
                      <a:pt x="97297" y="12631"/>
                    </a:lnTo>
                    <a:lnTo>
                      <a:pt x="51891" y="12631"/>
                    </a:lnTo>
                    <a:lnTo>
                      <a:pt x="29189" y="22105"/>
                    </a:lnTo>
                    <a:lnTo>
                      <a:pt x="29189" y="2210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9"/>
              <p:cNvSpPr/>
              <p:nvPr/>
            </p:nvSpPr>
            <p:spPr>
              <a:xfrm>
                <a:off x="8669338" y="4624388"/>
                <a:ext cx="1090613" cy="981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384" y="120000"/>
                    </a:moveTo>
                    <a:lnTo>
                      <a:pt x="87336" y="117669"/>
                    </a:lnTo>
                    <a:lnTo>
                      <a:pt x="86637" y="117669"/>
                    </a:lnTo>
                    <a:lnTo>
                      <a:pt x="86637" y="116504"/>
                    </a:lnTo>
                    <a:lnTo>
                      <a:pt x="86637" y="115339"/>
                    </a:lnTo>
                    <a:lnTo>
                      <a:pt x="85065" y="116893"/>
                    </a:lnTo>
                    <a:lnTo>
                      <a:pt x="84716" y="116504"/>
                    </a:lnTo>
                    <a:lnTo>
                      <a:pt x="85589" y="115922"/>
                    </a:lnTo>
                    <a:lnTo>
                      <a:pt x="85589" y="114174"/>
                    </a:lnTo>
                    <a:lnTo>
                      <a:pt x="84017" y="114757"/>
                    </a:lnTo>
                    <a:lnTo>
                      <a:pt x="84716" y="115339"/>
                    </a:lnTo>
                    <a:lnTo>
                      <a:pt x="84017" y="115922"/>
                    </a:lnTo>
                    <a:lnTo>
                      <a:pt x="80000" y="118252"/>
                    </a:lnTo>
                    <a:lnTo>
                      <a:pt x="78777" y="116504"/>
                    </a:lnTo>
                    <a:lnTo>
                      <a:pt x="77030" y="115922"/>
                    </a:lnTo>
                    <a:lnTo>
                      <a:pt x="75458" y="115339"/>
                    </a:lnTo>
                    <a:lnTo>
                      <a:pt x="73886" y="114174"/>
                    </a:lnTo>
                    <a:lnTo>
                      <a:pt x="72838" y="113592"/>
                    </a:lnTo>
                    <a:lnTo>
                      <a:pt x="72139" y="112427"/>
                    </a:lnTo>
                    <a:lnTo>
                      <a:pt x="71091" y="109902"/>
                    </a:lnTo>
                    <a:lnTo>
                      <a:pt x="71091" y="108737"/>
                    </a:lnTo>
                    <a:lnTo>
                      <a:pt x="71615" y="106601"/>
                    </a:lnTo>
                    <a:lnTo>
                      <a:pt x="70742" y="102135"/>
                    </a:lnTo>
                    <a:lnTo>
                      <a:pt x="71091" y="101747"/>
                    </a:lnTo>
                    <a:lnTo>
                      <a:pt x="71091" y="100970"/>
                    </a:lnTo>
                    <a:lnTo>
                      <a:pt x="70043" y="100970"/>
                    </a:lnTo>
                    <a:lnTo>
                      <a:pt x="68471" y="101747"/>
                    </a:lnTo>
                    <a:lnTo>
                      <a:pt x="69170" y="100388"/>
                    </a:lnTo>
                    <a:lnTo>
                      <a:pt x="70043" y="97864"/>
                    </a:lnTo>
                    <a:lnTo>
                      <a:pt x="69170" y="94368"/>
                    </a:lnTo>
                    <a:lnTo>
                      <a:pt x="68471" y="96310"/>
                    </a:lnTo>
                    <a:lnTo>
                      <a:pt x="66899" y="99223"/>
                    </a:lnTo>
                    <a:lnTo>
                      <a:pt x="65676" y="99223"/>
                    </a:lnTo>
                    <a:lnTo>
                      <a:pt x="64454" y="99611"/>
                    </a:lnTo>
                    <a:lnTo>
                      <a:pt x="65152" y="98640"/>
                    </a:lnTo>
                    <a:lnTo>
                      <a:pt x="66375" y="97864"/>
                    </a:lnTo>
                    <a:lnTo>
                      <a:pt x="66899" y="95145"/>
                    </a:lnTo>
                    <a:lnTo>
                      <a:pt x="69170" y="92621"/>
                    </a:lnTo>
                    <a:lnTo>
                      <a:pt x="69519" y="91262"/>
                    </a:lnTo>
                    <a:lnTo>
                      <a:pt x="69519" y="90291"/>
                    </a:lnTo>
                    <a:lnTo>
                      <a:pt x="69519" y="87184"/>
                    </a:lnTo>
                    <a:lnTo>
                      <a:pt x="69170" y="89514"/>
                    </a:lnTo>
                    <a:lnTo>
                      <a:pt x="68471" y="89514"/>
                    </a:lnTo>
                    <a:lnTo>
                      <a:pt x="66899" y="92038"/>
                    </a:lnTo>
                    <a:lnTo>
                      <a:pt x="65152" y="93398"/>
                    </a:lnTo>
                    <a:lnTo>
                      <a:pt x="62882" y="95533"/>
                    </a:lnTo>
                    <a:lnTo>
                      <a:pt x="62008" y="96893"/>
                    </a:lnTo>
                    <a:lnTo>
                      <a:pt x="62008" y="97864"/>
                    </a:lnTo>
                    <a:lnTo>
                      <a:pt x="61484" y="97864"/>
                    </a:lnTo>
                    <a:lnTo>
                      <a:pt x="60436" y="96893"/>
                    </a:lnTo>
                    <a:lnTo>
                      <a:pt x="60786" y="96310"/>
                    </a:lnTo>
                    <a:lnTo>
                      <a:pt x="60786" y="93786"/>
                    </a:lnTo>
                    <a:lnTo>
                      <a:pt x="59737" y="92621"/>
                    </a:lnTo>
                    <a:lnTo>
                      <a:pt x="59737" y="90291"/>
                    </a:lnTo>
                    <a:lnTo>
                      <a:pt x="58864" y="89514"/>
                    </a:lnTo>
                    <a:lnTo>
                      <a:pt x="58165" y="87961"/>
                    </a:lnTo>
                    <a:lnTo>
                      <a:pt x="58864" y="87184"/>
                    </a:lnTo>
                    <a:lnTo>
                      <a:pt x="57641" y="86796"/>
                    </a:lnTo>
                    <a:lnTo>
                      <a:pt x="58165" y="86019"/>
                    </a:lnTo>
                    <a:lnTo>
                      <a:pt x="57641" y="84854"/>
                    </a:lnTo>
                    <a:lnTo>
                      <a:pt x="56069" y="84854"/>
                    </a:lnTo>
                    <a:lnTo>
                      <a:pt x="54847" y="83689"/>
                    </a:lnTo>
                    <a:lnTo>
                      <a:pt x="53799" y="84077"/>
                    </a:lnTo>
                    <a:lnTo>
                      <a:pt x="50655" y="81941"/>
                    </a:lnTo>
                    <a:lnTo>
                      <a:pt x="47860" y="81941"/>
                    </a:lnTo>
                    <a:lnTo>
                      <a:pt x="43318" y="83106"/>
                    </a:lnTo>
                    <a:lnTo>
                      <a:pt x="38253" y="84077"/>
                    </a:lnTo>
                    <a:lnTo>
                      <a:pt x="35109" y="84077"/>
                    </a:lnTo>
                    <a:lnTo>
                      <a:pt x="30742" y="86019"/>
                    </a:lnTo>
                    <a:lnTo>
                      <a:pt x="28646" y="87184"/>
                    </a:lnTo>
                    <a:lnTo>
                      <a:pt x="28122" y="88932"/>
                    </a:lnTo>
                    <a:lnTo>
                      <a:pt x="27074" y="90291"/>
                    </a:lnTo>
                    <a:lnTo>
                      <a:pt x="25502" y="91262"/>
                    </a:lnTo>
                    <a:lnTo>
                      <a:pt x="24803" y="90679"/>
                    </a:lnTo>
                    <a:lnTo>
                      <a:pt x="23231" y="90679"/>
                    </a:lnTo>
                    <a:lnTo>
                      <a:pt x="22008" y="91262"/>
                    </a:lnTo>
                    <a:lnTo>
                      <a:pt x="21484" y="90291"/>
                    </a:lnTo>
                    <a:lnTo>
                      <a:pt x="17816" y="89514"/>
                    </a:lnTo>
                    <a:lnTo>
                      <a:pt x="16244" y="90291"/>
                    </a:lnTo>
                    <a:lnTo>
                      <a:pt x="13624" y="92038"/>
                    </a:lnTo>
                    <a:lnTo>
                      <a:pt x="12925" y="92621"/>
                    </a:lnTo>
                    <a:lnTo>
                      <a:pt x="11179" y="92621"/>
                    </a:lnTo>
                    <a:lnTo>
                      <a:pt x="9257" y="94368"/>
                    </a:lnTo>
                    <a:lnTo>
                      <a:pt x="7161" y="94368"/>
                    </a:lnTo>
                    <a:lnTo>
                      <a:pt x="4890" y="94368"/>
                    </a:lnTo>
                    <a:lnTo>
                      <a:pt x="3318" y="93398"/>
                    </a:lnTo>
                    <a:lnTo>
                      <a:pt x="1572" y="91262"/>
                    </a:lnTo>
                    <a:lnTo>
                      <a:pt x="698" y="90679"/>
                    </a:lnTo>
                    <a:lnTo>
                      <a:pt x="1222" y="87961"/>
                    </a:lnTo>
                    <a:lnTo>
                      <a:pt x="1572" y="88543"/>
                    </a:lnTo>
                    <a:lnTo>
                      <a:pt x="2794" y="87961"/>
                    </a:lnTo>
                    <a:lnTo>
                      <a:pt x="3318" y="84077"/>
                    </a:lnTo>
                    <a:lnTo>
                      <a:pt x="3668" y="84077"/>
                    </a:lnTo>
                    <a:lnTo>
                      <a:pt x="4890" y="81165"/>
                    </a:lnTo>
                    <a:lnTo>
                      <a:pt x="4366" y="78834"/>
                    </a:lnTo>
                    <a:lnTo>
                      <a:pt x="3318" y="73980"/>
                    </a:lnTo>
                    <a:lnTo>
                      <a:pt x="3668" y="69708"/>
                    </a:lnTo>
                    <a:lnTo>
                      <a:pt x="3318" y="66796"/>
                    </a:lnTo>
                    <a:lnTo>
                      <a:pt x="2270" y="65631"/>
                    </a:lnTo>
                    <a:lnTo>
                      <a:pt x="2270" y="63300"/>
                    </a:lnTo>
                    <a:lnTo>
                      <a:pt x="1572" y="60194"/>
                    </a:lnTo>
                    <a:lnTo>
                      <a:pt x="0" y="57281"/>
                    </a:lnTo>
                    <a:lnTo>
                      <a:pt x="1222" y="56699"/>
                    </a:lnTo>
                    <a:lnTo>
                      <a:pt x="1572" y="59223"/>
                    </a:lnTo>
                    <a:lnTo>
                      <a:pt x="2270" y="58446"/>
                    </a:lnTo>
                    <a:lnTo>
                      <a:pt x="1572" y="56699"/>
                    </a:lnTo>
                    <a:lnTo>
                      <a:pt x="1572" y="54951"/>
                    </a:lnTo>
                    <a:lnTo>
                      <a:pt x="2270" y="55339"/>
                    </a:lnTo>
                    <a:lnTo>
                      <a:pt x="2270" y="56699"/>
                    </a:lnTo>
                    <a:lnTo>
                      <a:pt x="2270" y="57281"/>
                    </a:lnTo>
                    <a:lnTo>
                      <a:pt x="3318" y="58058"/>
                    </a:lnTo>
                    <a:lnTo>
                      <a:pt x="3318" y="55339"/>
                    </a:lnTo>
                    <a:lnTo>
                      <a:pt x="2794" y="53592"/>
                    </a:lnTo>
                    <a:lnTo>
                      <a:pt x="1572" y="50097"/>
                    </a:lnTo>
                    <a:lnTo>
                      <a:pt x="2270" y="49126"/>
                    </a:lnTo>
                    <a:lnTo>
                      <a:pt x="3318" y="46019"/>
                    </a:lnTo>
                    <a:lnTo>
                      <a:pt x="3668" y="43495"/>
                    </a:lnTo>
                    <a:lnTo>
                      <a:pt x="4366" y="41747"/>
                    </a:lnTo>
                    <a:lnTo>
                      <a:pt x="5589" y="40000"/>
                    </a:lnTo>
                    <a:lnTo>
                      <a:pt x="4890" y="42135"/>
                    </a:lnTo>
                    <a:lnTo>
                      <a:pt x="5589" y="42135"/>
                    </a:lnTo>
                    <a:lnTo>
                      <a:pt x="7161" y="40000"/>
                    </a:lnTo>
                    <a:lnTo>
                      <a:pt x="8209" y="39417"/>
                    </a:lnTo>
                    <a:lnTo>
                      <a:pt x="10829" y="37669"/>
                    </a:lnTo>
                    <a:lnTo>
                      <a:pt x="13624" y="35922"/>
                    </a:lnTo>
                    <a:lnTo>
                      <a:pt x="15545" y="35922"/>
                    </a:lnTo>
                    <a:lnTo>
                      <a:pt x="17467" y="35145"/>
                    </a:lnTo>
                    <a:lnTo>
                      <a:pt x="19563" y="35145"/>
                    </a:lnTo>
                    <a:lnTo>
                      <a:pt x="20436" y="33786"/>
                    </a:lnTo>
                    <a:lnTo>
                      <a:pt x="22707" y="33398"/>
                    </a:lnTo>
                    <a:lnTo>
                      <a:pt x="27423" y="30679"/>
                    </a:lnTo>
                    <a:lnTo>
                      <a:pt x="29519" y="27961"/>
                    </a:lnTo>
                    <a:lnTo>
                      <a:pt x="30742" y="26601"/>
                    </a:lnTo>
                    <a:lnTo>
                      <a:pt x="30742" y="25631"/>
                    </a:lnTo>
                    <a:lnTo>
                      <a:pt x="30742" y="23689"/>
                    </a:lnTo>
                    <a:lnTo>
                      <a:pt x="33013" y="21941"/>
                    </a:lnTo>
                    <a:lnTo>
                      <a:pt x="33362" y="20388"/>
                    </a:lnTo>
                    <a:lnTo>
                      <a:pt x="33886" y="20388"/>
                    </a:lnTo>
                    <a:lnTo>
                      <a:pt x="34585" y="21359"/>
                    </a:lnTo>
                    <a:lnTo>
                      <a:pt x="35633" y="24466"/>
                    </a:lnTo>
                    <a:lnTo>
                      <a:pt x="35633" y="22718"/>
                    </a:lnTo>
                    <a:lnTo>
                      <a:pt x="36681" y="23106"/>
                    </a:lnTo>
                    <a:lnTo>
                      <a:pt x="36157" y="21359"/>
                    </a:lnTo>
                    <a:lnTo>
                      <a:pt x="35633" y="19029"/>
                    </a:lnTo>
                    <a:lnTo>
                      <a:pt x="36157" y="19029"/>
                    </a:lnTo>
                    <a:lnTo>
                      <a:pt x="36681" y="20388"/>
                    </a:lnTo>
                    <a:lnTo>
                      <a:pt x="37030" y="19611"/>
                    </a:lnTo>
                    <a:lnTo>
                      <a:pt x="37729" y="20388"/>
                    </a:lnTo>
                    <a:lnTo>
                      <a:pt x="39301" y="20388"/>
                    </a:lnTo>
                    <a:lnTo>
                      <a:pt x="38253" y="20388"/>
                    </a:lnTo>
                    <a:lnTo>
                      <a:pt x="38951" y="19029"/>
                    </a:lnTo>
                    <a:lnTo>
                      <a:pt x="38253" y="17864"/>
                    </a:lnTo>
                    <a:lnTo>
                      <a:pt x="39825" y="16504"/>
                    </a:lnTo>
                    <a:lnTo>
                      <a:pt x="39825" y="15339"/>
                    </a:lnTo>
                    <a:lnTo>
                      <a:pt x="40524" y="15339"/>
                    </a:lnTo>
                    <a:lnTo>
                      <a:pt x="41397" y="15339"/>
                    </a:lnTo>
                    <a:lnTo>
                      <a:pt x="41048" y="13398"/>
                    </a:lnTo>
                    <a:lnTo>
                      <a:pt x="42620" y="12427"/>
                    </a:lnTo>
                    <a:lnTo>
                      <a:pt x="43318" y="13398"/>
                    </a:lnTo>
                    <a:lnTo>
                      <a:pt x="44890" y="11262"/>
                    </a:lnTo>
                    <a:lnTo>
                      <a:pt x="45240" y="11262"/>
                    </a:lnTo>
                    <a:lnTo>
                      <a:pt x="45764" y="12038"/>
                    </a:lnTo>
                    <a:lnTo>
                      <a:pt x="46986" y="9902"/>
                    </a:lnTo>
                    <a:lnTo>
                      <a:pt x="47336" y="11262"/>
                    </a:lnTo>
                    <a:lnTo>
                      <a:pt x="50131" y="13398"/>
                    </a:lnTo>
                    <a:lnTo>
                      <a:pt x="49606" y="15339"/>
                    </a:lnTo>
                    <a:lnTo>
                      <a:pt x="49606" y="16504"/>
                    </a:lnTo>
                    <a:lnTo>
                      <a:pt x="51179" y="14174"/>
                    </a:lnTo>
                    <a:lnTo>
                      <a:pt x="52401" y="14757"/>
                    </a:lnTo>
                    <a:lnTo>
                      <a:pt x="53275" y="15922"/>
                    </a:lnTo>
                    <a:lnTo>
                      <a:pt x="53275" y="14757"/>
                    </a:lnTo>
                    <a:lnTo>
                      <a:pt x="54847" y="16504"/>
                    </a:lnTo>
                    <a:lnTo>
                      <a:pt x="54497" y="14757"/>
                    </a:lnTo>
                    <a:lnTo>
                      <a:pt x="54847" y="14757"/>
                    </a:lnTo>
                    <a:lnTo>
                      <a:pt x="53799" y="13009"/>
                    </a:lnTo>
                    <a:lnTo>
                      <a:pt x="54847" y="11262"/>
                    </a:lnTo>
                    <a:lnTo>
                      <a:pt x="55371" y="9320"/>
                    </a:lnTo>
                    <a:lnTo>
                      <a:pt x="56593" y="9320"/>
                    </a:lnTo>
                    <a:lnTo>
                      <a:pt x="56069" y="7572"/>
                    </a:lnTo>
                    <a:lnTo>
                      <a:pt x="57641" y="5825"/>
                    </a:lnTo>
                    <a:lnTo>
                      <a:pt x="58864" y="6407"/>
                    </a:lnTo>
                    <a:lnTo>
                      <a:pt x="59213" y="5825"/>
                    </a:lnTo>
                    <a:lnTo>
                      <a:pt x="59737" y="4660"/>
                    </a:lnTo>
                    <a:lnTo>
                      <a:pt x="62882" y="5048"/>
                    </a:lnTo>
                    <a:lnTo>
                      <a:pt x="64104" y="5048"/>
                    </a:lnTo>
                    <a:lnTo>
                      <a:pt x="63580" y="2330"/>
                    </a:lnTo>
                    <a:lnTo>
                      <a:pt x="62882" y="2718"/>
                    </a:lnTo>
                    <a:lnTo>
                      <a:pt x="62008" y="1747"/>
                    </a:lnTo>
                    <a:lnTo>
                      <a:pt x="63580" y="1747"/>
                    </a:lnTo>
                    <a:lnTo>
                      <a:pt x="64454" y="2330"/>
                    </a:lnTo>
                    <a:lnTo>
                      <a:pt x="65152" y="2330"/>
                    </a:lnTo>
                    <a:lnTo>
                      <a:pt x="65676" y="3300"/>
                    </a:lnTo>
                    <a:lnTo>
                      <a:pt x="67947" y="3300"/>
                    </a:lnTo>
                    <a:lnTo>
                      <a:pt x="69170" y="4660"/>
                    </a:lnTo>
                    <a:lnTo>
                      <a:pt x="70742" y="4660"/>
                    </a:lnTo>
                    <a:lnTo>
                      <a:pt x="71091" y="5048"/>
                    </a:lnTo>
                    <a:lnTo>
                      <a:pt x="72838" y="4660"/>
                    </a:lnTo>
                    <a:lnTo>
                      <a:pt x="74410" y="5048"/>
                    </a:lnTo>
                    <a:lnTo>
                      <a:pt x="74759" y="5825"/>
                    </a:lnTo>
                    <a:lnTo>
                      <a:pt x="75458" y="5825"/>
                    </a:lnTo>
                    <a:lnTo>
                      <a:pt x="74759" y="5048"/>
                    </a:lnTo>
                    <a:lnTo>
                      <a:pt x="75458" y="4660"/>
                    </a:lnTo>
                    <a:lnTo>
                      <a:pt x="76681" y="5048"/>
                    </a:lnTo>
                    <a:lnTo>
                      <a:pt x="77030" y="5825"/>
                    </a:lnTo>
                    <a:lnTo>
                      <a:pt x="75458" y="6796"/>
                    </a:lnTo>
                    <a:lnTo>
                      <a:pt x="75982" y="7572"/>
                    </a:lnTo>
                    <a:lnTo>
                      <a:pt x="75458" y="8932"/>
                    </a:lnTo>
                    <a:lnTo>
                      <a:pt x="75458" y="8155"/>
                    </a:lnTo>
                    <a:lnTo>
                      <a:pt x="74410" y="8932"/>
                    </a:lnTo>
                    <a:lnTo>
                      <a:pt x="73187" y="9902"/>
                    </a:lnTo>
                    <a:lnTo>
                      <a:pt x="73886" y="10679"/>
                    </a:lnTo>
                    <a:lnTo>
                      <a:pt x="73886" y="12038"/>
                    </a:lnTo>
                    <a:lnTo>
                      <a:pt x="71615" y="14757"/>
                    </a:lnTo>
                    <a:lnTo>
                      <a:pt x="73886" y="16504"/>
                    </a:lnTo>
                    <a:lnTo>
                      <a:pt x="74410" y="17864"/>
                    </a:lnTo>
                    <a:lnTo>
                      <a:pt x="75458" y="18252"/>
                    </a:lnTo>
                    <a:lnTo>
                      <a:pt x="75982" y="19029"/>
                    </a:lnTo>
                    <a:lnTo>
                      <a:pt x="79126" y="21941"/>
                    </a:lnTo>
                    <a:lnTo>
                      <a:pt x="81921" y="23106"/>
                    </a:lnTo>
                    <a:lnTo>
                      <a:pt x="82445" y="24466"/>
                    </a:lnTo>
                    <a:lnTo>
                      <a:pt x="84716" y="26213"/>
                    </a:lnTo>
                    <a:lnTo>
                      <a:pt x="86288" y="26213"/>
                    </a:lnTo>
                    <a:lnTo>
                      <a:pt x="87860" y="25631"/>
                    </a:lnTo>
                    <a:lnTo>
                      <a:pt x="88733" y="21359"/>
                    </a:lnTo>
                    <a:lnTo>
                      <a:pt x="90305" y="14757"/>
                    </a:lnTo>
                    <a:lnTo>
                      <a:pt x="90305" y="11262"/>
                    </a:lnTo>
                    <a:lnTo>
                      <a:pt x="91528" y="9902"/>
                    </a:lnTo>
                    <a:lnTo>
                      <a:pt x="91004" y="8155"/>
                    </a:lnTo>
                    <a:lnTo>
                      <a:pt x="92227" y="6796"/>
                    </a:lnTo>
                    <a:lnTo>
                      <a:pt x="91528" y="6407"/>
                    </a:lnTo>
                    <a:lnTo>
                      <a:pt x="92227" y="5048"/>
                    </a:lnTo>
                    <a:lnTo>
                      <a:pt x="92576" y="5048"/>
                    </a:lnTo>
                    <a:lnTo>
                      <a:pt x="93100" y="970"/>
                    </a:lnTo>
                    <a:lnTo>
                      <a:pt x="94672" y="0"/>
                    </a:lnTo>
                    <a:lnTo>
                      <a:pt x="94323" y="970"/>
                    </a:lnTo>
                    <a:lnTo>
                      <a:pt x="95371" y="2330"/>
                    </a:lnTo>
                    <a:lnTo>
                      <a:pt x="95371" y="4077"/>
                    </a:lnTo>
                    <a:lnTo>
                      <a:pt x="95895" y="4660"/>
                    </a:lnTo>
                    <a:lnTo>
                      <a:pt x="95895" y="5825"/>
                    </a:lnTo>
                    <a:lnTo>
                      <a:pt x="96593" y="6407"/>
                    </a:lnTo>
                    <a:lnTo>
                      <a:pt x="96593" y="8155"/>
                    </a:lnTo>
                    <a:lnTo>
                      <a:pt x="96943" y="8155"/>
                    </a:lnTo>
                    <a:lnTo>
                      <a:pt x="96943" y="11262"/>
                    </a:lnTo>
                    <a:lnTo>
                      <a:pt x="97467" y="14174"/>
                    </a:lnTo>
                    <a:lnTo>
                      <a:pt x="97991" y="13398"/>
                    </a:lnTo>
                    <a:lnTo>
                      <a:pt x="99039" y="13009"/>
                    </a:lnTo>
                    <a:lnTo>
                      <a:pt x="99737" y="14174"/>
                    </a:lnTo>
                    <a:lnTo>
                      <a:pt x="101834" y="15339"/>
                    </a:lnTo>
                    <a:lnTo>
                      <a:pt x="101834" y="20388"/>
                    </a:lnTo>
                    <a:lnTo>
                      <a:pt x="101834" y="21359"/>
                    </a:lnTo>
                    <a:lnTo>
                      <a:pt x="102882" y="23106"/>
                    </a:lnTo>
                    <a:lnTo>
                      <a:pt x="103406" y="26213"/>
                    </a:lnTo>
                    <a:lnTo>
                      <a:pt x="102882" y="28737"/>
                    </a:lnTo>
                    <a:lnTo>
                      <a:pt x="103406" y="29708"/>
                    </a:lnTo>
                    <a:lnTo>
                      <a:pt x="103406" y="30679"/>
                    </a:lnTo>
                    <a:lnTo>
                      <a:pt x="104978" y="32815"/>
                    </a:lnTo>
                    <a:lnTo>
                      <a:pt x="106550" y="33398"/>
                    </a:lnTo>
                    <a:lnTo>
                      <a:pt x="107074" y="34563"/>
                    </a:lnTo>
                    <a:lnTo>
                      <a:pt x="107772" y="34563"/>
                    </a:lnTo>
                    <a:lnTo>
                      <a:pt x="109344" y="36310"/>
                    </a:lnTo>
                    <a:lnTo>
                      <a:pt x="109868" y="36893"/>
                    </a:lnTo>
                    <a:lnTo>
                      <a:pt x="110567" y="38058"/>
                    </a:lnTo>
                    <a:lnTo>
                      <a:pt x="109868" y="38058"/>
                    </a:lnTo>
                    <a:lnTo>
                      <a:pt x="110567" y="39417"/>
                    </a:lnTo>
                    <a:lnTo>
                      <a:pt x="111615" y="41747"/>
                    </a:lnTo>
                    <a:lnTo>
                      <a:pt x="111615" y="42135"/>
                    </a:lnTo>
                    <a:lnTo>
                      <a:pt x="112139" y="46019"/>
                    </a:lnTo>
                    <a:lnTo>
                      <a:pt x="113187" y="46601"/>
                    </a:lnTo>
                    <a:lnTo>
                      <a:pt x="113187" y="44077"/>
                    </a:lnTo>
                    <a:lnTo>
                      <a:pt x="114585" y="46601"/>
                    </a:lnTo>
                    <a:lnTo>
                      <a:pt x="114585" y="45242"/>
                    </a:lnTo>
                    <a:lnTo>
                      <a:pt x="115283" y="46601"/>
                    </a:lnTo>
                    <a:lnTo>
                      <a:pt x="115283" y="49514"/>
                    </a:lnTo>
                    <a:lnTo>
                      <a:pt x="113711" y="50097"/>
                    </a:lnTo>
                    <a:lnTo>
                      <a:pt x="114585" y="50679"/>
                    </a:lnTo>
                    <a:lnTo>
                      <a:pt x="116157" y="52427"/>
                    </a:lnTo>
                    <a:lnTo>
                      <a:pt x="117379" y="53592"/>
                    </a:lnTo>
                    <a:lnTo>
                      <a:pt x="118427" y="55339"/>
                    </a:lnTo>
                    <a:lnTo>
                      <a:pt x="118951" y="57281"/>
                    </a:lnTo>
                    <a:lnTo>
                      <a:pt x="119650" y="58058"/>
                    </a:lnTo>
                    <a:lnTo>
                      <a:pt x="119650" y="59805"/>
                    </a:lnTo>
                    <a:lnTo>
                      <a:pt x="120000" y="61941"/>
                    </a:lnTo>
                    <a:lnTo>
                      <a:pt x="118951" y="67572"/>
                    </a:lnTo>
                    <a:lnTo>
                      <a:pt x="119650" y="70485"/>
                    </a:lnTo>
                    <a:lnTo>
                      <a:pt x="118951" y="74757"/>
                    </a:lnTo>
                    <a:lnTo>
                      <a:pt x="117379" y="78834"/>
                    </a:lnTo>
                    <a:lnTo>
                      <a:pt x="116157" y="83689"/>
                    </a:lnTo>
                    <a:lnTo>
                      <a:pt x="113711" y="88543"/>
                    </a:lnTo>
                    <a:lnTo>
                      <a:pt x="113711" y="88932"/>
                    </a:lnTo>
                    <a:lnTo>
                      <a:pt x="113711" y="89514"/>
                    </a:lnTo>
                    <a:lnTo>
                      <a:pt x="110567" y="92621"/>
                    </a:lnTo>
                    <a:lnTo>
                      <a:pt x="109344" y="94368"/>
                    </a:lnTo>
                    <a:lnTo>
                      <a:pt x="108820" y="96310"/>
                    </a:lnTo>
                    <a:lnTo>
                      <a:pt x="106550" y="99223"/>
                    </a:lnTo>
                    <a:lnTo>
                      <a:pt x="105502" y="102718"/>
                    </a:lnTo>
                    <a:lnTo>
                      <a:pt x="102882" y="107961"/>
                    </a:lnTo>
                    <a:lnTo>
                      <a:pt x="100611" y="112815"/>
                    </a:lnTo>
                    <a:lnTo>
                      <a:pt x="97991" y="114757"/>
                    </a:lnTo>
                    <a:lnTo>
                      <a:pt x="93799" y="114757"/>
                    </a:lnTo>
                    <a:lnTo>
                      <a:pt x="92227" y="116504"/>
                    </a:lnTo>
                    <a:lnTo>
                      <a:pt x="88384" y="118252"/>
                    </a:lnTo>
                    <a:lnTo>
                      <a:pt x="88733" y="119029"/>
                    </a:lnTo>
                    <a:lnTo>
                      <a:pt x="88384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9"/>
              <p:cNvSpPr/>
              <p:nvPr/>
            </p:nvSpPr>
            <p:spPr>
              <a:xfrm>
                <a:off x="8669338" y="4624388"/>
                <a:ext cx="1090613" cy="981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384" y="120000"/>
                    </a:moveTo>
                    <a:lnTo>
                      <a:pt x="87336" y="117669"/>
                    </a:lnTo>
                    <a:lnTo>
                      <a:pt x="86637" y="117669"/>
                    </a:lnTo>
                    <a:lnTo>
                      <a:pt x="86637" y="116504"/>
                    </a:lnTo>
                    <a:lnTo>
                      <a:pt x="86637" y="115339"/>
                    </a:lnTo>
                    <a:lnTo>
                      <a:pt x="85065" y="116893"/>
                    </a:lnTo>
                    <a:lnTo>
                      <a:pt x="84716" y="116504"/>
                    </a:lnTo>
                    <a:lnTo>
                      <a:pt x="85589" y="115922"/>
                    </a:lnTo>
                    <a:lnTo>
                      <a:pt x="85589" y="114174"/>
                    </a:lnTo>
                    <a:lnTo>
                      <a:pt x="84017" y="114757"/>
                    </a:lnTo>
                    <a:lnTo>
                      <a:pt x="84716" y="115339"/>
                    </a:lnTo>
                    <a:lnTo>
                      <a:pt x="84017" y="115922"/>
                    </a:lnTo>
                    <a:lnTo>
                      <a:pt x="80000" y="118252"/>
                    </a:lnTo>
                    <a:lnTo>
                      <a:pt x="78777" y="116504"/>
                    </a:lnTo>
                    <a:lnTo>
                      <a:pt x="77030" y="115922"/>
                    </a:lnTo>
                    <a:lnTo>
                      <a:pt x="75458" y="115339"/>
                    </a:lnTo>
                    <a:lnTo>
                      <a:pt x="73886" y="114174"/>
                    </a:lnTo>
                    <a:lnTo>
                      <a:pt x="72838" y="113592"/>
                    </a:lnTo>
                    <a:lnTo>
                      <a:pt x="72139" y="112427"/>
                    </a:lnTo>
                    <a:lnTo>
                      <a:pt x="71091" y="109902"/>
                    </a:lnTo>
                    <a:lnTo>
                      <a:pt x="71091" y="108737"/>
                    </a:lnTo>
                    <a:lnTo>
                      <a:pt x="71615" y="106601"/>
                    </a:lnTo>
                    <a:lnTo>
                      <a:pt x="70742" y="102135"/>
                    </a:lnTo>
                    <a:lnTo>
                      <a:pt x="71091" y="101747"/>
                    </a:lnTo>
                    <a:lnTo>
                      <a:pt x="71091" y="100970"/>
                    </a:lnTo>
                    <a:lnTo>
                      <a:pt x="70043" y="100970"/>
                    </a:lnTo>
                    <a:lnTo>
                      <a:pt x="68471" y="101747"/>
                    </a:lnTo>
                    <a:lnTo>
                      <a:pt x="69170" y="100388"/>
                    </a:lnTo>
                    <a:lnTo>
                      <a:pt x="70043" y="97864"/>
                    </a:lnTo>
                    <a:lnTo>
                      <a:pt x="69170" y="94368"/>
                    </a:lnTo>
                    <a:lnTo>
                      <a:pt x="68471" y="96310"/>
                    </a:lnTo>
                    <a:lnTo>
                      <a:pt x="66899" y="99223"/>
                    </a:lnTo>
                    <a:lnTo>
                      <a:pt x="65676" y="99223"/>
                    </a:lnTo>
                    <a:lnTo>
                      <a:pt x="64454" y="99611"/>
                    </a:lnTo>
                    <a:lnTo>
                      <a:pt x="65152" y="98640"/>
                    </a:lnTo>
                    <a:lnTo>
                      <a:pt x="66375" y="97864"/>
                    </a:lnTo>
                    <a:lnTo>
                      <a:pt x="66899" y="95145"/>
                    </a:lnTo>
                    <a:lnTo>
                      <a:pt x="69170" y="92621"/>
                    </a:lnTo>
                    <a:lnTo>
                      <a:pt x="69519" y="91262"/>
                    </a:lnTo>
                    <a:lnTo>
                      <a:pt x="69519" y="90291"/>
                    </a:lnTo>
                    <a:lnTo>
                      <a:pt x="69519" y="87184"/>
                    </a:lnTo>
                    <a:lnTo>
                      <a:pt x="69170" y="89514"/>
                    </a:lnTo>
                    <a:lnTo>
                      <a:pt x="68471" y="89514"/>
                    </a:lnTo>
                    <a:lnTo>
                      <a:pt x="66899" y="92038"/>
                    </a:lnTo>
                    <a:lnTo>
                      <a:pt x="65152" y="93398"/>
                    </a:lnTo>
                    <a:lnTo>
                      <a:pt x="62882" y="95533"/>
                    </a:lnTo>
                    <a:lnTo>
                      <a:pt x="62008" y="96893"/>
                    </a:lnTo>
                    <a:lnTo>
                      <a:pt x="62008" y="97864"/>
                    </a:lnTo>
                    <a:lnTo>
                      <a:pt x="61484" y="97864"/>
                    </a:lnTo>
                    <a:lnTo>
                      <a:pt x="60436" y="96893"/>
                    </a:lnTo>
                    <a:lnTo>
                      <a:pt x="60786" y="96310"/>
                    </a:lnTo>
                    <a:lnTo>
                      <a:pt x="60786" y="93786"/>
                    </a:lnTo>
                    <a:lnTo>
                      <a:pt x="59737" y="92621"/>
                    </a:lnTo>
                    <a:lnTo>
                      <a:pt x="59737" y="90291"/>
                    </a:lnTo>
                    <a:lnTo>
                      <a:pt x="58864" y="89514"/>
                    </a:lnTo>
                    <a:lnTo>
                      <a:pt x="58165" y="87961"/>
                    </a:lnTo>
                    <a:lnTo>
                      <a:pt x="58864" y="87184"/>
                    </a:lnTo>
                    <a:lnTo>
                      <a:pt x="57641" y="86796"/>
                    </a:lnTo>
                    <a:lnTo>
                      <a:pt x="58165" y="86019"/>
                    </a:lnTo>
                    <a:lnTo>
                      <a:pt x="57641" y="84854"/>
                    </a:lnTo>
                    <a:lnTo>
                      <a:pt x="56069" y="84854"/>
                    </a:lnTo>
                    <a:lnTo>
                      <a:pt x="54847" y="83689"/>
                    </a:lnTo>
                    <a:lnTo>
                      <a:pt x="53799" y="84077"/>
                    </a:lnTo>
                    <a:lnTo>
                      <a:pt x="50655" y="81941"/>
                    </a:lnTo>
                    <a:lnTo>
                      <a:pt x="47860" y="81941"/>
                    </a:lnTo>
                    <a:lnTo>
                      <a:pt x="43318" y="83106"/>
                    </a:lnTo>
                    <a:lnTo>
                      <a:pt x="38253" y="84077"/>
                    </a:lnTo>
                    <a:lnTo>
                      <a:pt x="35109" y="84077"/>
                    </a:lnTo>
                    <a:lnTo>
                      <a:pt x="30742" y="86019"/>
                    </a:lnTo>
                    <a:lnTo>
                      <a:pt x="28646" y="87184"/>
                    </a:lnTo>
                    <a:lnTo>
                      <a:pt x="28122" y="88932"/>
                    </a:lnTo>
                    <a:lnTo>
                      <a:pt x="27074" y="90291"/>
                    </a:lnTo>
                    <a:lnTo>
                      <a:pt x="25502" y="91262"/>
                    </a:lnTo>
                    <a:lnTo>
                      <a:pt x="24803" y="90679"/>
                    </a:lnTo>
                    <a:lnTo>
                      <a:pt x="23231" y="90679"/>
                    </a:lnTo>
                    <a:lnTo>
                      <a:pt x="22008" y="91262"/>
                    </a:lnTo>
                    <a:lnTo>
                      <a:pt x="21484" y="90291"/>
                    </a:lnTo>
                    <a:lnTo>
                      <a:pt x="17816" y="89514"/>
                    </a:lnTo>
                    <a:lnTo>
                      <a:pt x="16244" y="90291"/>
                    </a:lnTo>
                    <a:lnTo>
                      <a:pt x="13624" y="92038"/>
                    </a:lnTo>
                    <a:lnTo>
                      <a:pt x="12925" y="92621"/>
                    </a:lnTo>
                    <a:lnTo>
                      <a:pt x="11179" y="92621"/>
                    </a:lnTo>
                    <a:lnTo>
                      <a:pt x="9257" y="94368"/>
                    </a:lnTo>
                    <a:lnTo>
                      <a:pt x="7161" y="94368"/>
                    </a:lnTo>
                    <a:lnTo>
                      <a:pt x="4890" y="94368"/>
                    </a:lnTo>
                    <a:lnTo>
                      <a:pt x="3318" y="93398"/>
                    </a:lnTo>
                    <a:lnTo>
                      <a:pt x="1572" y="91262"/>
                    </a:lnTo>
                    <a:lnTo>
                      <a:pt x="698" y="90679"/>
                    </a:lnTo>
                    <a:lnTo>
                      <a:pt x="1222" y="87961"/>
                    </a:lnTo>
                    <a:lnTo>
                      <a:pt x="1572" y="88543"/>
                    </a:lnTo>
                    <a:lnTo>
                      <a:pt x="2794" y="87961"/>
                    </a:lnTo>
                    <a:lnTo>
                      <a:pt x="3318" y="84077"/>
                    </a:lnTo>
                    <a:lnTo>
                      <a:pt x="3668" y="84077"/>
                    </a:lnTo>
                    <a:lnTo>
                      <a:pt x="4890" y="81165"/>
                    </a:lnTo>
                    <a:lnTo>
                      <a:pt x="4366" y="78834"/>
                    </a:lnTo>
                    <a:lnTo>
                      <a:pt x="3318" y="73980"/>
                    </a:lnTo>
                    <a:lnTo>
                      <a:pt x="3668" y="69708"/>
                    </a:lnTo>
                    <a:lnTo>
                      <a:pt x="3318" y="66796"/>
                    </a:lnTo>
                    <a:lnTo>
                      <a:pt x="2270" y="65631"/>
                    </a:lnTo>
                    <a:lnTo>
                      <a:pt x="2270" y="63300"/>
                    </a:lnTo>
                    <a:lnTo>
                      <a:pt x="1572" y="60194"/>
                    </a:lnTo>
                    <a:lnTo>
                      <a:pt x="0" y="57281"/>
                    </a:lnTo>
                    <a:lnTo>
                      <a:pt x="1222" y="56699"/>
                    </a:lnTo>
                    <a:lnTo>
                      <a:pt x="1572" y="59223"/>
                    </a:lnTo>
                    <a:lnTo>
                      <a:pt x="2270" y="58446"/>
                    </a:lnTo>
                    <a:lnTo>
                      <a:pt x="1572" y="56699"/>
                    </a:lnTo>
                    <a:lnTo>
                      <a:pt x="1572" y="54951"/>
                    </a:lnTo>
                    <a:lnTo>
                      <a:pt x="2270" y="55339"/>
                    </a:lnTo>
                    <a:lnTo>
                      <a:pt x="2270" y="56699"/>
                    </a:lnTo>
                    <a:lnTo>
                      <a:pt x="2270" y="57281"/>
                    </a:lnTo>
                    <a:lnTo>
                      <a:pt x="3318" y="58058"/>
                    </a:lnTo>
                    <a:lnTo>
                      <a:pt x="3318" y="55339"/>
                    </a:lnTo>
                    <a:lnTo>
                      <a:pt x="2794" y="53592"/>
                    </a:lnTo>
                    <a:lnTo>
                      <a:pt x="1572" y="50097"/>
                    </a:lnTo>
                    <a:lnTo>
                      <a:pt x="2270" y="49126"/>
                    </a:lnTo>
                    <a:lnTo>
                      <a:pt x="3318" y="46019"/>
                    </a:lnTo>
                    <a:lnTo>
                      <a:pt x="3668" y="43495"/>
                    </a:lnTo>
                    <a:lnTo>
                      <a:pt x="4366" y="41747"/>
                    </a:lnTo>
                    <a:lnTo>
                      <a:pt x="5589" y="40000"/>
                    </a:lnTo>
                    <a:lnTo>
                      <a:pt x="4890" y="42135"/>
                    </a:lnTo>
                    <a:lnTo>
                      <a:pt x="5589" y="42135"/>
                    </a:lnTo>
                    <a:lnTo>
                      <a:pt x="7161" y="40000"/>
                    </a:lnTo>
                    <a:lnTo>
                      <a:pt x="8209" y="39417"/>
                    </a:lnTo>
                    <a:lnTo>
                      <a:pt x="10829" y="37669"/>
                    </a:lnTo>
                    <a:lnTo>
                      <a:pt x="13624" y="35922"/>
                    </a:lnTo>
                    <a:lnTo>
                      <a:pt x="15545" y="35922"/>
                    </a:lnTo>
                    <a:lnTo>
                      <a:pt x="17467" y="35145"/>
                    </a:lnTo>
                    <a:lnTo>
                      <a:pt x="19563" y="35145"/>
                    </a:lnTo>
                    <a:lnTo>
                      <a:pt x="20436" y="33786"/>
                    </a:lnTo>
                    <a:lnTo>
                      <a:pt x="22707" y="33398"/>
                    </a:lnTo>
                    <a:lnTo>
                      <a:pt x="27423" y="30679"/>
                    </a:lnTo>
                    <a:lnTo>
                      <a:pt x="29519" y="27961"/>
                    </a:lnTo>
                    <a:lnTo>
                      <a:pt x="30742" y="26601"/>
                    </a:lnTo>
                    <a:lnTo>
                      <a:pt x="30742" y="25631"/>
                    </a:lnTo>
                    <a:lnTo>
                      <a:pt x="30742" y="23689"/>
                    </a:lnTo>
                    <a:lnTo>
                      <a:pt x="33013" y="21941"/>
                    </a:lnTo>
                    <a:lnTo>
                      <a:pt x="33362" y="20388"/>
                    </a:lnTo>
                    <a:lnTo>
                      <a:pt x="33886" y="20388"/>
                    </a:lnTo>
                    <a:lnTo>
                      <a:pt x="34585" y="21359"/>
                    </a:lnTo>
                    <a:lnTo>
                      <a:pt x="35633" y="24466"/>
                    </a:lnTo>
                    <a:lnTo>
                      <a:pt x="35633" y="22718"/>
                    </a:lnTo>
                    <a:lnTo>
                      <a:pt x="36681" y="23106"/>
                    </a:lnTo>
                    <a:lnTo>
                      <a:pt x="36157" y="21359"/>
                    </a:lnTo>
                    <a:lnTo>
                      <a:pt x="35633" y="19029"/>
                    </a:lnTo>
                    <a:lnTo>
                      <a:pt x="36157" y="19029"/>
                    </a:lnTo>
                    <a:lnTo>
                      <a:pt x="36681" y="20388"/>
                    </a:lnTo>
                    <a:lnTo>
                      <a:pt x="37030" y="19611"/>
                    </a:lnTo>
                    <a:lnTo>
                      <a:pt x="37729" y="20388"/>
                    </a:lnTo>
                    <a:lnTo>
                      <a:pt x="39301" y="20388"/>
                    </a:lnTo>
                    <a:lnTo>
                      <a:pt x="38253" y="20388"/>
                    </a:lnTo>
                    <a:lnTo>
                      <a:pt x="38951" y="19029"/>
                    </a:lnTo>
                    <a:lnTo>
                      <a:pt x="38253" y="17864"/>
                    </a:lnTo>
                    <a:lnTo>
                      <a:pt x="39825" y="16504"/>
                    </a:lnTo>
                    <a:lnTo>
                      <a:pt x="39825" y="15339"/>
                    </a:lnTo>
                    <a:lnTo>
                      <a:pt x="40524" y="15339"/>
                    </a:lnTo>
                    <a:lnTo>
                      <a:pt x="41397" y="15339"/>
                    </a:lnTo>
                    <a:lnTo>
                      <a:pt x="41048" y="13398"/>
                    </a:lnTo>
                    <a:lnTo>
                      <a:pt x="42620" y="12427"/>
                    </a:lnTo>
                    <a:lnTo>
                      <a:pt x="43318" y="13398"/>
                    </a:lnTo>
                    <a:lnTo>
                      <a:pt x="44890" y="11262"/>
                    </a:lnTo>
                    <a:lnTo>
                      <a:pt x="45240" y="11262"/>
                    </a:lnTo>
                    <a:lnTo>
                      <a:pt x="45764" y="12038"/>
                    </a:lnTo>
                    <a:lnTo>
                      <a:pt x="46986" y="9902"/>
                    </a:lnTo>
                    <a:lnTo>
                      <a:pt x="47336" y="11262"/>
                    </a:lnTo>
                    <a:lnTo>
                      <a:pt x="50131" y="13398"/>
                    </a:lnTo>
                    <a:lnTo>
                      <a:pt x="49606" y="15339"/>
                    </a:lnTo>
                    <a:lnTo>
                      <a:pt x="49606" y="16504"/>
                    </a:lnTo>
                    <a:lnTo>
                      <a:pt x="51179" y="14174"/>
                    </a:lnTo>
                    <a:lnTo>
                      <a:pt x="52401" y="14757"/>
                    </a:lnTo>
                    <a:lnTo>
                      <a:pt x="53275" y="15922"/>
                    </a:lnTo>
                    <a:lnTo>
                      <a:pt x="53275" y="14757"/>
                    </a:lnTo>
                    <a:lnTo>
                      <a:pt x="54847" y="16504"/>
                    </a:lnTo>
                    <a:lnTo>
                      <a:pt x="54497" y="14757"/>
                    </a:lnTo>
                    <a:lnTo>
                      <a:pt x="54847" y="14757"/>
                    </a:lnTo>
                    <a:lnTo>
                      <a:pt x="53799" y="13009"/>
                    </a:lnTo>
                    <a:lnTo>
                      <a:pt x="54847" y="11262"/>
                    </a:lnTo>
                    <a:lnTo>
                      <a:pt x="55371" y="9320"/>
                    </a:lnTo>
                    <a:lnTo>
                      <a:pt x="56593" y="9320"/>
                    </a:lnTo>
                    <a:lnTo>
                      <a:pt x="56069" y="7572"/>
                    </a:lnTo>
                    <a:lnTo>
                      <a:pt x="57641" y="5825"/>
                    </a:lnTo>
                    <a:lnTo>
                      <a:pt x="58864" y="6407"/>
                    </a:lnTo>
                    <a:lnTo>
                      <a:pt x="59213" y="5825"/>
                    </a:lnTo>
                    <a:lnTo>
                      <a:pt x="59737" y="4660"/>
                    </a:lnTo>
                    <a:lnTo>
                      <a:pt x="62882" y="5048"/>
                    </a:lnTo>
                    <a:lnTo>
                      <a:pt x="64104" y="5048"/>
                    </a:lnTo>
                    <a:lnTo>
                      <a:pt x="63580" y="2330"/>
                    </a:lnTo>
                    <a:lnTo>
                      <a:pt x="62882" y="2718"/>
                    </a:lnTo>
                    <a:lnTo>
                      <a:pt x="62008" y="1747"/>
                    </a:lnTo>
                    <a:lnTo>
                      <a:pt x="63580" y="1747"/>
                    </a:lnTo>
                    <a:lnTo>
                      <a:pt x="64454" y="2330"/>
                    </a:lnTo>
                    <a:lnTo>
                      <a:pt x="65152" y="2330"/>
                    </a:lnTo>
                    <a:lnTo>
                      <a:pt x="65676" y="3300"/>
                    </a:lnTo>
                    <a:lnTo>
                      <a:pt x="67947" y="3300"/>
                    </a:lnTo>
                    <a:lnTo>
                      <a:pt x="69170" y="4660"/>
                    </a:lnTo>
                    <a:lnTo>
                      <a:pt x="70742" y="4660"/>
                    </a:lnTo>
                    <a:lnTo>
                      <a:pt x="71091" y="5048"/>
                    </a:lnTo>
                    <a:lnTo>
                      <a:pt x="72838" y="4660"/>
                    </a:lnTo>
                    <a:lnTo>
                      <a:pt x="74410" y="5048"/>
                    </a:lnTo>
                    <a:lnTo>
                      <a:pt x="74759" y="5825"/>
                    </a:lnTo>
                    <a:lnTo>
                      <a:pt x="75458" y="5825"/>
                    </a:lnTo>
                    <a:lnTo>
                      <a:pt x="74759" y="5048"/>
                    </a:lnTo>
                    <a:lnTo>
                      <a:pt x="75458" y="4660"/>
                    </a:lnTo>
                    <a:lnTo>
                      <a:pt x="76681" y="5048"/>
                    </a:lnTo>
                    <a:lnTo>
                      <a:pt x="77030" y="5825"/>
                    </a:lnTo>
                    <a:lnTo>
                      <a:pt x="75458" y="6796"/>
                    </a:lnTo>
                    <a:lnTo>
                      <a:pt x="75982" y="7572"/>
                    </a:lnTo>
                    <a:lnTo>
                      <a:pt x="75458" y="8932"/>
                    </a:lnTo>
                    <a:lnTo>
                      <a:pt x="75458" y="8155"/>
                    </a:lnTo>
                    <a:lnTo>
                      <a:pt x="74410" y="8932"/>
                    </a:lnTo>
                    <a:lnTo>
                      <a:pt x="73187" y="9902"/>
                    </a:lnTo>
                    <a:lnTo>
                      <a:pt x="73886" y="10679"/>
                    </a:lnTo>
                    <a:lnTo>
                      <a:pt x="73886" y="12038"/>
                    </a:lnTo>
                    <a:lnTo>
                      <a:pt x="71615" y="14757"/>
                    </a:lnTo>
                    <a:lnTo>
                      <a:pt x="73886" y="16504"/>
                    </a:lnTo>
                    <a:lnTo>
                      <a:pt x="74410" y="17864"/>
                    </a:lnTo>
                    <a:lnTo>
                      <a:pt x="75458" y="18252"/>
                    </a:lnTo>
                    <a:lnTo>
                      <a:pt x="75982" y="19029"/>
                    </a:lnTo>
                    <a:lnTo>
                      <a:pt x="79126" y="21941"/>
                    </a:lnTo>
                    <a:lnTo>
                      <a:pt x="81921" y="23106"/>
                    </a:lnTo>
                    <a:lnTo>
                      <a:pt x="82445" y="24466"/>
                    </a:lnTo>
                    <a:lnTo>
                      <a:pt x="84716" y="26213"/>
                    </a:lnTo>
                    <a:lnTo>
                      <a:pt x="86288" y="26213"/>
                    </a:lnTo>
                    <a:lnTo>
                      <a:pt x="87860" y="25631"/>
                    </a:lnTo>
                    <a:lnTo>
                      <a:pt x="88733" y="21359"/>
                    </a:lnTo>
                    <a:lnTo>
                      <a:pt x="90305" y="14757"/>
                    </a:lnTo>
                    <a:lnTo>
                      <a:pt x="90305" y="11262"/>
                    </a:lnTo>
                    <a:lnTo>
                      <a:pt x="91528" y="9902"/>
                    </a:lnTo>
                    <a:lnTo>
                      <a:pt x="91004" y="8155"/>
                    </a:lnTo>
                    <a:lnTo>
                      <a:pt x="92227" y="6796"/>
                    </a:lnTo>
                    <a:lnTo>
                      <a:pt x="91528" y="6407"/>
                    </a:lnTo>
                    <a:lnTo>
                      <a:pt x="92227" y="5048"/>
                    </a:lnTo>
                    <a:lnTo>
                      <a:pt x="92576" y="5048"/>
                    </a:lnTo>
                    <a:lnTo>
                      <a:pt x="93100" y="970"/>
                    </a:lnTo>
                    <a:lnTo>
                      <a:pt x="94672" y="0"/>
                    </a:lnTo>
                    <a:lnTo>
                      <a:pt x="94323" y="970"/>
                    </a:lnTo>
                    <a:lnTo>
                      <a:pt x="95371" y="2330"/>
                    </a:lnTo>
                    <a:lnTo>
                      <a:pt x="95371" y="4077"/>
                    </a:lnTo>
                    <a:lnTo>
                      <a:pt x="95895" y="4660"/>
                    </a:lnTo>
                    <a:lnTo>
                      <a:pt x="95895" y="5825"/>
                    </a:lnTo>
                    <a:lnTo>
                      <a:pt x="96593" y="6407"/>
                    </a:lnTo>
                    <a:lnTo>
                      <a:pt x="96593" y="8155"/>
                    </a:lnTo>
                    <a:lnTo>
                      <a:pt x="96943" y="8155"/>
                    </a:lnTo>
                    <a:lnTo>
                      <a:pt x="96943" y="11262"/>
                    </a:lnTo>
                    <a:lnTo>
                      <a:pt x="97467" y="14174"/>
                    </a:lnTo>
                    <a:lnTo>
                      <a:pt x="97991" y="13398"/>
                    </a:lnTo>
                    <a:lnTo>
                      <a:pt x="99039" y="13009"/>
                    </a:lnTo>
                    <a:lnTo>
                      <a:pt x="99737" y="14174"/>
                    </a:lnTo>
                    <a:lnTo>
                      <a:pt x="101834" y="15339"/>
                    </a:lnTo>
                    <a:lnTo>
                      <a:pt x="101834" y="20388"/>
                    </a:lnTo>
                    <a:lnTo>
                      <a:pt x="101834" y="21359"/>
                    </a:lnTo>
                    <a:lnTo>
                      <a:pt x="102882" y="23106"/>
                    </a:lnTo>
                    <a:lnTo>
                      <a:pt x="103406" y="26213"/>
                    </a:lnTo>
                    <a:lnTo>
                      <a:pt x="102882" y="28737"/>
                    </a:lnTo>
                    <a:lnTo>
                      <a:pt x="103406" y="29708"/>
                    </a:lnTo>
                    <a:lnTo>
                      <a:pt x="103406" y="30679"/>
                    </a:lnTo>
                    <a:lnTo>
                      <a:pt x="104978" y="32815"/>
                    </a:lnTo>
                    <a:lnTo>
                      <a:pt x="106550" y="33398"/>
                    </a:lnTo>
                    <a:lnTo>
                      <a:pt x="107074" y="34563"/>
                    </a:lnTo>
                    <a:lnTo>
                      <a:pt x="107772" y="34563"/>
                    </a:lnTo>
                    <a:lnTo>
                      <a:pt x="109344" y="36310"/>
                    </a:lnTo>
                    <a:lnTo>
                      <a:pt x="109868" y="36893"/>
                    </a:lnTo>
                    <a:lnTo>
                      <a:pt x="110567" y="38058"/>
                    </a:lnTo>
                    <a:lnTo>
                      <a:pt x="109868" y="38058"/>
                    </a:lnTo>
                    <a:lnTo>
                      <a:pt x="110567" y="39417"/>
                    </a:lnTo>
                    <a:lnTo>
                      <a:pt x="111615" y="41747"/>
                    </a:lnTo>
                    <a:lnTo>
                      <a:pt x="111615" y="42135"/>
                    </a:lnTo>
                    <a:lnTo>
                      <a:pt x="112139" y="46019"/>
                    </a:lnTo>
                    <a:lnTo>
                      <a:pt x="113187" y="46601"/>
                    </a:lnTo>
                    <a:lnTo>
                      <a:pt x="113187" y="44077"/>
                    </a:lnTo>
                    <a:lnTo>
                      <a:pt x="114585" y="46601"/>
                    </a:lnTo>
                    <a:lnTo>
                      <a:pt x="114585" y="45242"/>
                    </a:lnTo>
                    <a:lnTo>
                      <a:pt x="115283" y="46601"/>
                    </a:lnTo>
                    <a:lnTo>
                      <a:pt x="115283" y="49514"/>
                    </a:lnTo>
                    <a:lnTo>
                      <a:pt x="113711" y="50097"/>
                    </a:lnTo>
                    <a:lnTo>
                      <a:pt x="114585" y="50679"/>
                    </a:lnTo>
                    <a:lnTo>
                      <a:pt x="116157" y="52427"/>
                    </a:lnTo>
                    <a:lnTo>
                      <a:pt x="117379" y="53592"/>
                    </a:lnTo>
                    <a:lnTo>
                      <a:pt x="118427" y="55339"/>
                    </a:lnTo>
                    <a:lnTo>
                      <a:pt x="118951" y="57281"/>
                    </a:lnTo>
                    <a:lnTo>
                      <a:pt x="119650" y="58058"/>
                    </a:lnTo>
                    <a:lnTo>
                      <a:pt x="119650" y="59805"/>
                    </a:lnTo>
                    <a:lnTo>
                      <a:pt x="120000" y="61941"/>
                    </a:lnTo>
                    <a:lnTo>
                      <a:pt x="118951" y="67572"/>
                    </a:lnTo>
                    <a:lnTo>
                      <a:pt x="119650" y="70485"/>
                    </a:lnTo>
                    <a:lnTo>
                      <a:pt x="118951" y="74757"/>
                    </a:lnTo>
                    <a:lnTo>
                      <a:pt x="117379" y="78834"/>
                    </a:lnTo>
                    <a:lnTo>
                      <a:pt x="116157" y="83689"/>
                    </a:lnTo>
                    <a:lnTo>
                      <a:pt x="113711" y="88543"/>
                    </a:lnTo>
                    <a:lnTo>
                      <a:pt x="113711" y="88932"/>
                    </a:lnTo>
                    <a:lnTo>
                      <a:pt x="113711" y="89514"/>
                    </a:lnTo>
                    <a:lnTo>
                      <a:pt x="110567" y="92621"/>
                    </a:lnTo>
                    <a:lnTo>
                      <a:pt x="109344" y="94368"/>
                    </a:lnTo>
                    <a:lnTo>
                      <a:pt x="108820" y="96310"/>
                    </a:lnTo>
                    <a:lnTo>
                      <a:pt x="106550" y="99223"/>
                    </a:lnTo>
                    <a:lnTo>
                      <a:pt x="105502" y="102718"/>
                    </a:lnTo>
                    <a:lnTo>
                      <a:pt x="102882" y="107961"/>
                    </a:lnTo>
                    <a:lnTo>
                      <a:pt x="100611" y="112815"/>
                    </a:lnTo>
                    <a:lnTo>
                      <a:pt x="97991" y="114757"/>
                    </a:lnTo>
                    <a:lnTo>
                      <a:pt x="93799" y="114757"/>
                    </a:lnTo>
                    <a:lnTo>
                      <a:pt x="92227" y="116504"/>
                    </a:lnTo>
                    <a:lnTo>
                      <a:pt x="88384" y="118252"/>
                    </a:lnTo>
                    <a:lnTo>
                      <a:pt x="88733" y="119029"/>
                    </a:lnTo>
                    <a:lnTo>
                      <a:pt x="88384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9"/>
              <p:cNvSpPr/>
              <p:nvPr/>
            </p:nvSpPr>
            <p:spPr>
              <a:xfrm>
                <a:off x="9912351" y="5732463"/>
                <a:ext cx="241300" cy="2809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3684" y="119999"/>
                    </a:moveTo>
                    <a:lnTo>
                      <a:pt x="22105" y="115254"/>
                    </a:lnTo>
                    <a:lnTo>
                      <a:pt x="16578" y="113898"/>
                    </a:lnTo>
                    <a:lnTo>
                      <a:pt x="16578" y="111186"/>
                    </a:lnTo>
                    <a:lnTo>
                      <a:pt x="10263" y="109152"/>
                    </a:lnTo>
                    <a:lnTo>
                      <a:pt x="11052" y="107118"/>
                    </a:lnTo>
                    <a:lnTo>
                      <a:pt x="10263" y="104406"/>
                    </a:lnTo>
                    <a:lnTo>
                      <a:pt x="5526" y="107118"/>
                    </a:lnTo>
                    <a:lnTo>
                      <a:pt x="0" y="103050"/>
                    </a:lnTo>
                    <a:lnTo>
                      <a:pt x="3157" y="99661"/>
                    </a:lnTo>
                    <a:lnTo>
                      <a:pt x="0" y="99661"/>
                    </a:lnTo>
                    <a:lnTo>
                      <a:pt x="0" y="96949"/>
                    </a:lnTo>
                    <a:lnTo>
                      <a:pt x="5526" y="96949"/>
                    </a:lnTo>
                    <a:lnTo>
                      <a:pt x="5526" y="92203"/>
                    </a:lnTo>
                    <a:lnTo>
                      <a:pt x="7105" y="88813"/>
                    </a:lnTo>
                    <a:lnTo>
                      <a:pt x="11052" y="90169"/>
                    </a:lnTo>
                    <a:lnTo>
                      <a:pt x="10263" y="86101"/>
                    </a:lnTo>
                    <a:lnTo>
                      <a:pt x="11052" y="86101"/>
                    </a:lnTo>
                    <a:lnTo>
                      <a:pt x="11052" y="84067"/>
                    </a:lnTo>
                    <a:lnTo>
                      <a:pt x="16578" y="82711"/>
                    </a:lnTo>
                    <a:lnTo>
                      <a:pt x="19736" y="80000"/>
                    </a:lnTo>
                    <a:lnTo>
                      <a:pt x="23684" y="77966"/>
                    </a:lnTo>
                    <a:lnTo>
                      <a:pt x="29210" y="71864"/>
                    </a:lnTo>
                    <a:lnTo>
                      <a:pt x="32368" y="73898"/>
                    </a:lnTo>
                    <a:lnTo>
                      <a:pt x="33947" y="69152"/>
                    </a:lnTo>
                    <a:lnTo>
                      <a:pt x="39473" y="63050"/>
                    </a:lnTo>
                    <a:lnTo>
                      <a:pt x="44210" y="63050"/>
                    </a:lnTo>
                    <a:lnTo>
                      <a:pt x="53684" y="59661"/>
                    </a:lnTo>
                    <a:lnTo>
                      <a:pt x="67894" y="50847"/>
                    </a:lnTo>
                    <a:lnTo>
                      <a:pt x="82894" y="42711"/>
                    </a:lnTo>
                    <a:lnTo>
                      <a:pt x="90000" y="29830"/>
                    </a:lnTo>
                    <a:lnTo>
                      <a:pt x="92368" y="23728"/>
                    </a:lnTo>
                    <a:lnTo>
                      <a:pt x="94736" y="23728"/>
                    </a:lnTo>
                    <a:lnTo>
                      <a:pt x="102631" y="14915"/>
                    </a:lnTo>
                    <a:lnTo>
                      <a:pt x="102631" y="6779"/>
                    </a:lnTo>
                    <a:lnTo>
                      <a:pt x="109736" y="0"/>
                    </a:lnTo>
                    <a:lnTo>
                      <a:pt x="109736" y="2711"/>
                    </a:lnTo>
                    <a:lnTo>
                      <a:pt x="109736" y="6779"/>
                    </a:lnTo>
                    <a:lnTo>
                      <a:pt x="111315" y="8813"/>
                    </a:lnTo>
                    <a:lnTo>
                      <a:pt x="109736" y="13559"/>
                    </a:lnTo>
                    <a:lnTo>
                      <a:pt x="109736" y="17627"/>
                    </a:lnTo>
                    <a:lnTo>
                      <a:pt x="111315" y="14915"/>
                    </a:lnTo>
                    <a:lnTo>
                      <a:pt x="114473" y="13559"/>
                    </a:lnTo>
                    <a:lnTo>
                      <a:pt x="114473" y="17627"/>
                    </a:lnTo>
                    <a:lnTo>
                      <a:pt x="120000" y="17627"/>
                    </a:lnTo>
                    <a:lnTo>
                      <a:pt x="116842" y="21016"/>
                    </a:lnTo>
                    <a:lnTo>
                      <a:pt x="116842" y="28474"/>
                    </a:lnTo>
                    <a:lnTo>
                      <a:pt x="111315" y="33898"/>
                    </a:lnTo>
                    <a:lnTo>
                      <a:pt x="107368" y="42711"/>
                    </a:lnTo>
                    <a:lnTo>
                      <a:pt x="102631" y="50847"/>
                    </a:lnTo>
                    <a:lnTo>
                      <a:pt x="97105" y="54915"/>
                    </a:lnTo>
                    <a:lnTo>
                      <a:pt x="94736" y="61016"/>
                    </a:lnTo>
                    <a:lnTo>
                      <a:pt x="97105" y="67118"/>
                    </a:lnTo>
                    <a:lnTo>
                      <a:pt x="92368" y="65762"/>
                    </a:lnTo>
                    <a:lnTo>
                      <a:pt x="90000" y="67118"/>
                    </a:lnTo>
                    <a:lnTo>
                      <a:pt x="87631" y="63050"/>
                    </a:lnTo>
                    <a:lnTo>
                      <a:pt x="87631" y="67118"/>
                    </a:lnTo>
                    <a:lnTo>
                      <a:pt x="80526" y="71864"/>
                    </a:lnTo>
                    <a:lnTo>
                      <a:pt x="73421" y="77966"/>
                    </a:lnTo>
                    <a:lnTo>
                      <a:pt x="70263" y="86101"/>
                    </a:lnTo>
                    <a:lnTo>
                      <a:pt x="64736" y="90169"/>
                    </a:lnTo>
                    <a:lnTo>
                      <a:pt x="57631" y="96949"/>
                    </a:lnTo>
                    <a:lnTo>
                      <a:pt x="56052" y="101016"/>
                    </a:lnTo>
                    <a:lnTo>
                      <a:pt x="56052" y="103050"/>
                    </a:lnTo>
                    <a:lnTo>
                      <a:pt x="53684" y="104406"/>
                    </a:lnTo>
                    <a:lnTo>
                      <a:pt x="48947" y="109152"/>
                    </a:lnTo>
                    <a:lnTo>
                      <a:pt x="41052" y="111186"/>
                    </a:lnTo>
                    <a:lnTo>
                      <a:pt x="39473" y="115254"/>
                    </a:lnTo>
                    <a:lnTo>
                      <a:pt x="23684" y="11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9"/>
              <p:cNvSpPr/>
              <p:nvPr/>
            </p:nvSpPr>
            <p:spPr>
              <a:xfrm>
                <a:off x="9912351" y="5732463"/>
                <a:ext cx="241300" cy="2809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3684" y="119999"/>
                    </a:moveTo>
                    <a:lnTo>
                      <a:pt x="22105" y="115254"/>
                    </a:lnTo>
                    <a:lnTo>
                      <a:pt x="16578" y="113898"/>
                    </a:lnTo>
                    <a:lnTo>
                      <a:pt x="16578" y="111186"/>
                    </a:lnTo>
                    <a:lnTo>
                      <a:pt x="10263" y="109152"/>
                    </a:lnTo>
                    <a:lnTo>
                      <a:pt x="11052" y="107118"/>
                    </a:lnTo>
                    <a:lnTo>
                      <a:pt x="10263" y="104406"/>
                    </a:lnTo>
                    <a:lnTo>
                      <a:pt x="5526" y="107118"/>
                    </a:lnTo>
                    <a:lnTo>
                      <a:pt x="0" y="103050"/>
                    </a:lnTo>
                    <a:lnTo>
                      <a:pt x="3157" y="99661"/>
                    </a:lnTo>
                    <a:lnTo>
                      <a:pt x="0" y="99661"/>
                    </a:lnTo>
                    <a:lnTo>
                      <a:pt x="0" y="96949"/>
                    </a:lnTo>
                    <a:lnTo>
                      <a:pt x="5526" y="96949"/>
                    </a:lnTo>
                    <a:lnTo>
                      <a:pt x="5526" y="92203"/>
                    </a:lnTo>
                    <a:lnTo>
                      <a:pt x="7105" y="88813"/>
                    </a:lnTo>
                    <a:lnTo>
                      <a:pt x="11052" y="90169"/>
                    </a:lnTo>
                    <a:lnTo>
                      <a:pt x="10263" y="86101"/>
                    </a:lnTo>
                    <a:lnTo>
                      <a:pt x="11052" y="86101"/>
                    </a:lnTo>
                    <a:lnTo>
                      <a:pt x="11052" y="84067"/>
                    </a:lnTo>
                    <a:lnTo>
                      <a:pt x="16578" y="82711"/>
                    </a:lnTo>
                    <a:lnTo>
                      <a:pt x="19736" y="80000"/>
                    </a:lnTo>
                    <a:lnTo>
                      <a:pt x="23684" y="77966"/>
                    </a:lnTo>
                    <a:lnTo>
                      <a:pt x="29210" y="71864"/>
                    </a:lnTo>
                    <a:lnTo>
                      <a:pt x="32368" y="73898"/>
                    </a:lnTo>
                    <a:lnTo>
                      <a:pt x="33947" y="69152"/>
                    </a:lnTo>
                    <a:lnTo>
                      <a:pt x="39473" y="63050"/>
                    </a:lnTo>
                    <a:lnTo>
                      <a:pt x="44210" y="63050"/>
                    </a:lnTo>
                    <a:lnTo>
                      <a:pt x="53684" y="59661"/>
                    </a:lnTo>
                    <a:lnTo>
                      <a:pt x="67894" y="50847"/>
                    </a:lnTo>
                    <a:lnTo>
                      <a:pt x="82894" y="42711"/>
                    </a:lnTo>
                    <a:lnTo>
                      <a:pt x="90000" y="29830"/>
                    </a:lnTo>
                    <a:lnTo>
                      <a:pt x="92368" y="23728"/>
                    </a:lnTo>
                    <a:lnTo>
                      <a:pt x="94736" y="23728"/>
                    </a:lnTo>
                    <a:lnTo>
                      <a:pt x="102631" y="14915"/>
                    </a:lnTo>
                    <a:lnTo>
                      <a:pt x="102631" y="6779"/>
                    </a:lnTo>
                    <a:lnTo>
                      <a:pt x="109736" y="0"/>
                    </a:lnTo>
                    <a:lnTo>
                      <a:pt x="109736" y="2711"/>
                    </a:lnTo>
                    <a:lnTo>
                      <a:pt x="109736" y="6779"/>
                    </a:lnTo>
                    <a:lnTo>
                      <a:pt x="111315" y="8813"/>
                    </a:lnTo>
                    <a:lnTo>
                      <a:pt x="109736" y="13559"/>
                    </a:lnTo>
                    <a:lnTo>
                      <a:pt x="109736" y="17627"/>
                    </a:lnTo>
                    <a:lnTo>
                      <a:pt x="111315" y="14915"/>
                    </a:lnTo>
                    <a:lnTo>
                      <a:pt x="114473" y="13559"/>
                    </a:lnTo>
                    <a:lnTo>
                      <a:pt x="114473" y="17627"/>
                    </a:lnTo>
                    <a:lnTo>
                      <a:pt x="120000" y="17627"/>
                    </a:lnTo>
                    <a:lnTo>
                      <a:pt x="116842" y="21016"/>
                    </a:lnTo>
                    <a:lnTo>
                      <a:pt x="116842" y="28474"/>
                    </a:lnTo>
                    <a:lnTo>
                      <a:pt x="111315" y="33898"/>
                    </a:lnTo>
                    <a:lnTo>
                      <a:pt x="107368" y="42711"/>
                    </a:lnTo>
                    <a:lnTo>
                      <a:pt x="102631" y="50847"/>
                    </a:lnTo>
                    <a:lnTo>
                      <a:pt x="97105" y="54915"/>
                    </a:lnTo>
                    <a:lnTo>
                      <a:pt x="94736" y="61016"/>
                    </a:lnTo>
                    <a:lnTo>
                      <a:pt x="97105" y="67118"/>
                    </a:lnTo>
                    <a:lnTo>
                      <a:pt x="92368" y="65762"/>
                    </a:lnTo>
                    <a:lnTo>
                      <a:pt x="90000" y="67118"/>
                    </a:lnTo>
                    <a:lnTo>
                      <a:pt x="87631" y="63050"/>
                    </a:lnTo>
                    <a:lnTo>
                      <a:pt x="87631" y="67118"/>
                    </a:lnTo>
                    <a:lnTo>
                      <a:pt x="80526" y="71864"/>
                    </a:lnTo>
                    <a:lnTo>
                      <a:pt x="73421" y="77966"/>
                    </a:lnTo>
                    <a:lnTo>
                      <a:pt x="70263" y="86101"/>
                    </a:lnTo>
                    <a:lnTo>
                      <a:pt x="64736" y="90169"/>
                    </a:lnTo>
                    <a:lnTo>
                      <a:pt x="57631" y="96949"/>
                    </a:lnTo>
                    <a:lnTo>
                      <a:pt x="56052" y="101016"/>
                    </a:lnTo>
                    <a:lnTo>
                      <a:pt x="56052" y="103050"/>
                    </a:lnTo>
                    <a:lnTo>
                      <a:pt x="53684" y="104406"/>
                    </a:lnTo>
                    <a:lnTo>
                      <a:pt x="48947" y="109152"/>
                    </a:lnTo>
                    <a:lnTo>
                      <a:pt x="41052" y="111186"/>
                    </a:lnTo>
                    <a:lnTo>
                      <a:pt x="39473" y="115254"/>
                    </a:lnTo>
                    <a:lnTo>
                      <a:pt x="23684" y="119999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9"/>
              <p:cNvSpPr/>
              <p:nvPr/>
            </p:nvSpPr>
            <p:spPr>
              <a:xfrm>
                <a:off x="10153651" y="5475288"/>
                <a:ext cx="155575" cy="317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22" y="120000"/>
                    </a:moveTo>
                    <a:lnTo>
                      <a:pt x="6122" y="115800"/>
                    </a:lnTo>
                    <a:lnTo>
                      <a:pt x="2448" y="115800"/>
                    </a:lnTo>
                    <a:lnTo>
                      <a:pt x="0" y="114600"/>
                    </a:lnTo>
                    <a:lnTo>
                      <a:pt x="2448" y="110400"/>
                    </a:lnTo>
                    <a:lnTo>
                      <a:pt x="11020" y="99600"/>
                    </a:lnTo>
                    <a:lnTo>
                      <a:pt x="11020" y="90600"/>
                    </a:lnTo>
                    <a:lnTo>
                      <a:pt x="6122" y="88800"/>
                    </a:lnTo>
                    <a:lnTo>
                      <a:pt x="2448" y="84600"/>
                    </a:lnTo>
                    <a:lnTo>
                      <a:pt x="2448" y="79200"/>
                    </a:lnTo>
                    <a:lnTo>
                      <a:pt x="6122" y="75000"/>
                    </a:lnTo>
                    <a:lnTo>
                      <a:pt x="14693" y="73800"/>
                    </a:lnTo>
                    <a:lnTo>
                      <a:pt x="20816" y="61200"/>
                    </a:lnTo>
                    <a:lnTo>
                      <a:pt x="25714" y="62400"/>
                    </a:lnTo>
                    <a:lnTo>
                      <a:pt x="25714" y="55800"/>
                    </a:lnTo>
                    <a:lnTo>
                      <a:pt x="25714" y="43800"/>
                    </a:lnTo>
                    <a:lnTo>
                      <a:pt x="28163" y="43800"/>
                    </a:lnTo>
                    <a:lnTo>
                      <a:pt x="33061" y="39600"/>
                    </a:lnTo>
                    <a:lnTo>
                      <a:pt x="25714" y="42000"/>
                    </a:lnTo>
                    <a:lnTo>
                      <a:pt x="25714" y="34800"/>
                    </a:lnTo>
                    <a:lnTo>
                      <a:pt x="28163" y="34800"/>
                    </a:lnTo>
                    <a:lnTo>
                      <a:pt x="28163" y="29400"/>
                    </a:lnTo>
                    <a:lnTo>
                      <a:pt x="25714" y="29400"/>
                    </a:lnTo>
                    <a:lnTo>
                      <a:pt x="20816" y="31200"/>
                    </a:lnTo>
                    <a:lnTo>
                      <a:pt x="14693" y="10800"/>
                    </a:lnTo>
                    <a:lnTo>
                      <a:pt x="14693" y="1800"/>
                    </a:lnTo>
                    <a:lnTo>
                      <a:pt x="17142" y="0"/>
                    </a:lnTo>
                    <a:lnTo>
                      <a:pt x="17142" y="1800"/>
                    </a:lnTo>
                    <a:lnTo>
                      <a:pt x="17142" y="5400"/>
                    </a:lnTo>
                    <a:lnTo>
                      <a:pt x="20816" y="7800"/>
                    </a:lnTo>
                    <a:lnTo>
                      <a:pt x="28163" y="8400"/>
                    </a:lnTo>
                    <a:lnTo>
                      <a:pt x="33061" y="14400"/>
                    </a:lnTo>
                    <a:lnTo>
                      <a:pt x="36734" y="12000"/>
                    </a:lnTo>
                    <a:lnTo>
                      <a:pt x="36734" y="21600"/>
                    </a:lnTo>
                    <a:lnTo>
                      <a:pt x="33061" y="23400"/>
                    </a:lnTo>
                    <a:lnTo>
                      <a:pt x="36734" y="27000"/>
                    </a:lnTo>
                    <a:lnTo>
                      <a:pt x="36734" y="34800"/>
                    </a:lnTo>
                    <a:lnTo>
                      <a:pt x="40408" y="38400"/>
                    </a:lnTo>
                    <a:lnTo>
                      <a:pt x="47755" y="46200"/>
                    </a:lnTo>
                    <a:lnTo>
                      <a:pt x="56326" y="43800"/>
                    </a:lnTo>
                    <a:lnTo>
                      <a:pt x="58775" y="36600"/>
                    </a:lnTo>
                    <a:lnTo>
                      <a:pt x="63673" y="36600"/>
                    </a:lnTo>
                    <a:lnTo>
                      <a:pt x="58775" y="31200"/>
                    </a:lnTo>
                    <a:lnTo>
                      <a:pt x="69795" y="31200"/>
                    </a:lnTo>
                    <a:lnTo>
                      <a:pt x="69795" y="36600"/>
                    </a:lnTo>
                    <a:lnTo>
                      <a:pt x="84489" y="43800"/>
                    </a:lnTo>
                    <a:lnTo>
                      <a:pt x="95510" y="43800"/>
                    </a:lnTo>
                    <a:lnTo>
                      <a:pt x="108979" y="36600"/>
                    </a:lnTo>
                    <a:lnTo>
                      <a:pt x="119999" y="36600"/>
                    </a:lnTo>
                    <a:lnTo>
                      <a:pt x="119999" y="43800"/>
                    </a:lnTo>
                    <a:lnTo>
                      <a:pt x="108979" y="49200"/>
                    </a:lnTo>
                    <a:lnTo>
                      <a:pt x="69795" y="84600"/>
                    </a:lnTo>
                    <a:lnTo>
                      <a:pt x="47755" y="96600"/>
                    </a:lnTo>
                    <a:lnTo>
                      <a:pt x="33061" y="103200"/>
                    </a:lnTo>
                    <a:lnTo>
                      <a:pt x="20816" y="110400"/>
                    </a:lnTo>
                    <a:lnTo>
                      <a:pt x="6122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9"/>
              <p:cNvSpPr/>
              <p:nvPr/>
            </p:nvSpPr>
            <p:spPr>
              <a:xfrm>
                <a:off x="10153651" y="5475288"/>
                <a:ext cx="155575" cy="317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22" y="120000"/>
                    </a:moveTo>
                    <a:lnTo>
                      <a:pt x="6122" y="115800"/>
                    </a:lnTo>
                    <a:lnTo>
                      <a:pt x="2448" y="115800"/>
                    </a:lnTo>
                    <a:lnTo>
                      <a:pt x="0" y="114600"/>
                    </a:lnTo>
                    <a:lnTo>
                      <a:pt x="2448" y="110400"/>
                    </a:lnTo>
                    <a:lnTo>
                      <a:pt x="11020" y="99600"/>
                    </a:lnTo>
                    <a:lnTo>
                      <a:pt x="11020" y="90600"/>
                    </a:lnTo>
                    <a:lnTo>
                      <a:pt x="6122" y="88800"/>
                    </a:lnTo>
                    <a:lnTo>
                      <a:pt x="2448" y="84600"/>
                    </a:lnTo>
                    <a:lnTo>
                      <a:pt x="2448" y="79200"/>
                    </a:lnTo>
                    <a:lnTo>
                      <a:pt x="6122" y="75000"/>
                    </a:lnTo>
                    <a:lnTo>
                      <a:pt x="14693" y="73800"/>
                    </a:lnTo>
                    <a:lnTo>
                      <a:pt x="20816" y="61200"/>
                    </a:lnTo>
                    <a:lnTo>
                      <a:pt x="25714" y="62400"/>
                    </a:lnTo>
                    <a:lnTo>
                      <a:pt x="25714" y="55800"/>
                    </a:lnTo>
                    <a:lnTo>
                      <a:pt x="25714" y="43800"/>
                    </a:lnTo>
                    <a:lnTo>
                      <a:pt x="28163" y="43800"/>
                    </a:lnTo>
                    <a:lnTo>
                      <a:pt x="33061" y="39600"/>
                    </a:lnTo>
                    <a:lnTo>
                      <a:pt x="25714" y="42000"/>
                    </a:lnTo>
                    <a:lnTo>
                      <a:pt x="25714" y="34800"/>
                    </a:lnTo>
                    <a:lnTo>
                      <a:pt x="28163" y="34800"/>
                    </a:lnTo>
                    <a:lnTo>
                      <a:pt x="28163" y="29400"/>
                    </a:lnTo>
                    <a:lnTo>
                      <a:pt x="25714" y="29400"/>
                    </a:lnTo>
                    <a:lnTo>
                      <a:pt x="20816" y="31200"/>
                    </a:lnTo>
                    <a:lnTo>
                      <a:pt x="14693" y="10800"/>
                    </a:lnTo>
                    <a:lnTo>
                      <a:pt x="14693" y="1800"/>
                    </a:lnTo>
                    <a:lnTo>
                      <a:pt x="17142" y="0"/>
                    </a:lnTo>
                    <a:lnTo>
                      <a:pt x="17142" y="1800"/>
                    </a:lnTo>
                    <a:lnTo>
                      <a:pt x="17142" y="5400"/>
                    </a:lnTo>
                    <a:lnTo>
                      <a:pt x="20816" y="7800"/>
                    </a:lnTo>
                    <a:lnTo>
                      <a:pt x="28163" y="8400"/>
                    </a:lnTo>
                    <a:lnTo>
                      <a:pt x="33061" y="14400"/>
                    </a:lnTo>
                    <a:lnTo>
                      <a:pt x="36734" y="12000"/>
                    </a:lnTo>
                    <a:lnTo>
                      <a:pt x="36734" y="21600"/>
                    </a:lnTo>
                    <a:lnTo>
                      <a:pt x="33061" y="23400"/>
                    </a:lnTo>
                    <a:lnTo>
                      <a:pt x="36734" y="27000"/>
                    </a:lnTo>
                    <a:lnTo>
                      <a:pt x="36734" y="34800"/>
                    </a:lnTo>
                    <a:lnTo>
                      <a:pt x="40408" y="38400"/>
                    </a:lnTo>
                    <a:lnTo>
                      <a:pt x="47755" y="46200"/>
                    </a:lnTo>
                    <a:lnTo>
                      <a:pt x="56326" y="43800"/>
                    </a:lnTo>
                    <a:lnTo>
                      <a:pt x="58775" y="36600"/>
                    </a:lnTo>
                    <a:lnTo>
                      <a:pt x="63673" y="36600"/>
                    </a:lnTo>
                    <a:lnTo>
                      <a:pt x="58775" y="31200"/>
                    </a:lnTo>
                    <a:lnTo>
                      <a:pt x="69795" y="31200"/>
                    </a:lnTo>
                    <a:lnTo>
                      <a:pt x="69795" y="36600"/>
                    </a:lnTo>
                    <a:lnTo>
                      <a:pt x="84489" y="43800"/>
                    </a:lnTo>
                    <a:lnTo>
                      <a:pt x="95510" y="43800"/>
                    </a:lnTo>
                    <a:lnTo>
                      <a:pt x="108979" y="36600"/>
                    </a:lnTo>
                    <a:lnTo>
                      <a:pt x="119999" y="36600"/>
                    </a:lnTo>
                    <a:lnTo>
                      <a:pt x="119999" y="43800"/>
                    </a:lnTo>
                    <a:lnTo>
                      <a:pt x="108979" y="49200"/>
                    </a:lnTo>
                    <a:lnTo>
                      <a:pt x="69795" y="84600"/>
                    </a:lnTo>
                    <a:lnTo>
                      <a:pt x="47755" y="96600"/>
                    </a:lnTo>
                    <a:lnTo>
                      <a:pt x="33061" y="103200"/>
                    </a:lnTo>
                    <a:lnTo>
                      <a:pt x="20816" y="110400"/>
                    </a:lnTo>
                    <a:lnTo>
                      <a:pt x="6122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9"/>
              <p:cNvSpPr/>
              <p:nvPr/>
            </p:nvSpPr>
            <p:spPr>
              <a:xfrm>
                <a:off x="9486901" y="4387850"/>
                <a:ext cx="269875" cy="236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6644"/>
                    </a:moveTo>
                    <a:lnTo>
                      <a:pt x="4235" y="0"/>
                    </a:lnTo>
                    <a:lnTo>
                      <a:pt x="15529" y="8053"/>
                    </a:lnTo>
                    <a:lnTo>
                      <a:pt x="30352" y="12080"/>
                    </a:lnTo>
                    <a:lnTo>
                      <a:pt x="39529" y="17718"/>
                    </a:lnTo>
                    <a:lnTo>
                      <a:pt x="43058" y="17718"/>
                    </a:lnTo>
                    <a:lnTo>
                      <a:pt x="52235" y="24966"/>
                    </a:lnTo>
                    <a:lnTo>
                      <a:pt x="57176" y="24966"/>
                    </a:lnTo>
                    <a:lnTo>
                      <a:pt x="60705" y="32214"/>
                    </a:lnTo>
                    <a:lnTo>
                      <a:pt x="60705" y="41879"/>
                    </a:lnTo>
                    <a:lnTo>
                      <a:pt x="80470" y="50738"/>
                    </a:lnTo>
                    <a:lnTo>
                      <a:pt x="87529" y="59597"/>
                    </a:lnTo>
                    <a:lnTo>
                      <a:pt x="76235" y="62013"/>
                    </a:lnTo>
                    <a:lnTo>
                      <a:pt x="78352" y="72483"/>
                    </a:lnTo>
                    <a:lnTo>
                      <a:pt x="89647" y="79731"/>
                    </a:lnTo>
                    <a:lnTo>
                      <a:pt x="89647" y="82147"/>
                    </a:lnTo>
                    <a:lnTo>
                      <a:pt x="91058" y="89395"/>
                    </a:lnTo>
                    <a:lnTo>
                      <a:pt x="93882" y="96644"/>
                    </a:lnTo>
                    <a:lnTo>
                      <a:pt x="102352" y="95033"/>
                    </a:lnTo>
                    <a:lnTo>
                      <a:pt x="102352" y="96644"/>
                    </a:lnTo>
                    <a:lnTo>
                      <a:pt x="102352" y="102281"/>
                    </a:lnTo>
                    <a:lnTo>
                      <a:pt x="110823" y="103892"/>
                    </a:lnTo>
                    <a:lnTo>
                      <a:pt x="108705" y="109530"/>
                    </a:lnTo>
                    <a:lnTo>
                      <a:pt x="113647" y="111946"/>
                    </a:lnTo>
                    <a:lnTo>
                      <a:pt x="117176" y="114362"/>
                    </a:lnTo>
                    <a:lnTo>
                      <a:pt x="115058" y="116778"/>
                    </a:lnTo>
                    <a:lnTo>
                      <a:pt x="117176" y="116778"/>
                    </a:lnTo>
                    <a:lnTo>
                      <a:pt x="120000" y="120000"/>
                    </a:lnTo>
                    <a:lnTo>
                      <a:pt x="110823" y="120000"/>
                    </a:lnTo>
                    <a:lnTo>
                      <a:pt x="110823" y="116778"/>
                    </a:lnTo>
                    <a:lnTo>
                      <a:pt x="91058" y="111946"/>
                    </a:lnTo>
                    <a:lnTo>
                      <a:pt x="84705" y="111946"/>
                    </a:lnTo>
                    <a:lnTo>
                      <a:pt x="73411" y="102281"/>
                    </a:lnTo>
                    <a:lnTo>
                      <a:pt x="72000" y="96644"/>
                    </a:lnTo>
                    <a:lnTo>
                      <a:pt x="69176" y="95033"/>
                    </a:lnTo>
                    <a:lnTo>
                      <a:pt x="67058" y="91812"/>
                    </a:lnTo>
                    <a:lnTo>
                      <a:pt x="60705" y="79731"/>
                    </a:lnTo>
                    <a:lnTo>
                      <a:pt x="58588" y="79731"/>
                    </a:lnTo>
                    <a:lnTo>
                      <a:pt x="57176" y="76510"/>
                    </a:lnTo>
                    <a:lnTo>
                      <a:pt x="49411" y="76510"/>
                    </a:lnTo>
                    <a:lnTo>
                      <a:pt x="48000" y="72483"/>
                    </a:lnTo>
                    <a:lnTo>
                      <a:pt x="43058" y="72483"/>
                    </a:lnTo>
                    <a:lnTo>
                      <a:pt x="43058" y="74899"/>
                    </a:lnTo>
                    <a:lnTo>
                      <a:pt x="39529" y="76510"/>
                    </a:lnTo>
                    <a:lnTo>
                      <a:pt x="36705" y="72483"/>
                    </a:lnTo>
                    <a:lnTo>
                      <a:pt x="36705" y="79731"/>
                    </a:lnTo>
                    <a:lnTo>
                      <a:pt x="32470" y="79731"/>
                    </a:lnTo>
                    <a:lnTo>
                      <a:pt x="32470" y="82147"/>
                    </a:lnTo>
                    <a:lnTo>
                      <a:pt x="21882" y="82147"/>
                    </a:lnTo>
                    <a:lnTo>
                      <a:pt x="26823" y="86979"/>
                    </a:lnTo>
                    <a:lnTo>
                      <a:pt x="30352" y="95033"/>
                    </a:lnTo>
                    <a:lnTo>
                      <a:pt x="21882" y="99060"/>
                    </a:lnTo>
                    <a:lnTo>
                      <a:pt x="0" y="96644"/>
                    </a:lnTo>
                    <a:lnTo>
                      <a:pt x="0" y="96644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9"/>
              <p:cNvSpPr/>
              <p:nvPr/>
            </p:nvSpPr>
            <p:spPr>
              <a:xfrm>
                <a:off x="9698038" y="4437063"/>
                <a:ext cx="106363" cy="587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6268" y="120000"/>
                    </a:moveTo>
                    <a:lnTo>
                      <a:pt x="37611" y="120000"/>
                    </a:lnTo>
                    <a:lnTo>
                      <a:pt x="30447" y="110270"/>
                    </a:lnTo>
                    <a:lnTo>
                      <a:pt x="21492" y="110270"/>
                    </a:lnTo>
                    <a:lnTo>
                      <a:pt x="8955" y="103783"/>
                    </a:lnTo>
                    <a:lnTo>
                      <a:pt x="0" y="90810"/>
                    </a:lnTo>
                    <a:lnTo>
                      <a:pt x="0" y="68108"/>
                    </a:lnTo>
                    <a:lnTo>
                      <a:pt x="5373" y="81081"/>
                    </a:lnTo>
                    <a:lnTo>
                      <a:pt x="14328" y="68108"/>
                    </a:lnTo>
                    <a:lnTo>
                      <a:pt x="26865" y="81081"/>
                    </a:lnTo>
                    <a:lnTo>
                      <a:pt x="42985" y="68108"/>
                    </a:lnTo>
                    <a:lnTo>
                      <a:pt x="50149" y="38918"/>
                    </a:lnTo>
                    <a:lnTo>
                      <a:pt x="53731" y="38918"/>
                    </a:lnTo>
                    <a:lnTo>
                      <a:pt x="53731" y="81081"/>
                    </a:lnTo>
                    <a:lnTo>
                      <a:pt x="59104" y="68108"/>
                    </a:lnTo>
                    <a:lnTo>
                      <a:pt x="66268" y="81081"/>
                    </a:lnTo>
                    <a:lnTo>
                      <a:pt x="75223" y="68108"/>
                    </a:lnTo>
                    <a:lnTo>
                      <a:pt x="87761" y="38918"/>
                    </a:lnTo>
                    <a:lnTo>
                      <a:pt x="98507" y="38918"/>
                    </a:lnTo>
                    <a:lnTo>
                      <a:pt x="103880" y="38918"/>
                    </a:lnTo>
                    <a:lnTo>
                      <a:pt x="98507" y="0"/>
                    </a:lnTo>
                    <a:lnTo>
                      <a:pt x="120000" y="0"/>
                    </a:lnTo>
                    <a:lnTo>
                      <a:pt x="120000" y="9729"/>
                    </a:lnTo>
                    <a:lnTo>
                      <a:pt x="120000" y="29189"/>
                    </a:lnTo>
                    <a:lnTo>
                      <a:pt x="107462" y="38918"/>
                    </a:lnTo>
                    <a:lnTo>
                      <a:pt x="114626" y="68108"/>
                    </a:lnTo>
                    <a:lnTo>
                      <a:pt x="103880" y="81081"/>
                    </a:lnTo>
                    <a:lnTo>
                      <a:pt x="91343" y="81081"/>
                    </a:lnTo>
                    <a:lnTo>
                      <a:pt x="91343" y="90810"/>
                    </a:lnTo>
                    <a:lnTo>
                      <a:pt x="66268" y="120000"/>
                    </a:lnTo>
                    <a:lnTo>
                      <a:pt x="66268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9"/>
              <p:cNvSpPr/>
              <p:nvPr/>
            </p:nvSpPr>
            <p:spPr>
              <a:xfrm>
                <a:off x="9759951" y="4387850"/>
                <a:ext cx="65088" cy="63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8292" y="120000"/>
                    </a:moveTo>
                    <a:lnTo>
                      <a:pt x="108292" y="102000"/>
                    </a:lnTo>
                    <a:lnTo>
                      <a:pt x="102439" y="75000"/>
                    </a:lnTo>
                    <a:lnTo>
                      <a:pt x="61463" y="45000"/>
                    </a:lnTo>
                    <a:lnTo>
                      <a:pt x="20487" y="18000"/>
                    </a:lnTo>
                    <a:lnTo>
                      <a:pt x="0" y="12000"/>
                    </a:lnTo>
                    <a:lnTo>
                      <a:pt x="8780" y="0"/>
                    </a:lnTo>
                    <a:lnTo>
                      <a:pt x="73170" y="39000"/>
                    </a:lnTo>
                    <a:lnTo>
                      <a:pt x="108292" y="66000"/>
                    </a:lnTo>
                    <a:lnTo>
                      <a:pt x="108292" y="75000"/>
                    </a:lnTo>
                    <a:lnTo>
                      <a:pt x="120000" y="102000"/>
                    </a:lnTo>
                    <a:lnTo>
                      <a:pt x="108292" y="120000"/>
                    </a:lnTo>
                    <a:lnTo>
                      <a:pt x="108292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9"/>
              <p:cNvSpPr/>
              <p:nvPr/>
            </p:nvSpPr>
            <p:spPr>
              <a:xfrm>
                <a:off x="9869488" y="4456113"/>
                <a:ext cx="31750" cy="53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66000" y="120000"/>
                    </a:lnTo>
                    <a:lnTo>
                      <a:pt x="54000" y="88235"/>
                    </a:lnTo>
                    <a:lnTo>
                      <a:pt x="12000" y="77647"/>
                    </a:lnTo>
                    <a:lnTo>
                      <a:pt x="12000" y="45882"/>
                    </a:lnTo>
                    <a:lnTo>
                      <a:pt x="0" y="21176"/>
                    </a:lnTo>
                    <a:lnTo>
                      <a:pt x="0" y="0"/>
                    </a:lnTo>
                    <a:lnTo>
                      <a:pt x="12000" y="21176"/>
                    </a:lnTo>
                    <a:lnTo>
                      <a:pt x="12000" y="31764"/>
                    </a:lnTo>
                    <a:lnTo>
                      <a:pt x="66000" y="56470"/>
                    </a:lnTo>
                    <a:lnTo>
                      <a:pt x="66000" y="77647"/>
                    </a:lnTo>
                    <a:lnTo>
                      <a:pt x="90000" y="88235"/>
                    </a:lnTo>
                    <a:lnTo>
                      <a:pt x="120000" y="109411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9"/>
              <p:cNvSpPr/>
              <p:nvPr/>
            </p:nvSpPr>
            <p:spPr>
              <a:xfrm>
                <a:off x="10028238" y="4556125"/>
                <a:ext cx="25400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67500" y="84000"/>
                    </a:lnTo>
                    <a:lnTo>
                      <a:pt x="30000" y="48000"/>
                    </a:lnTo>
                    <a:lnTo>
                      <a:pt x="0" y="0"/>
                    </a:lnTo>
                    <a:lnTo>
                      <a:pt x="30000" y="8000"/>
                    </a:lnTo>
                    <a:lnTo>
                      <a:pt x="52500" y="32000"/>
                    </a:lnTo>
                    <a:lnTo>
                      <a:pt x="67500" y="48000"/>
                    </a:lnTo>
                    <a:lnTo>
                      <a:pt x="97500" y="8400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9"/>
              <p:cNvSpPr/>
              <p:nvPr/>
            </p:nvSpPr>
            <p:spPr>
              <a:xfrm>
                <a:off x="9977438" y="4535488"/>
                <a:ext cx="33338" cy="28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62857" y="86666"/>
                    </a:lnTo>
                    <a:lnTo>
                      <a:pt x="28571" y="60000"/>
                    </a:lnTo>
                    <a:lnTo>
                      <a:pt x="0" y="0"/>
                    </a:lnTo>
                    <a:lnTo>
                      <a:pt x="11428" y="0"/>
                    </a:lnTo>
                    <a:lnTo>
                      <a:pt x="51428" y="40000"/>
                    </a:lnTo>
                    <a:lnTo>
                      <a:pt x="62857" y="40000"/>
                    </a:lnTo>
                    <a:lnTo>
                      <a:pt x="120000" y="10000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9"/>
              <p:cNvSpPr/>
              <p:nvPr/>
            </p:nvSpPr>
            <p:spPr>
              <a:xfrm>
                <a:off x="10001251" y="4589463"/>
                <a:ext cx="26988" cy="9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4705" y="120000"/>
                    </a:lnTo>
                    <a:lnTo>
                      <a:pt x="21176" y="120000"/>
                    </a:lnTo>
                    <a:lnTo>
                      <a:pt x="0" y="0"/>
                    </a:lnTo>
                    <a:lnTo>
                      <a:pt x="105882" y="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9"/>
              <p:cNvSpPr/>
              <p:nvPr/>
            </p:nvSpPr>
            <p:spPr>
              <a:xfrm>
                <a:off x="9918701" y="4505325"/>
                <a:ext cx="22225" cy="25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142" y="120000"/>
                    </a:moveTo>
                    <a:lnTo>
                      <a:pt x="25714" y="52500"/>
                    </a:lnTo>
                    <a:lnTo>
                      <a:pt x="0" y="0"/>
                    </a:lnTo>
                    <a:lnTo>
                      <a:pt x="42857" y="22500"/>
                    </a:lnTo>
                    <a:lnTo>
                      <a:pt x="85714" y="75000"/>
                    </a:lnTo>
                    <a:lnTo>
                      <a:pt x="119999" y="90000"/>
                    </a:lnTo>
                    <a:lnTo>
                      <a:pt x="77142" y="120000"/>
                    </a:lnTo>
                    <a:lnTo>
                      <a:pt x="77142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9"/>
              <p:cNvSpPr/>
              <p:nvPr/>
            </p:nvSpPr>
            <p:spPr>
              <a:xfrm>
                <a:off x="9402763" y="5670550"/>
                <a:ext cx="98425" cy="1285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967" y="120000"/>
                    </a:moveTo>
                    <a:lnTo>
                      <a:pt x="13548" y="114074"/>
                    </a:lnTo>
                    <a:lnTo>
                      <a:pt x="13548" y="109629"/>
                    </a:lnTo>
                    <a:lnTo>
                      <a:pt x="19354" y="103703"/>
                    </a:lnTo>
                    <a:lnTo>
                      <a:pt x="19354" y="100740"/>
                    </a:lnTo>
                    <a:lnTo>
                      <a:pt x="5806" y="100740"/>
                    </a:lnTo>
                    <a:lnTo>
                      <a:pt x="0" y="81481"/>
                    </a:lnTo>
                    <a:lnTo>
                      <a:pt x="0" y="63703"/>
                    </a:lnTo>
                    <a:lnTo>
                      <a:pt x="5806" y="66666"/>
                    </a:lnTo>
                    <a:lnTo>
                      <a:pt x="13548" y="63703"/>
                    </a:lnTo>
                    <a:lnTo>
                      <a:pt x="0" y="8888"/>
                    </a:lnTo>
                    <a:lnTo>
                      <a:pt x="5806" y="0"/>
                    </a:lnTo>
                    <a:lnTo>
                      <a:pt x="19354" y="0"/>
                    </a:lnTo>
                    <a:lnTo>
                      <a:pt x="23225" y="2962"/>
                    </a:lnTo>
                    <a:lnTo>
                      <a:pt x="44516" y="13333"/>
                    </a:lnTo>
                    <a:lnTo>
                      <a:pt x="73548" y="19259"/>
                    </a:lnTo>
                    <a:lnTo>
                      <a:pt x="89032" y="19259"/>
                    </a:lnTo>
                    <a:lnTo>
                      <a:pt x="96774" y="13333"/>
                    </a:lnTo>
                    <a:lnTo>
                      <a:pt x="114193" y="8888"/>
                    </a:lnTo>
                    <a:lnTo>
                      <a:pt x="120000" y="19259"/>
                    </a:lnTo>
                    <a:lnTo>
                      <a:pt x="102580" y="66666"/>
                    </a:lnTo>
                    <a:lnTo>
                      <a:pt x="102580" y="63703"/>
                    </a:lnTo>
                    <a:lnTo>
                      <a:pt x="89032" y="66666"/>
                    </a:lnTo>
                    <a:lnTo>
                      <a:pt x="89032" y="77037"/>
                    </a:lnTo>
                    <a:lnTo>
                      <a:pt x="85161" y="90370"/>
                    </a:lnTo>
                    <a:lnTo>
                      <a:pt x="79354" y="103703"/>
                    </a:lnTo>
                    <a:lnTo>
                      <a:pt x="65806" y="103703"/>
                    </a:lnTo>
                    <a:lnTo>
                      <a:pt x="65806" y="96296"/>
                    </a:lnTo>
                    <a:lnTo>
                      <a:pt x="73548" y="96296"/>
                    </a:lnTo>
                    <a:lnTo>
                      <a:pt x="73548" y="90370"/>
                    </a:lnTo>
                    <a:lnTo>
                      <a:pt x="65806" y="87407"/>
                    </a:lnTo>
                    <a:lnTo>
                      <a:pt x="54193" y="103703"/>
                    </a:lnTo>
                    <a:lnTo>
                      <a:pt x="48387" y="103703"/>
                    </a:lnTo>
                    <a:lnTo>
                      <a:pt x="36774" y="114074"/>
                    </a:lnTo>
                    <a:lnTo>
                      <a:pt x="30967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9"/>
              <p:cNvSpPr/>
              <p:nvPr/>
            </p:nvSpPr>
            <p:spPr>
              <a:xfrm>
                <a:off x="9402763" y="5670550"/>
                <a:ext cx="98425" cy="1285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967" y="120000"/>
                    </a:moveTo>
                    <a:lnTo>
                      <a:pt x="13548" y="114074"/>
                    </a:lnTo>
                    <a:lnTo>
                      <a:pt x="13548" y="109629"/>
                    </a:lnTo>
                    <a:lnTo>
                      <a:pt x="19354" y="103703"/>
                    </a:lnTo>
                    <a:lnTo>
                      <a:pt x="19354" y="100740"/>
                    </a:lnTo>
                    <a:lnTo>
                      <a:pt x="5806" y="100740"/>
                    </a:lnTo>
                    <a:lnTo>
                      <a:pt x="0" y="81481"/>
                    </a:lnTo>
                    <a:lnTo>
                      <a:pt x="0" y="63703"/>
                    </a:lnTo>
                    <a:lnTo>
                      <a:pt x="5806" y="66666"/>
                    </a:lnTo>
                    <a:lnTo>
                      <a:pt x="13548" y="63703"/>
                    </a:lnTo>
                    <a:lnTo>
                      <a:pt x="0" y="8888"/>
                    </a:lnTo>
                    <a:lnTo>
                      <a:pt x="5806" y="0"/>
                    </a:lnTo>
                    <a:lnTo>
                      <a:pt x="19354" y="0"/>
                    </a:lnTo>
                    <a:lnTo>
                      <a:pt x="23225" y="2962"/>
                    </a:lnTo>
                    <a:lnTo>
                      <a:pt x="44516" y="13333"/>
                    </a:lnTo>
                    <a:lnTo>
                      <a:pt x="73548" y="19259"/>
                    </a:lnTo>
                    <a:lnTo>
                      <a:pt x="89032" y="19259"/>
                    </a:lnTo>
                    <a:lnTo>
                      <a:pt x="96774" y="13333"/>
                    </a:lnTo>
                    <a:lnTo>
                      <a:pt x="114193" y="8888"/>
                    </a:lnTo>
                    <a:lnTo>
                      <a:pt x="120000" y="19259"/>
                    </a:lnTo>
                    <a:lnTo>
                      <a:pt x="102580" y="66666"/>
                    </a:lnTo>
                    <a:lnTo>
                      <a:pt x="102580" y="63703"/>
                    </a:lnTo>
                    <a:lnTo>
                      <a:pt x="89032" y="66666"/>
                    </a:lnTo>
                    <a:lnTo>
                      <a:pt x="89032" y="77037"/>
                    </a:lnTo>
                    <a:lnTo>
                      <a:pt x="85161" y="90370"/>
                    </a:lnTo>
                    <a:lnTo>
                      <a:pt x="79354" y="103703"/>
                    </a:lnTo>
                    <a:lnTo>
                      <a:pt x="65806" y="103703"/>
                    </a:lnTo>
                    <a:lnTo>
                      <a:pt x="65806" y="96296"/>
                    </a:lnTo>
                    <a:lnTo>
                      <a:pt x="73548" y="96296"/>
                    </a:lnTo>
                    <a:lnTo>
                      <a:pt x="73548" y="90370"/>
                    </a:lnTo>
                    <a:lnTo>
                      <a:pt x="65806" y="87407"/>
                    </a:lnTo>
                    <a:lnTo>
                      <a:pt x="54193" y="103703"/>
                    </a:lnTo>
                    <a:lnTo>
                      <a:pt x="48387" y="103703"/>
                    </a:lnTo>
                    <a:lnTo>
                      <a:pt x="36774" y="114074"/>
                    </a:lnTo>
                    <a:lnTo>
                      <a:pt x="30967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9"/>
              <p:cNvSpPr/>
              <p:nvPr/>
            </p:nvSpPr>
            <p:spPr>
              <a:xfrm>
                <a:off x="10088563" y="4932363"/>
                <a:ext cx="47625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4000" y="115000"/>
                    </a:lnTo>
                    <a:lnTo>
                      <a:pt x="84000" y="107500"/>
                    </a:lnTo>
                    <a:lnTo>
                      <a:pt x="48000" y="82500"/>
                    </a:lnTo>
                    <a:lnTo>
                      <a:pt x="12000" y="35000"/>
                    </a:lnTo>
                    <a:lnTo>
                      <a:pt x="0" y="0"/>
                    </a:lnTo>
                    <a:lnTo>
                      <a:pt x="12000" y="5000"/>
                    </a:lnTo>
                    <a:lnTo>
                      <a:pt x="48000" y="35000"/>
                    </a:lnTo>
                    <a:lnTo>
                      <a:pt x="60000" y="35000"/>
                    </a:lnTo>
                    <a:lnTo>
                      <a:pt x="60000" y="57500"/>
                    </a:lnTo>
                    <a:lnTo>
                      <a:pt x="84000" y="75000"/>
                    </a:lnTo>
                    <a:lnTo>
                      <a:pt x="120000" y="1075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9"/>
              <p:cNvSpPr/>
              <p:nvPr/>
            </p:nvSpPr>
            <p:spPr>
              <a:xfrm>
                <a:off x="10088563" y="4932363"/>
                <a:ext cx="47625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4000" y="115000"/>
                    </a:lnTo>
                    <a:lnTo>
                      <a:pt x="84000" y="107500"/>
                    </a:lnTo>
                    <a:lnTo>
                      <a:pt x="48000" y="82500"/>
                    </a:lnTo>
                    <a:lnTo>
                      <a:pt x="12000" y="35000"/>
                    </a:lnTo>
                    <a:lnTo>
                      <a:pt x="0" y="0"/>
                    </a:lnTo>
                    <a:lnTo>
                      <a:pt x="12000" y="5000"/>
                    </a:lnTo>
                    <a:lnTo>
                      <a:pt x="48000" y="35000"/>
                    </a:lnTo>
                    <a:lnTo>
                      <a:pt x="60000" y="35000"/>
                    </a:lnTo>
                    <a:lnTo>
                      <a:pt x="60000" y="57500"/>
                    </a:lnTo>
                    <a:lnTo>
                      <a:pt x="84000" y="75000"/>
                    </a:lnTo>
                    <a:lnTo>
                      <a:pt x="120000" y="107500"/>
                    </a:lnTo>
                    <a:lnTo>
                      <a:pt x="120000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9"/>
              <p:cNvSpPr/>
              <p:nvPr/>
            </p:nvSpPr>
            <p:spPr>
              <a:xfrm>
                <a:off x="8612188" y="4202113"/>
                <a:ext cx="277813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600" y="31267"/>
                    </a:moveTo>
                    <a:lnTo>
                      <a:pt x="14399" y="42253"/>
                    </a:lnTo>
                    <a:lnTo>
                      <a:pt x="27428" y="46478"/>
                    </a:lnTo>
                    <a:lnTo>
                      <a:pt x="33600" y="46478"/>
                    </a:lnTo>
                    <a:lnTo>
                      <a:pt x="48000" y="46478"/>
                    </a:lnTo>
                    <a:lnTo>
                      <a:pt x="58971" y="44788"/>
                    </a:lnTo>
                    <a:lnTo>
                      <a:pt x="68571" y="32957"/>
                    </a:lnTo>
                    <a:lnTo>
                      <a:pt x="73371" y="21126"/>
                    </a:lnTo>
                    <a:lnTo>
                      <a:pt x="78171" y="18591"/>
                    </a:lnTo>
                    <a:lnTo>
                      <a:pt x="84342" y="0"/>
                    </a:lnTo>
                    <a:lnTo>
                      <a:pt x="104914" y="2535"/>
                    </a:lnTo>
                    <a:lnTo>
                      <a:pt x="102857" y="5915"/>
                    </a:lnTo>
                    <a:lnTo>
                      <a:pt x="102857" y="10140"/>
                    </a:lnTo>
                    <a:lnTo>
                      <a:pt x="101485" y="10140"/>
                    </a:lnTo>
                    <a:lnTo>
                      <a:pt x="99428" y="13521"/>
                    </a:lnTo>
                    <a:lnTo>
                      <a:pt x="102857" y="16056"/>
                    </a:lnTo>
                    <a:lnTo>
                      <a:pt x="104914" y="21126"/>
                    </a:lnTo>
                    <a:lnTo>
                      <a:pt x="107657" y="23661"/>
                    </a:lnTo>
                    <a:lnTo>
                      <a:pt x="104914" y="28732"/>
                    </a:lnTo>
                    <a:lnTo>
                      <a:pt x="107657" y="32957"/>
                    </a:lnTo>
                    <a:lnTo>
                      <a:pt x="115885" y="42253"/>
                    </a:lnTo>
                    <a:lnTo>
                      <a:pt x="119999" y="44788"/>
                    </a:lnTo>
                    <a:lnTo>
                      <a:pt x="115885" y="46478"/>
                    </a:lnTo>
                    <a:lnTo>
                      <a:pt x="107657" y="46478"/>
                    </a:lnTo>
                    <a:lnTo>
                      <a:pt x="101485" y="52394"/>
                    </a:lnTo>
                    <a:lnTo>
                      <a:pt x="101485" y="63380"/>
                    </a:lnTo>
                    <a:lnTo>
                      <a:pt x="102857" y="70140"/>
                    </a:lnTo>
                    <a:lnTo>
                      <a:pt x="93257" y="77746"/>
                    </a:lnTo>
                    <a:lnTo>
                      <a:pt x="85714" y="85352"/>
                    </a:lnTo>
                    <a:lnTo>
                      <a:pt x="90514" y="88732"/>
                    </a:lnTo>
                    <a:lnTo>
                      <a:pt x="85714" y="102253"/>
                    </a:lnTo>
                    <a:lnTo>
                      <a:pt x="82285" y="111549"/>
                    </a:lnTo>
                    <a:lnTo>
                      <a:pt x="67200" y="120000"/>
                    </a:lnTo>
                    <a:lnTo>
                      <a:pt x="65142" y="109859"/>
                    </a:lnTo>
                    <a:lnTo>
                      <a:pt x="61028" y="109859"/>
                    </a:lnTo>
                    <a:lnTo>
                      <a:pt x="56914" y="109859"/>
                    </a:lnTo>
                    <a:lnTo>
                      <a:pt x="54171" y="103943"/>
                    </a:lnTo>
                    <a:lnTo>
                      <a:pt x="52799" y="107323"/>
                    </a:lnTo>
                    <a:lnTo>
                      <a:pt x="48000" y="103943"/>
                    </a:lnTo>
                    <a:lnTo>
                      <a:pt x="46628" y="107323"/>
                    </a:lnTo>
                    <a:lnTo>
                      <a:pt x="41828" y="109859"/>
                    </a:lnTo>
                    <a:lnTo>
                      <a:pt x="39085" y="107323"/>
                    </a:lnTo>
                    <a:lnTo>
                      <a:pt x="33600" y="109859"/>
                    </a:lnTo>
                    <a:lnTo>
                      <a:pt x="33600" y="103943"/>
                    </a:lnTo>
                    <a:lnTo>
                      <a:pt x="27428" y="102253"/>
                    </a:lnTo>
                    <a:lnTo>
                      <a:pt x="23314" y="103943"/>
                    </a:lnTo>
                    <a:lnTo>
                      <a:pt x="18514" y="102253"/>
                    </a:lnTo>
                    <a:lnTo>
                      <a:pt x="17142" y="103943"/>
                    </a:lnTo>
                    <a:lnTo>
                      <a:pt x="14399" y="93802"/>
                    </a:lnTo>
                    <a:lnTo>
                      <a:pt x="14399" y="85352"/>
                    </a:lnTo>
                    <a:lnTo>
                      <a:pt x="12342" y="75211"/>
                    </a:lnTo>
                    <a:lnTo>
                      <a:pt x="7542" y="70140"/>
                    </a:lnTo>
                    <a:lnTo>
                      <a:pt x="3428" y="70140"/>
                    </a:lnTo>
                    <a:lnTo>
                      <a:pt x="6171" y="67605"/>
                    </a:lnTo>
                    <a:lnTo>
                      <a:pt x="1371" y="65070"/>
                    </a:lnTo>
                    <a:lnTo>
                      <a:pt x="3428" y="60000"/>
                    </a:lnTo>
                    <a:lnTo>
                      <a:pt x="0" y="52394"/>
                    </a:lnTo>
                    <a:lnTo>
                      <a:pt x="0" y="46478"/>
                    </a:lnTo>
                    <a:lnTo>
                      <a:pt x="1371" y="38873"/>
                    </a:lnTo>
                    <a:lnTo>
                      <a:pt x="3428" y="32957"/>
                    </a:lnTo>
                    <a:lnTo>
                      <a:pt x="6171" y="28732"/>
                    </a:lnTo>
                    <a:lnTo>
                      <a:pt x="7542" y="28732"/>
                    </a:lnTo>
                    <a:lnTo>
                      <a:pt x="9600" y="3126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9"/>
              <p:cNvSpPr/>
              <p:nvPr/>
            </p:nvSpPr>
            <p:spPr>
              <a:xfrm>
                <a:off x="8612188" y="4202113"/>
                <a:ext cx="277813" cy="225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600" y="31267"/>
                    </a:moveTo>
                    <a:lnTo>
                      <a:pt x="14399" y="42253"/>
                    </a:lnTo>
                    <a:lnTo>
                      <a:pt x="27428" y="46478"/>
                    </a:lnTo>
                    <a:lnTo>
                      <a:pt x="33600" y="46478"/>
                    </a:lnTo>
                    <a:lnTo>
                      <a:pt x="48000" y="46478"/>
                    </a:lnTo>
                    <a:lnTo>
                      <a:pt x="58971" y="44788"/>
                    </a:lnTo>
                    <a:lnTo>
                      <a:pt x="68571" y="32957"/>
                    </a:lnTo>
                    <a:lnTo>
                      <a:pt x="73371" y="21126"/>
                    </a:lnTo>
                    <a:lnTo>
                      <a:pt x="78171" y="18591"/>
                    </a:lnTo>
                    <a:lnTo>
                      <a:pt x="84342" y="0"/>
                    </a:lnTo>
                    <a:lnTo>
                      <a:pt x="104914" y="2535"/>
                    </a:lnTo>
                    <a:lnTo>
                      <a:pt x="102857" y="5915"/>
                    </a:lnTo>
                    <a:lnTo>
                      <a:pt x="102857" y="10140"/>
                    </a:lnTo>
                    <a:lnTo>
                      <a:pt x="101485" y="10140"/>
                    </a:lnTo>
                    <a:lnTo>
                      <a:pt x="99428" y="13521"/>
                    </a:lnTo>
                    <a:lnTo>
                      <a:pt x="102857" y="16056"/>
                    </a:lnTo>
                    <a:lnTo>
                      <a:pt x="104914" y="21126"/>
                    </a:lnTo>
                    <a:lnTo>
                      <a:pt x="107657" y="23661"/>
                    </a:lnTo>
                    <a:lnTo>
                      <a:pt x="104914" y="28732"/>
                    </a:lnTo>
                    <a:lnTo>
                      <a:pt x="107657" y="32957"/>
                    </a:lnTo>
                    <a:lnTo>
                      <a:pt x="115885" y="42253"/>
                    </a:lnTo>
                    <a:lnTo>
                      <a:pt x="119999" y="44788"/>
                    </a:lnTo>
                    <a:lnTo>
                      <a:pt x="115885" y="46478"/>
                    </a:lnTo>
                    <a:lnTo>
                      <a:pt x="107657" y="46478"/>
                    </a:lnTo>
                    <a:lnTo>
                      <a:pt x="101485" y="52394"/>
                    </a:lnTo>
                    <a:lnTo>
                      <a:pt x="101485" y="63380"/>
                    </a:lnTo>
                    <a:lnTo>
                      <a:pt x="102857" y="70140"/>
                    </a:lnTo>
                    <a:lnTo>
                      <a:pt x="93257" y="77746"/>
                    </a:lnTo>
                    <a:lnTo>
                      <a:pt x="85714" y="85352"/>
                    </a:lnTo>
                    <a:lnTo>
                      <a:pt x="90514" y="88732"/>
                    </a:lnTo>
                    <a:lnTo>
                      <a:pt x="85714" y="102253"/>
                    </a:lnTo>
                    <a:lnTo>
                      <a:pt x="82285" y="111549"/>
                    </a:lnTo>
                    <a:lnTo>
                      <a:pt x="67200" y="120000"/>
                    </a:lnTo>
                    <a:lnTo>
                      <a:pt x="65142" y="109859"/>
                    </a:lnTo>
                    <a:lnTo>
                      <a:pt x="61028" y="109859"/>
                    </a:lnTo>
                    <a:lnTo>
                      <a:pt x="56914" y="109859"/>
                    </a:lnTo>
                    <a:lnTo>
                      <a:pt x="54171" y="103943"/>
                    </a:lnTo>
                    <a:lnTo>
                      <a:pt x="52799" y="107323"/>
                    </a:lnTo>
                    <a:lnTo>
                      <a:pt x="48000" y="103943"/>
                    </a:lnTo>
                    <a:lnTo>
                      <a:pt x="46628" y="107323"/>
                    </a:lnTo>
                    <a:lnTo>
                      <a:pt x="41828" y="109859"/>
                    </a:lnTo>
                    <a:lnTo>
                      <a:pt x="39085" y="107323"/>
                    </a:lnTo>
                    <a:lnTo>
                      <a:pt x="33600" y="109859"/>
                    </a:lnTo>
                    <a:lnTo>
                      <a:pt x="33600" y="103943"/>
                    </a:lnTo>
                    <a:lnTo>
                      <a:pt x="27428" y="102253"/>
                    </a:lnTo>
                    <a:lnTo>
                      <a:pt x="23314" y="103943"/>
                    </a:lnTo>
                    <a:lnTo>
                      <a:pt x="18514" y="102253"/>
                    </a:lnTo>
                    <a:lnTo>
                      <a:pt x="17142" y="103943"/>
                    </a:lnTo>
                    <a:lnTo>
                      <a:pt x="14399" y="93802"/>
                    </a:lnTo>
                    <a:lnTo>
                      <a:pt x="14399" y="85352"/>
                    </a:lnTo>
                    <a:lnTo>
                      <a:pt x="12342" y="75211"/>
                    </a:lnTo>
                    <a:lnTo>
                      <a:pt x="7542" y="70140"/>
                    </a:lnTo>
                    <a:lnTo>
                      <a:pt x="3428" y="70140"/>
                    </a:lnTo>
                    <a:lnTo>
                      <a:pt x="6171" y="67605"/>
                    </a:lnTo>
                    <a:lnTo>
                      <a:pt x="1371" y="65070"/>
                    </a:lnTo>
                    <a:lnTo>
                      <a:pt x="3428" y="60000"/>
                    </a:lnTo>
                    <a:lnTo>
                      <a:pt x="0" y="52394"/>
                    </a:lnTo>
                    <a:lnTo>
                      <a:pt x="0" y="46478"/>
                    </a:lnTo>
                    <a:lnTo>
                      <a:pt x="1371" y="38873"/>
                    </a:lnTo>
                    <a:lnTo>
                      <a:pt x="3428" y="32957"/>
                    </a:lnTo>
                    <a:lnTo>
                      <a:pt x="6171" y="28732"/>
                    </a:lnTo>
                    <a:lnTo>
                      <a:pt x="7542" y="28732"/>
                    </a:lnTo>
                    <a:lnTo>
                      <a:pt x="9600" y="31267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9"/>
              <p:cNvSpPr/>
              <p:nvPr/>
            </p:nvSpPr>
            <p:spPr>
              <a:xfrm>
                <a:off x="8759826" y="4173538"/>
                <a:ext cx="26988" cy="28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3333"/>
                    </a:moveTo>
                    <a:lnTo>
                      <a:pt x="70588" y="0"/>
                    </a:lnTo>
                    <a:lnTo>
                      <a:pt x="70588" y="13333"/>
                    </a:lnTo>
                    <a:lnTo>
                      <a:pt x="120000" y="80000"/>
                    </a:lnTo>
                    <a:lnTo>
                      <a:pt x="49411" y="60000"/>
                    </a:lnTo>
                    <a:lnTo>
                      <a:pt x="35294" y="120000"/>
                    </a:lnTo>
                    <a:lnTo>
                      <a:pt x="0" y="13333"/>
                    </a:lnTo>
                    <a:lnTo>
                      <a:pt x="0" y="1333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9"/>
              <p:cNvSpPr/>
              <p:nvPr/>
            </p:nvSpPr>
            <p:spPr>
              <a:xfrm>
                <a:off x="9396413" y="4524375"/>
                <a:ext cx="36513" cy="34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20869" y="38181"/>
                    </a:lnTo>
                    <a:lnTo>
                      <a:pt x="104347" y="0"/>
                    </a:lnTo>
                    <a:lnTo>
                      <a:pt x="120000" y="21818"/>
                    </a:lnTo>
                    <a:lnTo>
                      <a:pt x="120000" y="49090"/>
                    </a:lnTo>
                    <a:lnTo>
                      <a:pt x="73043" y="109090"/>
                    </a:lnTo>
                    <a:lnTo>
                      <a:pt x="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9"/>
              <p:cNvSpPr/>
              <p:nvPr/>
            </p:nvSpPr>
            <p:spPr>
              <a:xfrm>
                <a:off x="8459788" y="4264025"/>
                <a:ext cx="14288" cy="174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76363"/>
                    </a:lnTo>
                    <a:lnTo>
                      <a:pt x="40000" y="120000"/>
                    </a:lnTo>
                    <a:lnTo>
                      <a:pt x="0" y="43636"/>
                    </a:lnTo>
                    <a:lnTo>
                      <a:pt x="40000" y="0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2" name="Google Shape;322;p39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</p:grpSpPr>
          <p:sp>
            <p:nvSpPr>
              <p:cNvPr id="323" name="Google Shape;323;p39"/>
              <p:cNvSpPr/>
              <p:nvPr/>
            </p:nvSpPr>
            <p:spPr>
              <a:xfrm>
                <a:off x="7667626" y="4176713"/>
                <a:ext cx="4763" cy="11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119999"/>
                    </a:lnTo>
                    <a:lnTo>
                      <a:pt x="0" y="51428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9"/>
              <p:cNvSpPr/>
              <p:nvPr/>
            </p:nvSpPr>
            <p:spPr>
              <a:xfrm>
                <a:off x="6111876" y="3048000"/>
                <a:ext cx="53975" cy="1031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9538"/>
                    </a:moveTo>
                    <a:lnTo>
                      <a:pt x="24705" y="12923"/>
                    </a:lnTo>
                    <a:lnTo>
                      <a:pt x="42352" y="0"/>
                    </a:lnTo>
                    <a:lnTo>
                      <a:pt x="88235" y="18461"/>
                    </a:lnTo>
                    <a:lnTo>
                      <a:pt x="88235" y="29538"/>
                    </a:lnTo>
                    <a:lnTo>
                      <a:pt x="88235" y="35076"/>
                    </a:lnTo>
                    <a:lnTo>
                      <a:pt x="88235" y="46153"/>
                    </a:lnTo>
                    <a:lnTo>
                      <a:pt x="98823" y="64615"/>
                    </a:lnTo>
                    <a:lnTo>
                      <a:pt x="120000" y="73846"/>
                    </a:lnTo>
                    <a:lnTo>
                      <a:pt x="88235" y="108923"/>
                    </a:lnTo>
                    <a:lnTo>
                      <a:pt x="63529" y="120000"/>
                    </a:lnTo>
                    <a:lnTo>
                      <a:pt x="63529" y="114461"/>
                    </a:lnTo>
                    <a:lnTo>
                      <a:pt x="42352" y="97846"/>
                    </a:lnTo>
                    <a:lnTo>
                      <a:pt x="10588" y="84923"/>
                    </a:lnTo>
                    <a:lnTo>
                      <a:pt x="24705" y="84923"/>
                    </a:lnTo>
                    <a:lnTo>
                      <a:pt x="24705" y="68307"/>
                    </a:lnTo>
                    <a:lnTo>
                      <a:pt x="31764" y="64615"/>
                    </a:lnTo>
                    <a:lnTo>
                      <a:pt x="24705" y="64615"/>
                    </a:lnTo>
                    <a:lnTo>
                      <a:pt x="24705" y="35076"/>
                    </a:lnTo>
                    <a:lnTo>
                      <a:pt x="0" y="29538"/>
                    </a:lnTo>
                    <a:lnTo>
                      <a:pt x="0" y="2953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9"/>
              <p:cNvSpPr/>
              <p:nvPr/>
            </p:nvSpPr>
            <p:spPr>
              <a:xfrm>
                <a:off x="5688013" y="2741613"/>
                <a:ext cx="92075" cy="666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5714"/>
                    </a:moveTo>
                    <a:lnTo>
                      <a:pt x="18620" y="5714"/>
                    </a:lnTo>
                    <a:lnTo>
                      <a:pt x="24827" y="5714"/>
                    </a:lnTo>
                    <a:lnTo>
                      <a:pt x="33103" y="17142"/>
                    </a:lnTo>
                    <a:lnTo>
                      <a:pt x="43448" y="17142"/>
                    </a:lnTo>
                    <a:lnTo>
                      <a:pt x="57931" y="0"/>
                    </a:lnTo>
                    <a:lnTo>
                      <a:pt x="70344" y="0"/>
                    </a:lnTo>
                    <a:lnTo>
                      <a:pt x="80689" y="17142"/>
                    </a:lnTo>
                    <a:lnTo>
                      <a:pt x="107586" y="17142"/>
                    </a:lnTo>
                    <a:lnTo>
                      <a:pt x="95172" y="42857"/>
                    </a:lnTo>
                    <a:lnTo>
                      <a:pt x="113793" y="42857"/>
                    </a:lnTo>
                    <a:lnTo>
                      <a:pt x="113793" y="51428"/>
                    </a:lnTo>
                    <a:lnTo>
                      <a:pt x="120000" y="77142"/>
                    </a:lnTo>
                    <a:lnTo>
                      <a:pt x="107586" y="85714"/>
                    </a:lnTo>
                    <a:lnTo>
                      <a:pt x="99310" y="91428"/>
                    </a:lnTo>
                    <a:lnTo>
                      <a:pt x="107586" y="120000"/>
                    </a:lnTo>
                    <a:lnTo>
                      <a:pt x="95172" y="120000"/>
                    </a:lnTo>
                    <a:lnTo>
                      <a:pt x="76551" y="111428"/>
                    </a:lnTo>
                    <a:lnTo>
                      <a:pt x="70344" y="85714"/>
                    </a:lnTo>
                    <a:lnTo>
                      <a:pt x="62068" y="91428"/>
                    </a:lnTo>
                    <a:lnTo>
                      <a:pt x="37241" y="71428"/>
                    </a:lnTo>
                    <a:lnTo>
                      <a:pt x="24827" y="62857"/>
                    </a:lnTo>
                    <a:lnTo>
                      <a:pt x="24827" y="42857"/>
                    </a:lnTo>
                    <a:lnTo>
                      <a:pt x="10344" y="42857"/>
                    </a:lnTo>
                    <a:lnTo>
                      <a:pt x="0" y="42857"/>
                    </a:lnTo>
                    <a:lnTo>
                      <a:pt x="0" y="25714"/>
                    </a:lnTo>
                    <a:lnTo>
                      <a:pt x="0" y="25714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9"/>
              <p:cNvSpPr/>
              <p:nvPr/>
            </p:nvSpPr>
            <p:spPr>
              <a:xfrm>
                <a:off x="6194426" y="2994025"/>
                <a:ext cx="157163" cy="98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48" y="0"/>
                    </a:moveTo>
                    <a:lnTo>
                      <a:pt x="12121" y="7741"/>
                    </a:lnTo>
                    <a:lnTo>
                      <a:pt x="8484" y="13548"/>
                    </a:lnTo>
                    <a:lnTo>
                      <a:pt x="8484" y="19354"/>
                    </a:lnTo>
                    <a:lnTo>
                      <a:pt x="18181" y="13548"/>
                    </a:lnTo>
                    <a:lnTo>
                      <a:pt x="33939" y="23225"/>
                    </a:lnTo>
                    <a:lnTo>
                      <a:pt x="36363" y="19354"/>
                    </a:lnTo>
                    <a:lnTo>
                      <a:pt x="44848" y="23225"/>
                    </a:lnTo>
                    <a:lnTo>
                      <a:pt x="55757" y="23225"/>
                    </a:lnTo>
                    <a:lnTo>
                      <a:pt x="64242" y="23225"/>
                    </a:lnTo>
                    <a:lnTo>
                      <a:pt x="66666" y="13548"/>
                    </a:lnTo>
                    <a:lnTo>
                      <a:pt x="89696" y="0"/>
                    </a:lnTo>
                    <a:lnTo>
                      <a:pt x="94545" y="7741"/>
                    </a:lnTo>
                    <a:lnTo>
                      <a:pt x="107878" y="7741"/>
                    </a:lnTo>
                    <a:lnTo>
                      <a:pt x="112727" y="13548"/>
                    </a:lnTo>
                    <a:lnTo>
                      <a:pt x="119999" y="13548"/>
                    </a:lnTo>
                    <a:lnTo>
                      <a:pt x="119999" y="29032"/>
                    </a:lnTo>
                    <a:lnTo>
                      <a:pt x="112727" y="36774"/>
                    </a:lnTo>
                    <a:lnTo>
                      <a:pt x="105454" y="40645"/>
                    </a:lnTo>
                    <a:lnTo>
                      <a:pt x="107878" y="61935"/>
                    </a:lnTo>
                    <a:lnTo>
                      <a:pt x="105454" y="71612"/>
                    </a:lnTo>
                    <a:lnTo>
                      <a:pt x="112727" y="92903"/>
                    </a:lnTo>
                    <a:lnTo>
                      <a:pt x="105454" y="92903"/>
                    </a:lnTo>
                    <a:lnTo>
                      <a:pt x="100606" y="85161"/>
                    </a:lnTo>
                    <a:lnTo>
                      <a:pt x="81212" y="96774"/>
                    </a:lnTo>
                    <a:lnTo>
                      <a:pt x="78787" y="96774"/>
                    </a:lnTo>
                    <a:lnTo>
                      <a:pt x="78787" y="114193"/>
                    </a:lnTo>
                    <a:lnTo>
                      <a:pt x="64242" y="120000"/>
                    </a:lnTo>
                    <a:lnTo>
                      <a:pt x="60606" y="114193"/>
                    </a:lnTo>
                    <a:lnTo>
                      <a:pt x="48484" y="114193"/>
                    </a:lnTo>
                    <a:lnTo>
                      <a:pt x="44848" y="102580"/>
                    </a:lnTo>
                    <a:lnTo>
                      <a:pt x="14545" y="114193"/>
                    </a:lnTo>
                    <a:lnTo>
                      <a:pt x="14545" y="96774"/>
                    </a:lnTo>
                    <a:lnTo>
                      <a:pt x="0" y="79354"/>
                    </a:lnTo>
                    <a:lnTo>
                      <a:pt x="8484" y="71612"/>
                    </a:lnTo>
                    <a:lnTo>
                      <a:pt x="8484" y="65806"/>
                    </a:lnTo>
                    <a:lnTo>
                      <a:pt x="4848" y="65806"/>
                    </a:lnTo>
                    <a:lnTo>
                      <a:pt x="0" y="54193"/>
                    </a:lnTo>
                    <a:lnTo>
                      <a:pt x="8484" y="54193"/>
                    </a:lnTo>
                    <a:lnTo>
                      <a:pt x="12121" y="40645"/>
                    </a:lnTo>
                    <a:lnTo>
                      <a:pt x="8484" y="36774"/>
                    </a:lnTo>
                    <a:lnTo>
                      <a:pt x="0" y="23225"/>
                    </a:lnTo>
                    <a:lnTo>
                      <a:pt x="4848" y="0"/>
                    </a:lnTo>
                    <a:lnTo>
                      <a:pt x="4848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9"/>
              <p:cNvSpPr/>
              <p:nvPr/>
            </p:nvSpPr>
            <p:spPr>
              <a:xfrm>
                <a:off x="5815013" y="2530475"/>
                <a:ext cx="68263" cy="841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116" y="110943"/>
                    </a:moveTo>
                    <a:lnTo>
                      <a:pt x="25116" y="83773"/>
                    </a:lnTo>
                    <a:lnTo>
                      <a:pt x="11162" y="74716"/>
                    </a:lnTo>
                    <a:lnTo>
                      <a:pt x="0" y="83773"/>
                    </a:lnTo>
                    <a:lnTo>
                      <a:pt x="0" y="47547"/>
                    </a:lnTo>
                    <a:lnTo>
                      <a:pt x="11162" y="22641"/>
                    </a:lnTo>
                    <a:lnTo>
                      <a:pt x="25116" y="27169"/>
                    </a:lnTo>
                    <a:lnTo>
                      <a:pt x="33488" y="6792"/>
                    </a:lnTo>
                    <a:lnTo>
                      <a:pt x="50232" y="22641"/>
                    </a:lnTo>
                    <a:lnTo>
                      <a:pt x="50232" y="0"/>
                    </a:lnTo>
                    <a:lnTo>
                      <a:pt x="83720" y="0"/>
                    </a:lnTo>
                    <a:lnTo>
                      <a:pt x="103255" y="22641"/>
                    </a:lnTo>
                    <a:lnTo>
                      <a:pt x="120000" y="27169"/>
                    </a:lnTo>
                    <a:lnTo>
                      <a:pt x="111627" y="38490"/>
                    </a:lnTo>
                    <a:lnTo>
                      <a:pt x="103255" y="38490"/>
                    </a:lnTo>
                    <a:lnTo>
                      <a:pt x="94883" y="47547"/>
                    </a:lnTo>
                    <a:lnTo>
                      <a:pt x="94883" y="63396"/>
                    </a:lnTo>
                    <a:lnTo>
                      <a:pt x="83720" y="74716"/>
                    </a:lnTo>
                    <a:lnTo>
                      <a:pt x="69767" y="83773"/>
                    </a:lnTo>
                    <a:lnTo>
                      <a:pt x="69767" y="95094"/>
                    </a:lnTo>
                    <a:lnTo>
                      <a:pt x="69767" y="120000"/>
                    </a:lnTo>
                    <a:lnTo>
                      <a:pt x="50232" y="120000"/>
                    </a:lnTo>
                    <a:lnTo>
                      <a:pt x="25116" y="110943"/>
                    </a:lnTo>
                    <a:lnTo>
                      <a:pt x="25116" y="11094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9"/>
              <p:cNvSpPr/>
              <p:nvPr/>
            </p:nvSpPr>
            <p:spPr>
              <a:xfrm>
                <a:off x="5888038" y="2563813"/>
                <a:ext cx="39688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000" y="119999"/>
                    </a:moveTo>
                    <a:lnTo>
                      <a:pt x="52800" y="89999"/>
                    </a:lnTo>
                    <a:lnTo>
                      <a:pt x="0" y="42857"/>
                    </a:lnTo>
                    <a:lnTo>
                      <a:pt x="19200" y="42857"/>
                    </a:lnTo>
                    <a:lnTo>
                      <a:pt x="43200" y="12857"/>
                    </a:lnTo>
                    <a:lnTo>
                      <a:pt x="43200" y="42857"/>
                    </a:lnTo>
                    <a:lnTo>
                      <a:pt x="72000" y="29999"/>
                    </a:lnTo>
                    <a:lnTo>
                      <a:pt x="52800" y="29999"/>
                    </a:lnTo>
                    <a:lnTo>
                      <a:pt x="72000" y="0"/>
                    </a:lnTo>
                    <a:lnTo>
                      <a:pt x="105600" y="0"/>
                    </a:lnTo>
                    <a:lnTo>
                      <a:pt x="120000" y="51428"/>
                    </a:lnTo>
                    <a:lnTo>
                      <a:pt x="86400" y="68571"/>
                    </a:lnTo>
                    <a:lnTo>
                      <a:pt x="105600" y="81428"/>
                    </a:lnTo>
                    <a:lnTo>
                      <a:pt x="72000" y="89999"/>
                    </a:lnTo>
                    <a:lnTo>
                      <a:pt x="72000" y="119999"/>
                    </a:lnTo>
                    <a:lnTo>
                      <a:pt x="72000" y="11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9"/>
              <p:cNvSpPr/>
              <p:nvPr/>
            </p:nvSpPr>
            <p:spPr>
              <a:xfrm>
                <a:off x="5857876" y="2589213"/>
                <a:ext cx="25400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75000" y="120000"/>
                    </a:lnTo>
                    <a:lnTo>
                      <a:pt x="22500" y="66666"/>
                    </a:lnTo>
                    <a:lnTo>
                      <a:pt x="0" y="0"/>
                    </a:lnTo>
                    <a:lnTo>
                      <a:pt x="75000" y="0"/>
                    </a:lnTo>
                    <a:lnTo>
                      <a:pt x="97500" y="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9"/>
              <p:cNvSpPr/>
              <p:nvPr/>
            </p:nvSpPr>
            <p:spPr>
              <a:xfrm>
                <a:off x="5888038" y="2608263"/>
                <a:ext cx="17463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5454" y="120000"/>
                    </a:moveTo>
                    <a:lnTo>
                      <a:pt x="0" y="80000"/>
                    </a:lnTo>
                    <a:lnTo>
                      <a:pt x="43636" y="0"/>
                    </a:lnTo>
                    <a:lnTo>
                      <a:pt x="65454" y="53333"/>
                    </a:lnTo>
                    <a:lnTo>
                      <a:pt x="120000" y="53333"/>
                    </a:lnTo>
                    <a:lnTo>
                      <a:pt x="120000" y="80000"/>
                    </a:lnTo>
                    <a:lnTo>
                      <a:pt x="65454" y="120000"/>
                    </a:lnTo>
                    <a:lnTo>
                      <a:pt x="65454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9"/>
              <p:cNvSpPr/>
              <p:nvPr/>
            </p:nvSpPr>
            <p:spPr>
              <a:xfrm>
                <a:off x="5770563" y="2608263"/>
                <a:ext cx="222250" cy="277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1714" y="0"/>
                    </a:moveTo>
                    <a:lnTo>
                      <a:pt x="39428" y="2742"/>
                    </a:lnTo>
                    <a:lnTo>
                      <a:pt x="45428" y="2742"/>
                    </a:lnTo>
                    <a:lnTo>
                      <a:pt x="49714" y="4114"/>
                    </a:lnTo>
                    <a:lnTo>
                      <a:pt x="49714" y="8228"/>
                    </a:lnTo>
                    <a:lnTo>
                      <a:pt x="55714" y="10971"/>
                    </a:lnTo>
                    <a:lnTo>
                      <a:pt x="58285" y="10971"/>
                    </a:lnTo>
                    <a:lnTo>
                      <a:pt x="66857" y="10971"/>
                    </a:lnTo>
                    <a:lnTo>
                      <a:pt x="60857" y="17142"/>
                    </a:lnTo>
                    <a:lnTo>
                      <a:pt x="68571" y="17142"/>
                    </a:lnTo>
                    <a:lnTo>
                      <a:pt x="72857" y="15085"/>
                    </a:lnTo>
                    <a:lnTo>
                      <a:pt x="84857" y="8228"/>
                    </a:lnTo>
                    <a:lnTo>
                      <a:pt x="86571" y="10971"/>
                    </a:lnTo>
                    <a:lnTo>
                      <a:pt x="97714" y="15085"/>
                    </a:lnTo>
                    <a:lnTo>
                      <a:pt x="103714" y="18514"/>
                    </a:lnTo>
                    <a:lnTo>
                      <a:pt x="108000" y="21257"/>
                    </a:lnTo>
                    <a:lnTo>
                      <a:pt x="110571" y="23314"/>
                    </a:lnTo>
                    <a:lnTo>
                      <a:pt x="110571" y="29485"/>
                    </a:lnTo>
                    <a:lnTo>
                      <a:pt x="105428" y="34285"/>
                    </a:lnTo>
                    <a:lnTo>
                      <a:pt x="108000" y="35657"/>
                    </a:lnTo>
                    <a:lnTo>
                      <a:pt x="112285" y="40457"/>
                    </a:lnTo>
                    <a:lnTo>
                      <a:pt x="112285" y="41828"/>
                    </a:lnTo>
                    <a:lnTo>
                      <a:pt x="112285" y="48685"/>
                    </a:lnTo>
                    <a:lnTo>
                      <a:pt x="114857" y="48685"/>
                    </a:lnTo>
                    <a:lnTo>
                      <a:pt x="114857" y="51428"/>
                    </a:lnTo>
                    <a:lnTo>
                      <a:pt x="120000" y="57599"/>
                    </a:lnTo>
                    <a:lnTo>
                      <a:pt x="120000" y="61714"/>
                    </a:lnTo>
                    <a:lnTo>
                      <a:pt x="120000" y="65142"/>
                    </a:lnTo>
                    <a:lnTo>
                      <a:pt x="112285" y="63771"/>
                    </a:lnTo>
                    <a:lnTo>
                      <a:pt x="110571" y="67885"/>
                    </a:lnTo>
                    <a:lnTo>
                      <a:pt x="86571" y="76114"/>
                    </a:lnTo>
                    <a:lnTo>
                      <a:pt x="84857" y="74742"/>
                    </a:lnTo>
                    <a:lnTo>
                      <a:pt x="84857" y="76114"/>
                    </a:lnTo>
                    <a:lnTo>
                      <a:pt x="84857" y="78171"/>
                    </a:lnTo>
                    <a:lnTo>
                      <a:pt x="90000" y="79542"/>
                    </a:lnTo>
                    <a:lnTo>
                      <a:pt x="90000" y="86400"/>
                    </a:lnTo>
                    <a:lnTo>
                      <a:pt x="97714" y="90514"/>
                    </a:lnTo>
                    <a:lnTo>
                      <a:pt x="103714" y="93257"/>
                    </a:lnTo>
                    <a:lnTo>
                      <a:pt x="105428" y="96685"/>
                    </a:lnTo>
                    <a:lnTo>
                      <a:pt x="105428" y="101485"/>
                    </a:lnTo>
                    <a:lnTo>
                      <a:pt x="105428" y="104228"/>
                    </a:lnTo>
                    <a:lnTo>
                      <a:pt x="96000" y="107657"/>
                    </a:lnTo>
                    <a:lnTo>
                      <a:pt x="96000" y="113828"/>
                    </a:lnTo>
                    <a:lnTo>
                      <a:pt x="97714" y="118628"/>
                    </a:lnTo>
                    <a:lnTo>
                      <a:pt x="96000" y="115885"/>
                    </a:lnTo>
                    <a:lnTo>
                      <a:pt x="86571" y="115885"/>
                    </a:lnTo>
                    <a:lnTo>
                      <a:pt x="84857" y="118628"/>
                    </a:lnTo>
                    <a:lnTo>
                      <a:pt x="78857" y="115885"/>
                    </a:lnTo>
                    <a:lnTo>
                      <a:pt x="71142" y="118628"/>
                    </a:lnTo>
                    <a:lnTo>
                      <a:pt x="66857" y="118628"/>
                    </a:lnTo>
                    <a:lnTo>
                      <a:pt x="63428" y="115885"/>
                    </a:lnTo>
                    <a:lnTo>
                      <a:pt x="60857" y="119999"/>
                    </a:lnTo>
                    <a:lnTo>
                      <a:pt x="53142" y="115885"/>
                    </a:lnTo>
                    <a:lnTo>
                      <a:pt x="49714" y="115885"/>
                    </a:lnTo>
                    <a:lnTo>
                      <a:pt x="47142" y="115885"/>
                    </a:lnTo>
                    <a:lnTo>
                      <a:pt x="45428" y="115885"/>
                    </a:lnTo>
                    <a:lnTo>
                      <a:pt x="45428" y="113828"/>
                    </a:lnTo>
                    <a:lnTo>
                      <a:pt x="42000" y="113828"/>
                    </a:lnTo>
                    <a:lnTo>
                      <a:pt x="39428" y="113828"/>
                    </a:lnTo>
                    <a:lnTo>
                      <a:pt x="36000" y="113828"/>
                    </a:lnTo>
                    <a:lnTo>
                      <a:pt x="34285" y="115885"/>
                    </a:lnTo>
                    <a:lnTo>
                      <a:pt x="34285" y="118628"/>
                    </a:lnTo>
                    <a:lnTo>
                      <a:pt x="31714" y="118628"/>
                    </a:lnTo>
                    <a:lnTo>
                      <a:pt x="28285" y="118628"/>
                    </a:lnTo>
                    <a:lnTo>
                      <a:pt x="27428" y="118628"/>
                    </a:lnTo>
                    <a:lnTo>
                      <a:pt x="24000" y="118628"/>
                    </a:lnTo>
                    <a:lnTo>
                      <a:pt x="21428" y="115885"/>
                    </a:lnTo>
                    <a:lnTo>
                      <a:pt x="21428" y="112457"/>
                    </a:lnTo>
                    <a:lnTo>
                      <a:pt x="24000" y="101485"/>
                    </a:lnTo>
                    <a:lnTo>
                      <a:pt x="28285" y="95314"/>
                    </a:lnTo>
                    <a:lnTo>
                      <a:pt x="21428" y="93257"/>
                    </a:lnTo>
                    <a:lnTo>
                      <a:pt x="8571" y="86400"/>
                    </a:lnTo>
                    <a:lnTo>
                      <a:pt x="8571" y="82285"/>
                    </a:lnTo>
                    <a:lnTo>
                      <a:pt x="2571" y="78171"/>
                    </a:lnTo>
                    <a:lnTo>
                      <a:pt x="5142" y="76114"/>
                    </a:lnTo>
                    <a:lnTo>
                      <a:pt x="2571" y="69942"/>
                    </a:lnTo>
                    <a:lnTo>
                      <a:pt x="2571" y="67885"/>
                    </a:lnTo>
                    <a:lnTo>
                      <a:pt x="2571" y="65142"/>
                    </a:lnTo>
                    <a:lnTo>
                      <a:pt x="2571" y="63771"/>
                    </a:lnTo>
                    <a:lnTo>
                      <a:pt x="5142" y="57599"/>
                    </a:lnTo>
                    <a:lnTo>
                      <a:pt x="0" y="52799"/>
                    </a:lnTo>
                    <a:lnTo>
                      <a:pt x="5142" y="48685"/>
                    </a:lnTo>
                    <a:lnTo>
                      <a:pt x="10285" y="48685"/>
                    </a:lnTo>
                    <a:lnTo>
                      <a:pt x="10285" y="38400"/>
                    </a:lnTo>
                    <a:lnTo>
                      <a:pt x="13714" y="38400"/>
                    </a:lnTo>
                    <a:lnTo>
                      <a:pt x="16285" y="29485"/>
                    </a:lnTo>
                    <a:lnTo>
                      <a:pt x="13714" y="23314"/>
                    </a:lnTo>
                    <a:lnTo>
                      <a:pt x="27428" y="21257"/>
                    </a:lnTo>
                    <a:lnTo>
                      <a:pt x="27428" y="27428"/>
                    </a:lnTo>
                    <a:lnTo>
                      <a:pt x="31714" y="18514"/>
                    </a:lnTo>
                    <a:lnTo>
                      <a:pt x="36000" y="18514"/>
                    </a:lnTo>
                    <a:lnTo>
                      <a:pt x="34285" y="17142"/>
                    </a:lnTo>
                    <a:lnTo>
                      <a:pt x="36000" y="15085"/>
                    </a:lnTo>
                    <a:lnTo>
                      <a:pt x="34285" y="12342"/>
                    </a:lnTo>
                    <a:lnTo>
                      <a:pt x="31714" y="10971"/>
                    </a:lnTo>
                    <a:lnTo>
                      <a:pt x="34285" y="10971"/>
                    </a:lnTo>
                    <a:lnTo>
                      <a:pt x="34285" y="6171"/>
                    </a:lnTo>
                    <a:lnTo>
                      <a:pt x="31714" y="2742"/>
                    </a:lnTo>
                    <a:lnTo>
                      <a:pt x="27428" y="2742"/>
                    </a:lnTo>
                    <a:lnTo>
                      <a:pt x="28285" y="0"/>
                    </a:lnTo>
                    <a:lnTo>
                      <a:pt x="31714" y="0"/>
                    </a:lnTo>
                    <a:lnTo>
                      <a:pt x="31714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9"/>
              <p:cNvSpPr/>
              <p:nvPr/>
            </p:nvSpPr>
            <p:spPr>
              <a:xfrm>
                <a:off x="6072188" y="1952625"/>
                <a:ext cx="279400" cy="4492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1590" y="11872"/>
                    </a:moveTo>
                    <a:lnTo>
                      <a:pt x="72954" y="15689"/>
                    </a:lnTo>
                    <a:lnTo>
                      <a:pt x="75681" y="19505"/>
                    </a:lnTo>
                    <a:lnTo>
                      <a:pt x="82500" y="22473"/>
                    </a:lnTo>
                    <a:lnTo>
                      <a:pt x="88636" y="24593"/>
                    </a:lnTo>
                    <a:lnTo>
                      <a:pt x="82500" y="33074"/>
                    </a:lnTo>
                    <a:lnTo>
                      <a:pt x="96818" y="47491"/>
                    </a:lnTo>
                    <a:lnTo>
                      <a:pt x="94772" y="55123"/>
                    </a:lnTo>
                    <a:lnTo>
                      <a:pt x="94772" y="56395"/>
                    </a:lnTo>
                    <a:lnTo>
                      <a:pt x="94772" y="58515"/>
                    </a:lnTo>
                    <a:lnTo>
                      <a:pt x="98181" y="58515"/>
                    </a:lnTo>
                    <a:lnTo>
                      <a:pt x="98181" y="61484"/>
                    </a:lnTo>
                    <a:lnTo>
                      <a:pt x="96818" y="64028"/>
                    </a:lnTo>
                    <a:lnTo>
                      <a:pt x="102954" y="66996"/>
                    </a:lnTo>
                    <a:lnTo>
                      <a:pt x="100909" y="73356"/>
                    </a:lnTo>
                    <a:lnTo>
                      <a:pt x="109090" y="76749"/>
                    </a:lnTo>
                    <a:lnTo>
                      <a:pt x="113181" y="78445"/>
                    </a:lnTo>
                    <a:lnTo>
                      <a:pt x="120000" y="80565"/>
                    </a:lnTo>
                    <a:lnTo>
                      <a:pt x="109090" y="95830"/>
                    </a:lnTo>
                    <a:lnTo>
                      <a:pt x="83863" y="112367"/>
                    </a:lnTo>
                    <a:lnTo>
                      <a:pt x="79772" y="112367"/>
                    </a:lnTo>
                    <a:lnTo>
                      <a:pt x="69545" y="114063"/>
                    </a:lnTo>
                    <a:lnTo>
                      <a:pt x="60681" y="115335"/>
                    </a:lnTo>
                    <a:lnTo>
                      <a:pt x="52500" y="117455"/>
                    </a:lnTo>
                    <a:lnTo>
                      <a:pt x="40227" y="120000"/>
                    </a:lnTo>
                    <a:lnTo>
                      <a:pt x="31363" y="119151"/>
                    </a:lnTo>
                    <a:lnTo>
                      <a:pt x="31363" y="117455"/>
                    </a:lnTo>
                    <a:lnTo>
                      <a:pt x="36136" y="117455"/>
                    </a:lnTo>
                    <a:lnTo>
                      <a:pt x="37500" y="115335"/>
                    </a:lnTo>
                    <a:lnTo>
                      <a:pt x="34090" y="116183"/>
                    </a:lnTo>
                    <a:lnTo>
                      <a:pt x="31363" y="116183"/>
                    </a:lnTo>
                    <a:lnTo>
                      <a:pt x="31363" y="115335"/>
                    </a:lnTo>
                    <a:lnTo>
                      <a:pt x="26590" y="114063"/>
                    </a:lnTo>
                    <a:lnTo>
                      <a:pt x="23181" y="114063"/>
                    </a:lnTo>
                    <a:lnTo>
                      <a:pt x="21818" y="112367"/>
                    </a:lnTo>
                    <a:lnTo>
                      <a:pt x="19090" y="107279"/>
                    </a:lnTo>
                    <a:lnTo>
                      <a:pt x="21818" y="105583"/>
                    </a:lnTo>
                    <a:lnTo>
                      <a:pt x="19090" y="103462"/>
                    </a:lnTo>
                    <a:lnTo>
                      <a:pt x="21818" y="101766"/>
                    </a:lnTo>
                    <a:lnTo>
                      <a:pt x="17045" y="95830"/>
                    </a:lnTo>
                    <a:lnTo>
                      <a:pt x="12272" y="87349"/>
                    </a:lnTo>
                    <a:lnTo>
                      <a:pt x="15000" y="86077"/>
                    </a:lnTo>
                    <a:lnTo>
                      <a:pt x="19090" y="85229"/>
                    </a:lnTo>
                    <a:lnTo>
                      <a:pt x="19090" y="80565"/>
                    </a:lnTo>
                    <a:lnTo>
                      <a:pt x="21818" y="82261"/>
                    </a:lnTo>
                    <a:lnTo>
                      <a:pt x="25227" y="80565"/>
                    </a:lnTo>
                    <a:lnTo>
                      <a:pt x="23181" y="78445"/>
                    </a:lnTo>
                    <a:lnTo>
                      <a:pt x="26590" y="76749"/>
                    </a:lnTo>
                    <a:lnTo>
                      <a:pt x="26590" y="76325"/>
                    </a:lnTo>
                    <a:lnTo>
                      <a:pt x="31363" y="74628"/>
                    </a:lnTo>
                    <a:lnTo>
                      <a:pt x="36136" y="70812"/>
                    </a:lnTo>
                    <a:lnTo>
                      <a:pt x="42272" y="65300"/>
                    </a:lnTo>
                    <a:lnTo>
                      <a:pt x="45000" y="61484"/>
                    </a:lnTo>
                    <a:lnTo>
                      <a:pt x="48409" y="60212"/>
                    </a:lnTo>
                    <a:lnTo>
                      <a:pt x="52500" y="58515"/>
                    </a:lnTo>
                    <a:lnTo>
                      <a:pt x="51136" y="57243"/>
                    </a:lnTo>
                    <a:lnTo>
                      <a:pt x="48409" y="52579"/>
                    </a:lnTo>
                    <a:lnTo>
                      <a:pt x="45000" y="49611"/>
                    </a:lnTo>
                    <a:lnTo>
                      <a:pt x="42272" y="48339"/>
                    </a:lnTo>
                    <a:lnTo>
                      <a:pt x="36136" y="48339"/>
                    </a:lnTo>
                    <a:lnTo>
                      <a:pt x="34090" y="44522"/>
                    </a:lnTo>
                    <a:lnTo>
                      <a:pt x="31363" y="41978"/>
                    </a:lnTo>
                    <a:lnTo>
                      <a:pt x="34090" y="35194"/>
                    </a:lnTo>
                    <a:lnTo>
                      <a:pt x="29318" y="33074"/>
                    </a:lnTo>
                    <a:lnTo>
                      <a:pt x="29318" y="31378"/>
                    </a:lnTo>
                    <a:lnTo>
                      <a:pt x="31363" y="30106"/>
                    </a:lnTo>
                    <a:lnTo>
                      <a:pt x="26590" y="29257"/>
                    </a:lnTo>
                    <a:lnTo>
                      <a:pt x="26590" y="23321"/>
                    </a:lnTo>
                    <a:lnTo>
                      <a:pt x="21818" y="19505"/>
                    </a:lnTo>
                    <a:lnTo>
                      <a:pt x="12272" y="19505"/>
                    </a:lnTo>
                    <a:lnTo>
                      <a:pt x="4772" y="15689"/>
                    </a:lnTo>
                    <a:lnTo>
                      <a:pt x="0" y="13144"/>
                    </a:lnTo>
                    <a:lnTo>
                      <a:pt x="0" y="11872"/>
                    </a:lnTo>
                    <a:lnTo>
                      <a:pt x="2045" y="11872"/>
                    </a:lnTo>
                    <a:lnTo>
                      <a:pt x="2045" y="8904"/>
                    </a:lnTo>
                    <a:lnTo>
                      <a:pt x="4772" y="8904"/>
                    </a:lnTo>
                    <a:lnTo>
                      <a:pt x="8181" y="10600"/>
                    </a:lnTo>
                    <a:lnTo>
                      <a:pt x="17045" y="15689"/>
                    </a:lnTo>
                    <a:lnTo>
                      <a:pt x="23181" y="15689"/>
                    </a:lnTo>
                    <a:lnTo>
                      <a:pt x="26590" y="13992"/>
                    </a:lnTo>
                    <a:lnTo>
                      <a:pt x="29318" y="13992"/>
                    </a:lnTo>
                    <a:lnTo>
                      <a:pt x="34090" y="15689"/>
                    </a:lnTo>
                    <a:lnTo>
                      <a:pt x="37500" y="16961"/>
                    </a:lnTo>
                    <a:lnTo>
                      <a:pt x="42272" y="15689"/>
                    </a:lnTo>
                    <a:lnTo>
                      <a:pt x="42272" y="13992"/>
                    </a:lnTo>
                    <a:lnTo>
                      <a:pt x="45000" y="13144"/>
                    </a:lnTo>
                    <a:lnTo>
                      <a:pt x="46363" y="10600"/>
                    </a:lnTo>
                    <a:lnTo>
                      <a:pt x="45000" y="5088"/>
                    </a:lnTo>
                    <a:lnTo>
                      <a:pt x="51136" y="1272"/>
                    </a:lnTo>
                    <a:lnTo>
                      <a:pt x="55227" y="1272"/>
                    </a:lnTo>
                    <a:lnTo>
                      <a:pt x="57272" y="1272"/>
                    </a:lnTo>
                    <a:lnTo>
                      <a:pt x="62727" y="0"/>
                    </a:lnTo>
                    <a:lnTo>
                      <a:pt x="65454" y="1272"/>
                    </a:lnTo>
                    <a:lnTo>
                      <a:pt x="72954" y="2544"/>
                    </a:lnTo>
                    <a:lnTo>
                      <a:pt x="75681" y="5088"/>
                    </a:lnTo>
                    <a:lnTo>
                      <a:pt x="72954" y="8056"/>
                    </a:lnTo>
                    <a:lnTo>
                      <a:pt x="71590" y="11872"/>
                    </a:lnTo>
                    <a:lnTo>
                      <a:pt x="71590" y="11872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9"/>
              <p:cNvSpPr/>
              <p:nvPr/>
            </p:nvSpPr>
            <p:spPr>
              <a:xfrm>
                <a:off x="5497513" y="2755900"/>
                <a:ext cx="325438" cy="3032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243" y="0"/>
                    </a:moveTo>
                    <a:lnTo>
                      <a:pt x="70243" y="3769"/>
                    </a:lnTo>
                    <a:lnTo>
                      <a:pt x="73170" y="3769"/>
                    </a:lnTo>
                    <a:lnTo>
                      <a:pt x="77268" y="3769"/>
                    </a:lnTo>
                    <a:lnTo>
                      <a:pt x="77268" y="8167"/>
                    </a:lnTo>
                    <a:lnTo>
                      <a:pt x="80780" y="10052"/>
                    </a:lnTo>
                    <a:lnTo>
                      <a:pt x="87804" y="14450"/>
                    </a:lnTo>
                    <a:lnTo>
                      <a:pt x="90146" y="13193"/>
                    </a:lnTo>
                    <a:lnTo>
                      <a:pt x="91902" y="18848"/>
                    </a:lnTo>
                    <a:lnTo>
                      <a:pt x="97170" y="20732"/>
                    </a:lnTo>
                    <a:lnTo>
                      <a:pt x="100682" y="20732"/>
                    </a:lnTo>
                    <a:lnTo>
                      <a:pt x="102439" y="20732"/>
                    </a:lnTo>
                    <a:lnTo>
                      <a:pt x="106536" y="20732"/>
                    </a:lnTo>
                    <a:lnTo>
                      <a:pt x="115317" y="27015"/>
                    </a:lnTo>
                    <a:lnTo>
                      <a:pt x="120000" y="28900"/>
                    </a:lnTo>
                    <a:lnTo>
                      <a:pt x="117073" y="34554"/>
                    </a:lnTo>
                    <a:lnTo>
                      <a:pt x="115317" y="44607"/>
                    </a:lnTo>
                    <a:lnTo>
                      <a:pt x="115317" y="47748"/>
                    </a:lnTo>
                    <a:lnTo>
                      <a:pt x="111804" y="50261"/>
                    </a:lnTo>
                    <a:lnTo>
                      <a:pt x="111804" y="54031"/>
                    </a:lnTo>
                    <a:lnTo>
                      <a:pt x="107707" y="59685"/>
                    </a:lnTo>
                    <a:lnTo>
                      <a:pt x="102439" y="64083"/>
                    </a:lnTo>
                    <a:lnTo>
                      <a:pt x="102439" y="67225"/>
                    </a:lnTo>
                    <a:lnTo>
                      <a:pt x="106536" y="64083"/>
                    </a:lnTo>
                    <a:lnTo>
                      <a:pt x="110048" y="67225"/>
                    </a:lnTo>
                    <a:lnTo>
                      <a:pt x="111804" y="71623"/>
                    </a:lnTo>
                    <a:lnTo>
                      <a:pt x="110048" y="72879"/>
                    </a:lnTo>
                    <a:lnTo>
                      <a:pt x="111804" y="82931"/>
                    </a:lnTo>
                    <a:lnTo>
                      <a:pt x="110048" y="82931"/>
                    </a:lnTo>
                    <a:lnTo>
                      <a:pt x="111804" y="84816"/>
                    </a:lnTo>
                    <a:lnTo>
                      <a:pt x="111804" y="94240"/>
                    </a:lnTo>
                    <a:lnTo>
                      <a:pt x="115317" y="96753"/>
                    </a:lnTo>
                    <a:lnTo>
                      <a:pt x="119414" y="96753"/>
                    </a:lnTo>
                    <a:lnTo>
                      <a:pt x="119414" y="98638"/>
                    </a:lnTo>
                    <a:lnTo>
                      <a:pt x="117073" y="101780"/>
                    </a:lnTo>
                    <a:lnTo>
                      <a:pt x="115317" y="101780"/>
                    </a:lnTo>
                    <a:lnTo>
                      <a:pt x="112975" y="101780"/>
                    </a:lnTo>
                    <a:lnTo>
                      <a:pt x="112975" y="103664"/>
                    </a:lnTo>
                    <a:lnTo>
                      <a:pt x="111804" y="103664"/>
                    </a:lnTo>
                    <a:lnTo>
                      <a:pt x="107707" y="106178"/>
                    </a:lnTo>
                    <a:lnTo>
                      <a:pt x="107707" y="109947"/>
                    </a:lnTo>
                    <a:lnTo>
                      <a:pt x="100682" y="109947"/>
                    </a:lnTo>
                    <a:lnTo>
                      <a:pt x="94829" y="109947"/>
                    </a:lnTo>
                    <a:lnTo>
                      <a:pt x="93073" y="106178"/>
                    </a:lnTo>
                    <a:lnTo>
                      <a:pt x="90146" y="106178"/>
                    </a:lnTo>
                    <a:lnTo>
                      <a:pt x="87804" y="106178"/>
                    </a:lnTo>
                    <a:lnTo>
                      <a:pt x="86634" y="103664"/>
                    </a:lnTo>
                    <a:lnTo>
                      <a:pt x="84878" y="106178"/>
                    </a:lnTo>
                    <a:lnTo>
                      <a:pt x="82536" y="103664"/>
                    </a:lnTo>
                    <a:lnTo>
                      <a:pt x="79609" y="106178"/>
                    </a:lnTo>
                    <a:lnTo>
                      <a:pt x="73170" y="109947"/>
                    </a:lnTo>
                    <a:lnTo>
                      <a:pt x="73170" y="117486"/>
                    </a:lnTo>
                    <a:lnTo>
                      <a:pt x="70243" y="120000"/>
                    </a:lnTo>
                    <a:lnTo>
                      <a:pt x="64390" y="117486"/>
                    </a:lnTo>
                    <a:lnTo>
                      <a:pt x="57365" y="114345"/>
                    </a:lnTo>
                    <a:lnTo>
                      <a:pt x="50341" y="111832"/>
                    </a:lnTo>
                    <a:lnTo>
                      <a:pt x="50341" y="115602"/>
                    </a:lnTo>
                    <a:lnTo>
                      <a:pt x="45073" y="114345"/>
                    </a:lnTo>
                    <a:lnTo>
                      <a:pt x="32195" y="109947"/>
                    </a:lnTo>
                    <a:lnTo>
                      <a:pt x="28682" y="106178"/>
                    </a:lnTo>
                    <a:lnTo>
                      <a:pt x="32195" y="91099"/>
                    </a:lnTo>
                    <a:lnTo>
                      <a:pt x="33365" y="88586"/>
                    </a:lnTo>
                    <a:lnTo>
                      <a:pt x="32195" y="87329"/>
                    </a:lnTo>
                    <a:lnTo>
                      <a:pt x="33365" y="77277"/>
                    </a:lnTo>
                    <a:lnTo>
                      <a:pt x="37463" y="82931"/>
                    </a:lnTo>
                    <a:lnTo>
                      <a:pt x="35707" y="77277"/>
                    </a:lnTo>
                    <a:lnTo>
                      <a:pt x="32195" y="74764"/>
                    </a:lnTo>
                    <a:lnTo>
                      <a:pt x="32195" y="67225"/>
                    </a:lnTo>
                    <a:lnTo>
                      <a:pt x="25170" y="59685"/>
                    </a:lnTo>
                    <a:lnTo>
                      <a:pt x="25170" y="54031"/>
                    </a:lnTo>
                    <a:lnTo>
                      <a:pt x="19902" y="50261"/>
                    </a:lnTo>
                    <a:lnTo>
                      <a:pt x="13463" y="47748"/>
                    </a:lnTo>
                    <a:lnTo>
                      <a:pt x="5268" y="45863"/>
                    </a:lnTo>
                    <a:lnTo>
                      <a:pt x="2341" y="42094"/>
                    </a:lnTo>
                    <a:lnTo>
                      <a:pt x="3512" y="40209"/>
                    </a:lnTo>
                    <a:lnTo>
                      <a:pt x="3512" y="38324"/>
                    </a:lnTo>
                    <a:lnTo>
                      <a:pt x="5268" y="38324"/>
                    </a:lnTo>
                    <a:lnTo>
                      <a:pt x="3512" y="37068"/>
                    </a:lnTo>
                    <a:lnTo>
                      <a:pt x="0" y="38324"/>
                    </a:lnTo>
                    <a:lnTo>
                      <a:pt x="2341" y="34554"/>
                    </a:lnTo>
                    <a:lnTo>
                      <a:pt x="6439" y="32670"/>
                    </a:lnTo>
                    <a:lnTo>
                      <a:pt x="12292" y="32670"/>
                    </a:lnTo>
                    <a:lnTo>
                      <a:pt x="15804" y="32670"/>
                    </a:lnTo>
                    <a:lnTo>
                      <a:pt x="19902" y="37068"/>
                    </a:lnTo>
                    <a:lnTo>
                      <a:pt x="22829" y="34554"/>
                    </a:lnTo>
                    <a:lnTo>
                      <a:pt x="26341" y="34554"/>
                    </a:lnTo>
                    <a:lnTo>
                      <a:pt x="30439" y="34554"/>
                    </a:lnTo>
                    <a:lnTo>
                      <a:pt x="28682" y="27015"/>
                    </a:lnTo>
                    <a:lnTo>
                      <a:pt x="26341" y="18848"/>
                    </a:lnTo>
                    <a:lnTo>
                      <a:pt x="30439" y="18848"/>
                    </a:lnTo>
                    <a:lnTo>
                      <a:pt x="33365" y="18848"/>
                    </a:lnTo>
                    <a:lnTo>
                      <a:pt x="33365" y="24502"/>
                    </a:lnTo>
                    <a:lnTo>
                      <a:pt x="37463" y="24502"/>
                    </a:lnTo>
                    <a:lnTo>
                      <a:pt x="45073" y="24502"/>
                    </a:lnTo>
                    <a:lnTo>
                      <a:pt x="45073" y="20732"/>
                    </a:lnTo>
                    <a:lnTo>
                      <a:pt x="50341" y="18848"/>
                    </a:lnTo>
                    <a:lnTo>
                      <a:pt x="57365" y="14450"/>
                    </a:lnTo>
                    <a:lnTo>
                      <a:pt x="59707" y="13193"/>
                    </a:lnTo>
                    <a:lnTo>
                      <a:pt x="59707" y="3769"/>
                    </a:lnTo>
                    <a:lnTo>
                      <a:pt x="70243" y="0"/>
                    </a:lnTo>
                    <a:lnTo>
                      <a:pt x="70243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9"/>
              <p:cNvSpPr/>
              <p:nvPr/>
            </p:nvSpPr>
            <p:spPr>
              <a:xfrm>
                <a:off x="5472113" y="2462213"/>
                <a:ext cx="190500" cy="330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00" y="120000"/>
                    </a:moveTo>
                    <a:lnTo>
                      <a:pt x="4000" y="118846"/>
                    </a:lnTo>
                    <a:lnTo>
                      <a:pt x="13000" y="115961"/>
                    </a:lnTo>
                    <a:lnTo>
                      <a:pt x="22000" y="107884"/>
                    </a:lnTo>
                    <a:lnTo>
                      <a:pt x="27000" y="105000"/>
                    </a:lnTo>
                    <a:lnTo>
                      <a:pt x="43000" y="105000"/>
                    </a:lnTo>
                    <a:lnTo>
                      <a:pt x="50000" y="99230"/>
                    </a:lnTo>
                    <a:lnTo>
                      <a:pt x="39000" y="102692"/>
                    </a:lnTo>
                    <a:lnTo>
                      <a:pt x="27000" y="99230"/>
                    </a:lnTo>
                    <a:lnTo>
                      <a:pt x="25000" y="99230"/>
                    </a:lnTo>
                    <a:lnTo>
                      <a:pt x="16000" y="99230"/>
                    </a:lnTo>
                    <a:lnTo>
                      <a:pt x="13000" y="96346"/>
                    </a:lnTo>
                    <a:lnTo>
                      <a:pt x="27000" y="88269"/>
                    </a:lnTo>
                    <a:lnTo>
                      <a:pt x="27000" y="83076"/>
                    </a:lnTo>
                    <a:lnTo>
                      <a:pt x="25000" y="83076"/>
                    </a:lnTo>
                    <a:lnTo>
                      <a:pt x="20000" y="81923"/>
                    </a:lnTo>
                    <a:lnTo>
                      <a:pt x="25000" y="80192"/>
                    </a:lnTo>
                    <a:lnTo>
                      <a:pt x="34000" y="77884"/>
                    </a:lnTo>
                    <a:lnTo>
                      <a:pt x="46000" y="76153"/>
                    </a:lnTo>
                    <a:lnTo>
                      <a:pt x="46000" y="74423"/>
                    </a:lnTo>
                    <a:lnTo>
                      <a:pt x="46000" y="68653"/>
                    </a:lnTo>
                    <a:lnTo>
                      <a:pt x="46000" y="65769"/>
                    </a:lnTo>
                    <a:lnTo>
                      <a:pt x="43000" y="65769"/>
                    </a:lnTo>
                    <a:lnTo>
                      <a:pt x="37000" y="60000"/>
                    </a:lnTo>
                    <a:lnTo>
                      <a:pt x="37000" y="56538"/>
                    </a:lnTo>
                    <a:lnTo>
                      <a:pt x="43000" y="53076"/>
                    </a:lnTo>
                    <a:lnTo>
                      <a:pt x="37000" y="53076"/>
                    </a:lnTo>
                    <a:lnTo>
                      <a:pt x="27000" y="55384"/>
                    </a:lnTo>
                    <a:lnTo>
                      <a:pt x="20000" y="58269"/>
                    </a:lnTo>
                    <a:lnTo>
                      <a:pt x="13000" y="55384"/>
                    </a:lnTo>
                    <a:lnTo>
                      <a:pt x="22000" y="46153"/>
                    </a:lnTo>
                    <a:lnTo>
                      <a:pt x="20000" y="43846"/>
                    </a:lnTo>
                    <a:lnTo>
                      <a:pt x="20000" y="38653"/>
                    </a:lnTo>
                    <a:lnTo>
                      <a:pt x="9000" y="38653"/>
                    </a:lnTo>
                    <a:lnTo>
                      <a:pt x="6000" y="47884"/>
                    </a:lnTo>
                    <a:lnTo>
                      <a:pt x="6000" y="42692"/>
                    </a:lnTo>
                    <a:lnTo>
                      <a:pt x="6000" y="33461"/>
                    </a:lnTo>
                    <a:lnTo>
                      <a:pt x="13000" y="28269"/>
                    </a:lnTo>
                    <a:lnTo>
                      <a:pt x="6000" y="30576"/>
                    </a:lnTo>
                    <a:lnTo>
                      <a:pt x="0" y="26538"/>
                    </a:lnTo>
                    <a:lnTo>
                      <a:pt x="6000" y="23076"/>
                    </a:lnTo>
                    <a:lnTo>
                      <a:pt x="9000" y="17307"/>
                    </a:lnTo>
                    <a:lnTo>
                      <a:pt x="4000" y="17307"/>
                    </a:lnTo>
                    <a:lnTo>
                      <a:pt x="6000" y="9807"/>
                    </a:lnTo>
                    <a:lnTo>
                      <a:pt x="13000" y="9807"/>
                    </a:lnTo>
                    <a:lnTo>
                      <a:pt x="13000" y="4615"/>
                    </a:lnTo>
                    <a:lnTo>
                      <a:pt x="16000" y="4615"/>
                    </a:lnTo>
                    <a:lnTo>
                      <a:pt x="20000" y="0"/>
                    </a:lnTo>
                    <a:lnTo>
                      <a:pt x="34000" y="1730"/>
                    </a:lnTo>
                    <a:lnTo>
                      <a:pt x="46000" y="0"/>
                    </a:lnTo>
                    <a:lnTo>
                      <a:pt x="46000" y="2884"/>
                    </a:lnTo>
                    <a:lnTo>
                      <a:pt x="34000" y="8653"/>
                    </a:lnTo>
                    <a:lnTo>
                      <a:pt x="34000" y="12115"/>
                    </a:lnTo>
                    <a:lnTo>
                      <a:pt x="30000" y="16153"/>
                    </a:lnTo>
                    <a:lnTo>
                      <a:pt x="39000" y="13846"/>
                    </a:lnTo>
                    <a:lnTo>
                      <a:pt x="61000" y="13846"/>
                    </a:lnTo>
                    <a:lnTo>
                      <a:pt x="65000" y="17307"/>
                    </a:lnTo>
                    <a:lnTo>
                      <a:pt x="59000" y="23076"/>
                    </a:lnTo>
                    <a:lnTo>
                      <a:pt x="46000" y="31730"/>
                    </a:lnTo>
                    <a:lnTo>
                      <a:pt x="50000" y="34615"/>
                    </a:lnTo>
                    <a:lnTo>
                      <a:pt x="46000" y="36923"/>
                    </a:lnTo>
                    <a:lnTo>
                      <a:pt x="37000" y="36923"/>
                    </a:lnTo>
                    <a:lnTo>
                      <a:pt x="39000" y="38653"/>
                    </a:lnTo>
                    <a:lnTo>
                      <a:pt x="52000" y="38653"/>
                    </a:lnTo>
                    <a:lnTo>
                      <a:pt x="68000" y="47884"/>
                    </a:lnTo>
                    <a:lnTo>
                      <a:pt x="80000" y="58269"/>
                    </a:lnTo>
                    <a:lnTo>
                      <a:pt x="89000" y="65769"/>
                    </a:lnTo>
                    <a:lnTo>
                      <a:pt x="95000" y="72692"/>
                    </a:lnTo>
                    <a:lnTo>
                      <a:pt x="89000" y="72692"/>
                    </a:lnTo>
                    <a:lnTo>
                      <a:pt x="98000" y="80192"/>
                    </a:lnTo>
                    <a:lnTo>
                      <a:pt x="93000" y="81923"/>
                    </a:lnTo>
                    <a:lnTo>
                      <a:pt x="98000" y="85384"/>
                    </a:lnTo>
                    <a:lnTo>
                      <a:pt x="102000" y="81923"/>
                    </a:lnTo>
                    <a:lnTo>
                      <a:pt x="109000" y="81923"/>
                    </a:lnTo>
                    <a:lnTo>
                      <a:pt x="120000" y="87115"/>
                    </a:lnTo>
                    <a:lnTo>
                      <a:pt x="114000" y="96346"/>
                    </a:lnTo>
                    <a:lnTo>
                      <a:pt x="109000" y="97500"/>
                    </a:lnTo>
                    <a:lnTo>
                      <a:pt x="105000" y="101538"/>
                    </a:lnTo>
                    <a:lnTo>
                      <a:pt x="102000" y="101538"/>
                    </a:lnTo>
                    <a:lnTo>
                      <a:pt x="114000" y="105000"/>
                    </a:lnTo>
                    <a:lnTo>
                      <a:pt x="105000" y="110192"/>
                    </a:lnTo>
                    <a:lnTo>
                      <a:pt x="95000" y="111923"/>
                    </a:lnTo>
                    <a:lnTo>
                      <a:pt x="82000" y="110192"/>
                    </a:lnTo>
                    <a:lnTo>
                      <a:pt x="77000" y="110192"/>
                    </a:lnTo>
                    <a:lnTo>
                      <a:pt x="61000" y="111923"/>
                    </a:lnTo>
                    <a:lnTo>
                      <a:pt x="46000" y="111923"/>
                    </a:lnTo>
                    <a:lnTo>
                      <a:pt x="37000" y="114230"/>
                    </a:lnTo>
                    <a:lnTo>
                      <a:pt x="34000" y="117115"/>
                    </a:lnTo>
                    <a:lnTo>
                      <a:pt x="25000" y="117115"/>
                    </a:lnTo>
                    <a:lnTo>
                      <a:pt x="9000" y="120000"/>
                    </a:lnTo>
                    <a:lnTo>
                      <a:pt x="9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9"/>
              <p:cNvSpPr/>
              <p:nvPr/>
            </p:nvSpPr>
            <p:spPr>
              <a:xfrm>
                <a:off x="5427663" y="2597150"/>
                <a:ext cx="58738" cy="46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2432" y="28965"/>
                    </a:moveTo>
                    <a:lnTo>
                      <a:pt x="51891" y="0"/>
                    </a:lnTo>
                    <a:lnTo>
                      <a:pt x="68108" y="0"/>
                    </a:lnTo>
                    <a:lnTo>
                      <a:pt x="90810" y="0"/>
                    </a:lnTo>
                    <a:lnTo>
                      <a:pt x="110270" y="45517"/>
                    </a:lnTo>
                    <a:lnTo>
                      <a:pt x="103783" y="66206"/>
                    </a:lnTo>
                    <a:lnTo>
                      <a:pt x="110270" y="66206"/>
                    </a:lnTo>
                    <a:lnTo>
                      <a:pt x="120000" y="95172"/>
                    </a:lnTo>
                    <a:lnTo>
                      <a:pt x="90810" y="120000"/>
                    </a:lnTo>
                    <a:lnTo>
                      <a:pt x="68108" y="103448"/>
                    </a:lnTo>
                    <a:lnTo>
                      <a:pt x="61621" y="120000"/>
                    </a:lnTo>
                    <a:lnTo>
                      <a:pt x="38918" y="78620"/>
                    </a:lnTo>
                    <a:lnTo>
                      <a:pt x="32432" y="78620"/>
                    </a:lnTo>
                    <a:lnTo>
                      <a:pt x="32432" y="95172"/>
                    </a:lnTo>
                    <a:lnTo>
                      <a:pt x="19459" y="103448"/>
                    </a:lnTo>
                    <a:lnTo>
                      <a:pt x="9729" y="95172"/>
                    </a:lnTo>
                    <a:lnTo>
                      <a:pt x="0" y="78620"/>
                    </a:lnTo>
                    <a:lnTo>
                      <a:pt x="0" y="66206"/>
                    </a:lnTo>
                    <a:lnTo>
                      <a:pt x="0" y="45517"/>
                    </a:lnTo>
                    <a:lnTo>
                      <a:pt x="32432" y="28965"/>
                    </a:lnTo>
                    <a:lnTo>
                      <a:pt x="32432" y="2896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9"/>
              <p:cNvSpPr/>
              <p:nvPr/>
            </p:nvSpPr>
            <p:spPr>
              <a:xfrm>
                <a:off x="5446713" y="2466975"/>
                <a:ext cx="20638" cy="28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923" y="120000"/>
                    </a:moveTo>
                    <a:lnTo>
                      <a:pt x="0" y="93333"/>
                    </a:lnTo>
                    <a:lnTo>
                      <a:pt x="36923" y="93333"/>
                    </a:lnTo>
                    <a:lnTo>
                      <a:pt x="0" y="80000"/>
                    </a:lnTo>
                    <a:lnTo>
                      <a:pt x="36923" y="60000"/>
                    </a:lnTo>
                    <a:lnTo>
                      <a:pt x="64615" y="60000"/>
                    </a:lnTo>
                    <a:lnTo>
                      <a:pt x="64615" y="33333"/>
                    </a:lnTo>
                    <a:lnTo>
                      <a:pt x="120000" y="0"/>
                    </a:lnTo>
                    <a:lnTo>
                      <a:pt x="120000" y="33333"/>
                    </a:lnTo>
                    <a:lnTo>
                      <a:pt x="83076" y="60000"/>
                    </a:lnTo>
                    <a:lnTo>
                      <a:pt x="83076" y="80000"/>
                    </a:lnTo>
                    <a:lnTo>
                      <a:pt x="83076" y="93333"/>
                    </a:lnTo>
                    <a:lnTo>
                      <a:pt x="36923" y="120000"/>
                    </a:lnTo>
                    <a:lnTo>
                      <a:pt x="36923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9"/>
              <p:cNvSpPr/>
              <p:nvPr/>
            </p:nvSpPr>
            <p:spPr>
              <a:xfrm>
                <a:off x="5580063" y="2379663"/>
                <a:ext cx="14288" cy="28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000" y="120000"/>
                    </a:moveTo>
                    <a:lnTo>
                      <a:pt x="40000" y="53333"/>
                    </a:lnTo>
                    <a:lnTo>
                      <a:pt x="0" y="53333"/>
                    </a:lnTo>
                    <a:lnTo>
                      <a:pt x="40000" y="53333"/>
                    </a:lnTo>
                    <a:lnTo>
                      <a:pt x="0" y="20000"/>
                    </a:lnTo>
                    <a:lnTo>
                      <a:pt x="66666" y="0"/>
                    </a:lnTo>
                    <a:lnTo>
                      <a:pt x="120000" y="33333"/>
                    </a:lnTo>
                    <a:lnTo>
                      <a:pt x="120000" y="80000"/>
                    </a:lnTo>
                    <a:lnTo>
                      <a:pt x="40000" y="120000"/>
                    </a:lnTo>
                    <a:lnTo>
                      <a:pt x="4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9"/>
              <p:cNvSpPr/>
              <p:nvPr/>
            </p:nvSpPr>
            <p:spPr>
              <a:xfrm>
                <a:off x="5453063" y="2305050"/>
                <a:ext cx="7938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72000" y="0"/>
                    </a:lnTo>
                    <a:lnTo>
                      <a:pt x="120000" y="53333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9"/>
              <p:cNvSpPr/>
              <p:nvPr/>
            </p:nvSpPr>
            <p:spPr>
              <a:xfrm>
                <a:off x="5540376" y="2438400"/>
                <a:ext cx="11113" cy="9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0" y="120000"/>
                    </a:lnTo>
                    <a:lnTo>
                      <a:pt x="0" y="0"/>
                    </a:lnTo>
                    <a:lnTo>
                      <a:pt x="51428" y="40000"/>
                    </a:lnTo>
                    <a:lnTo>
                      <a:pt x="51428" y="120000"/>
                    </a:lnTo>
                    <a:lnTo>
                      <a:pt x="119999" y="120000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9"/>
              <p:cNvSpPr/>
              <p:nvPr/>
            </p:nvSpPr>
            <p:spPr>
              <a:xfrm>
                <a:off x="5437188" y="2500313"/>
                <a:ext cx="6350" cy="6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9"/>
              <p:cNvSpPr/>
              <p:nvPr/>
            </p:nvSpPr>
            <p:spPr>
              <a:xfrm>
                <a:off x="5359401" y="2589213"/>
                <a:ext cx="112713" cy="146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577" y="15652"/>
                    </a:moveTo>
                    <a:lnTo>
                      <a:pt x="72676" y="20869"/>
                    </a:lnTo>
                    <a:lnTo>
                      <a:pt x="72676" y="27391"/>
                    </a:lnTo>
                    <a:lnTo>
                      <a:pt x="72676" y="31304"/>
                    </a:lnTo>
                    <a:lnTo>
                      <a:pt x="77746" y="36521"/>
                    </a:lnTo>
                    <a:lnTo>
                      <a:pt x="82816" y="39130"/>
                    </a:lnTo>
                    <a:lnTo>
                      <a:pt x="89577" y="36521"/>
                    </a:lnTo>
                    <a:lnTo>
                      <a:pt x="89577" y="31304"/>
                    </a:lnTo>
                    <a:lnTo>
                      <a:pt x="92957" y="31304"/>
                    </a:lnTo>
                    <a:lnTo>
                      <a:pt x="104788" y="44347"/>
                    </a:lnTo>
                    <a:lnTo>
                      <a:pt x="108169" y="39130"/>
                    </a:lnTo>
                    <a:lnTo>
                      <a:pt x="120000" y="44347"/>
                    </a:lnTo>
                    <a:lnTo>
                      <a:pt x="108169" y="48260"/>
                    </a:lnTo>
                    <a:lnTo>
                      <a:pt x="104788" y="48260"/>
                    </a:lnTo>
                    <a:lnTo>
                      <a:pt x="114929" y="60000"/>
                    </a:lnTo>
                    <a:lnTo>
                      <a:pt x="114929" y="63913"/>
                    </a:lnTo>
                    <a:lnTo>
                      <a:pt x="108169" y="67826"/>
                    </a:lnTo>
                    <a:lnTo>
                      <a:pt x="114929" y="71739"/>
                    </a:lnTo>
                    <a:lnTo>
                      <a:pt x="114929" y="83478"/>
                    </a:lnTo>
                    <a:lnTo>
                      <a:pt x="108169" y="88695"/>
                    </a:lnTo>
                    <a:lnTo>
                      <a:pt x="108169" y="92608"/>
                    </a:lnTo>
                    <a:lnTo>
                      <a:pt x="104788" y="104347"/>
                    </a:lnTo>
                    <a:lnTo>
                      <a:pt x="89577" y="104347"/>
                    </a:lnTo>
                    <a:lnTo>
                      <a:pt x="69295" y="108260"/>
                    </a:lnTo>
                    <a:lnTo>
                      <a:pt x="62535" y="116086"/>
                    </a:lnTo>
                    <a:lnTo>
                      <a:pt x="57464" y="113478"/>
                    </a:lnTo>
                    <a:lnTo>
                      <a:pt x="54084" y="116086"/>
                    </a:lnTo>
                    <a:lnTo>
                      <a:pt x="32112" y="120000"/>
                    </a:lnTo>
                    <a:lnTo>
                      <a:pt x="15211" y="120000"/>
                    </a:lnTo>
                    <a:lnTo>
                      <a:pt x="11830" y="120000"/>
                    </a:lnTo>
                    <a:lnTo>
                      <a:pt x="15211" y="113478"/>
                    </a:lnTo>
                    <a:lnTo>
                      <a:pt x="5070" y="113478"/>
                    </a:lnTo>
                    <a:lnTo>
                      <a:pt x="5070" y="108260"/>
                    </a:lnTo>
                    <a:lnTo>
                      <a:pt x="11830" y="104347"/>
                    </a:lnTo>
                    <a:lnTo>
                      <a:pt x="0" y="104347"/>
                    </a:lnTo>
                    <a:lnTo>
                      <a:pt x="5070" y="99130"/>
                    </a:lnTo>
                    <a:lnTo>
                      <a:pt x="15211" y="99130"/>
                    </a:lnTo>
                    <a:lnTo>
                      <a:pt x="15211" y="95217"/>
                    </a:lnTo>
                    <a:lnTo>
                      <a:pt x="20281" y="92608"/>
                    </a:lnTo>
                    <a:lnTo>
                      <a:pt x="35492" y="88695"/>
                    </a:lnTo>
                    <a:lnTo>
                      <a:pt x="42253" y="88695"/>
                    </a:lnTo>
                    <a:lnTo>
                      <a:pt x="35492" y="83478"/>
                    </a:lnTo>
                    <a:lnTo>
                      <a:pt x="32112" y="88695"/>
                    </a:lnTo>
                    <a:lnTo>
                      <a:pt x="20281" y="88695"/>
                    </a:lnTo>
                    <a:lnTo>
                      <a:pt x="27042" y="80869"/>
                    </a:lnTo>
                    <a:lnTo>
                      <a:pt x="32112" y="71739"/>
                    </a:lnTo>
                    <a:lnTo>
                      <a:pt x="35492" y="67826"/>
                    </a:lnTo>
                    <a:lnTo>
                      <a:pt x="15211" y="63913"/>
                    </a:lnTo>
                    <a:lnTo>
                      <a:pt x="11830" y="60000"/>
                    </a:lnTo>
                    <a:lnTo>
                      <a:pt x="15211" y="50869"/>
                    </a:lnTo>
                    <a:lnTo>
                      <a:pt x="27042" y="50869"/>
                    </a:lnTo>
                    <a:lnTo>
                      <a:pt x="15211" y="48260"/>
                    </a:lnTo>
                    <a:lnTo>
                      <a:pt x="15211" y="44347"/>
                    </a:lnTo>
                    <a:lnTo>
                      <a:pt x="11830" y="44347"/>
                    </a:lnTo>
                    <a:lnTo>
                      <a:pt x="11830" y="36521"/>
                    </a:lnTo>
                    <a:lnTo>
                      <a:pt x="27042" y="36521"/>
                    </a:lnTo>
                    <a:lnTo>
                      <a:pt x="35492" y="39130"/>
                    </a:lnTo>
                    <a:lnTo>
                      <a:pt x="47323" y="36521"/>
                    </a:lnTo>
                    <a:lnTo>
                      <a:pt x="54084" y="36521"/>
                    </a:lnTo>
                    <a:lnTo>
                      <a:pt x="57464" y="31304"/>
                    </a:lnTo>
                    <a:lnTo>
                      <a:pt x="62535" y="27391"/>
                    </a:lnTo>
                    <a:lnTo>
                      <a:pt x="47323" y="23478"/>
                    </a:lnTo>
                    <a:lnTo>
                      <a:pt x="54084" y="20869"/>
                    </a:lnTo>
                    <a:lnTo>
                      <a:pt x="57464" y="15652"/>
                    </a:lnTo>
                    <a:lnTo>
                      <a:pt x="72676" y="6521"/>
                    </a:lnTo>
                    <a:lnTo>
                      <a:pt x="82816" y="0"/>
                    </a:lnTo>
                    <a:lnTo>
                      <a:pt x="92957" y="6521"/>
                    </a:lnTo>
                    <a:lnTo>
                      <a:pt x="89577" y="15652"/>
                    </a:lnTo>
                    <a:lnTo>
                      <a:pt x="89577" y="15652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9"/>
              <p:cNvSpPr/>
              <p:nvPr/>
            </p:nvSpPr>
            <p:spPr>
              <a:xfrm>
                <a:off x="5081588" y="2098675"/>
                <a:ext cx="2381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00" y="120000"/>
                    </a:moveTo>
                    <a:lnTo>
                      <a:pt x="41600" y="113548"/>
                    </a:lnTo>
                    <a:lnTo>
                      <a:pt x="34400" y="99354"/>
                    </a:lnTo>
                    <a:lnTo>
                      <a:pt x="14400" y="104516"/>
                    </a:lnTo>
                    <a:lnTo>
                      <a:pt x="14400" y="96774"/>
                    </a:lnTo>
                    <a:lnTo>
                      <a:pt x="16800" y="96774"/>
                    </a:lnTo>
                    <a:lnTo>
                      <a:pt x="24000" y="85161"/>
                    </a:lnTo>
                    <a:lnTo>
                      <a:pt x="21600" y="76129"/>
                    </a:lnTo>
                    <a:lnTo>
                      <a:pt x="20000" y="68387"/>
                    </a:lnTo>
                    <a:lnTo>
                      <a:pt x="4800" y="68387"/>
                    </a:lnTo>
                    <a:lnTo>
                      <a:pt x="1600" y="59354"/>
                    </a:lnTo>
                    <a:lnTo>
                      <a:pt x="14400" y="55483"/>
                    </a:lnTo>
                    <a:lnTo>
                      <a:pt x="28800" y="59354"/>
                    </a:lnTo>
                    <a:lnTo>
                      <a:pt x="28800" y="52903"/>
                    </a:lnTo>
                    <a:lnTo>
                      <a:pt x="27200" y="55483"/>
                    </a:lnTo>
                    <a:lnTo>
                      <a:pt x="21600" y="49032"/>
                    </a:lnTo>
                    <a:lnTo>
                      <a:pt x="28800" y="41290"/>
                    </a:lnTo>
                    <a:lnTo>
                      <a:pt x="16800" y="32258"/>
                    </a:lnTo>
                    <a:lnTo>
                      <a:pt x="7200" y="41290"/>
                    </a:lnTo>
                    <a:lnTo>
                      <a:pt x="0" y="37419"/>
                    </a:lnTo>
                    <a:lnTo>
                      <a:pt x="4800" y="28387"/>
                    </a:lnTo>
                    <a:lnTo>
                      <a:pt x="9600" y="32258"/>
                    </a:lnTo>
                    <a:lnTo>
                      <a:pt x="12800" y="28387"/>
                    </a:lnTo>
                    <a:lnTo>
                      <a:pt x="7200" y="25806"/>
                    </a:lnTo>
                    <a:lnTo>
                      <a:pt x="9600" y="16774"/>
                    </a:lnTo>
                    <a:lnTo>
                      <a:pt x="12800" y="11612"/>
                    </a:lnTo>
                    <a:lnTo>
                      <a:pt x="16800" y="16774"/>
                    </a:lnTo>
                    <a:lnTo>
                      <a:pt x="21600" y="16774"/>
                    </a:lnTo>
                    <a:lnTo>
                      <a:pt x="16800" y="5161"/>
                    </a:lnTo>
                    <a:lnTo>
                      <a:pt x="24000" y="0"/>
                    </a:lnTo>
                    <a:lnTo>
                      <a:pt x="34400" y="16774"/>
                    </a:lnTo>
                    <a:lnTo>
                      <a:pt x="34400" y="32258"/>
                    </a:lnTo>
                    <a:lnTo>
                      <a:pt x="36800" y="46451"/>
                    </a:lnTo>
                    <a:lnTo>
                      <a:pt x="41600" y="32258"/>
                    </a:lnTo>
                    <a:lnTo>
                      <a:pt x="41600" y="37419"/>
                    </a:lnTo>
                    <a:lnTo>
                      <a:pt x="47200" y="37419"/>
                    </a:lnTo>
                    <a:lnTo>
                      <a:pt x="47200" y="16774"/>
                    </a:lnTo>
                    <a:lnTo>
                      <a:pt x="48800" y="16774"/>
                    </a:lnTo>
                    <a:lnTo>
                      <a:pt x="54400" y="32258"/>
                    </a:lnTo>
                    <a:lnTo>
                      <a:pt x="56000" y="28387"/>
                    </a:lnTo>
                    <a:lnTo>
                      <a:pt x="56000" y="20645"/>
                    </a:lnTo>
                    <a:lnTo>
                      <a:pt x="60800" y="16774"/>
                    </a:lnTo>
                    <a:lnTo>
                      <a:pt x="65600" y="25806"/>
                    </a:lnTo>
                    <a:lnTo>
                      <a:pt x="71200" y="28387"/>
                    </a:lnTo>
                    <a:lnTo>
                      <a:pt x="68000" y="16774"/>
                    </a:lnTo>
                    <a:lnTo>
                      <a:pt x="78400" y="25806"/>
                    </a:lnTo>
                    <a:lnTo>
                      <a:pt x="80800" y="16774"/>
                    </a:lnTo>
                    <a:lnTo>
                      <a:pt x="85600" y="16774"/>
                    </a:lnTo>
                    <a:lnTo>
                      <a:pt x="91200" y="16774"/>
                    </a:lnTo>
                    <a:lnTo>
                      <a:pt x="91200" y="5161"/>
                    </a:lnTo>
                    <a:lnTo>
                      <a:pt x="96000" y="5161"/>
                    </a:lnTo>
                    <a:lnTo>
                      <a:pt x="98400" y="16774"/>
                    </a:lnTo>
                    <a:lnTo>
                      <a:pt x="111200" y="9032"/>
                    </a:lnTo>
                    <a:lnTo>
                      <a:pt x="105600" y="20645"/>
                    </a:lnTo>
                    <a:lnTo>
                      <a:pt x="111200" y="20645"/>
                    </a:lnTo>
                    <a:lnTo>
                      <a:pt x="108000" y="32258"/>
                    </a:lnTo>
                    <a:lnTo>
                      <a:pt x="111200" y="32258"/>
                    </a:lnTo>
                    <a:lnTo>
                      <a:pt x="120000" y="49032"/>
                    </a:lnTo>
                    <a:lnTo>
                      <a:pt x="120000" y="59354"/>
                    </a:lnTo>
                    <a:lnTo>
                      <a:pt x="118400" y="64516"/>
                    </a:lnTo>
                    <a:lnTo>
                      <a:pt x="115200" y="72258"/>
                    </a:lnTo>
                    <a:lnTo>
                      <a:pt x="111200" y="76129"/>
                    </a:lnTo>
                    <a:lnTo>
                      <a:pt x="108000" y="87741"/>
                    </a:lnTo>
                    <a:lnTo>
                      <a:pt x="98400" y="92903"/>
                    </a:lnTo>
                    <a:lnTo>
                      <a:pt x="85600" y="99354"/>
                    </a:lnTo>
                    <a:lnTo>
                      <a:pt x="78400" y="104516"/>
                    </a:lnTo>
                    <a:lnTo>
                      <a:pt x="68000" y="114838"/>
                    </a:lnTo>
                    <a:lnTo>
                      <a:pt x="59200" y="120000"/>
                    </a:lnTo>
                    <a:lnTo>
                      <a:pt x="592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9"/>
              <p:cNvSpPr/>
              <p:nvPr/>
            </p:nvSpPr>
            <p:spPr>
              <a:xfrm>
                <a:off x="5795963" y="2897188"/>
                <a:ext cx="301625" cy="307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631" y="5567"/>
                    </a:moveTo>
                    <a:lnTo>
                      <a:pt x="42315" y="3711"/>
                    </a:lnTo>
                    <a:lnTo>
                      <a:pt x="43578" y="0"/>
                    </a:lnTo>
                    <a:lnTo>
                      <a:pt x="50526" y="0"/>
                    </a:lnTo>
                    <a:lnTo>
                      <a:pt x="53684" y="0"/>
                    </a:lnTo>
                    <a:lnTo>
                      <a:pt x="60631" y="5567"/>
                    </a:lnTo>
                    <a:lnTo>
                      <a:pt x="66315" y="8041"/>
                    </a:lnTo>
                    <a:lnTo>
                      <a:pt x="69473" y="8041"/>
                    </a:lnTo>
                    <a:lnTo>
                      <a:pt x="67578" y="11134"/>
                    </a:lnTo>
                    <a:lnTo>
                      <a:pt x="71368" y="16701"/>
                    </a:lnTo>
                    <a:lnTo>
                      <a:pt x="72631" y="18556"/>
                    </a:lnTo>
                    <a:lnTo>
                      <a:pt x="71368" y="22886"/>
                    </a:lnTo>
                    <a:lnTo>
                      <a:pt x="67578" y="21030"/>
                    </a:lnTo>
                    <a:lnTo>
                      <a:pt x="66315" y="16701"/>
                    </a:lnTo>
                    <a:lnTo>
                      <a:pt x="66315" y="18556"/>
                    </a:lnTo>
                    <a:lnTo>
                      <a:pt x="61894" y="18556"/>
                    </a:lnTo>
                    <a:lnTo>
                      <a:pt x="58105" y="21030"/>
                    </a:lnTo>
                    <a:lnTo>
                      <a:pt x="53684" y="24742"/>
                    </a:lnTo>
                    <a:lnTo>
                      <a:pt x="56210" y="28453"/>
                    </a:lnTo>
                    <a:lnTo>
                      <a:pt x="53684" y="30927"/>
                    </a:lnTo>
                    <a:lnTo>
                      <a:pt x="53684" y="34639"/>
                    </a:lnTo>
                    <a:lnTo>
                      <a:pt x="67578" y="47010"/>
                    </a:lnTo>
                    <a:lnTo>
                      <a:pt x="74526" y="63092"/>
                    </a:lnTo>
                    <a:lnTo>
                      <a:pt x="88421" y="68659"/>
                    </a:lnTo>
                    <a:lnTo>
                      <a:pt x="92842" y="68659"/>
                    </a:lnTo>
                    <a:lnTo>
                      <a:pt x="94105" y="70515"/>
                    </a:lnTo>
                    <a:lnTo>
                      <a:pt x="92842" y="72989"/>
                    </a:lnTo>
                    <a:lnTo>
                      <a:pt x="92842" y="74226"/>
                    </a:lnTo>
                    <a:lnTo>
                      <a:pt x="99789" y="77938"/>
                    </a:lnTo>
                    <a:lnTo>
                      <a:pt x="109894" y="83505"/>
                    </a:lnTo>
                    <a:lnTo>
                      <a:pt x="120000" y="91546"/>
                    </a:lnTo>
                    <a:lnTo>
                      <a:pt x="117473" y="95257"/>
                    </a:lnTo>
                    <a:lnTo>
                      <a:pt x="115578" y="95257"/>
                    </a:lnTo>
                    <a:lnTo>
                      <a:pt x="114315" y="91546"/>
                    </a:lnTo>
                    <a:lnTo>
                      <a:pt x="109894" y="87216"/>
                    </a:lnTo>
                    <a:lnTo>
                      <a:pt x="106105" y="85979"/>
                    </a:lnTo>
                    <a:lnTo>
                      <a:pt x="101684" y="89690"/>
                    </a:lnTo>
                    <a:lnTo>
                      <a:pt x="99789" y="97113"/>
                    </a:lnTo>
                    <a:lnTo>
                      <a:pt x="101684" y="97113"/>
                    </a:lnTo>
                    <a:lnTo>
                      <a:pt x="106105" y="98969"/>
                    </a:lnTo>
                    <a:lnTo>
                      <a:pt x="106105" y="107010"/>
                    </a:lnTo>
                    <a:lnTo>
                      <a:pt x="99789" y="108247"/>
                    </a:lnTo>
                    <a:lnTo>
                      <a:pt x="99789" y="114432"/>
                    </a:lnTo>
                    <a:lnTo>
                      <a:pt x="96631" y="118144"/>
                    </a:lnTo>
                    <a:lnTo>
                      <a:pt x="92842" y="120000"/>
                    </a:lnTo>
                    <a:lnTo>
                      <a:pt x="92842" y="116288"/>
                    </a:lnTo>
                    <a:lnTo>
                      <a:pt x="94105" y="116288"/>
                    </a:lnTo>
                    <a:lnTo>
                      <a:pt x="94105" y="110103"/>
                    </a:lnTo>
                    <a:lnTo>
                      <a:pt x="96631" y="108247"/>
                    </a:lnTo>
                    <a:lnTo>
                      <a:pt x="90315" y="91546"/>
                    </a:lnTo>
                    <a:lnTo>
                      <a:pt x="88421" y="91546"/>
                    </a:lnTo>
                    <a:lnTo>
                      <a:pt x="82736" y="89690"/>
                    </a:lnTo>
                    <a:lnTo>
                      <a:pt x="82736" y="87216"/>
                    </a:lnTo>
                    <a:lnTo>
                      <a:pt x="80842" y="83505"/>
                    </a:lnTo>
                    <a:lnTo>
                      <a:pt x="77052" y="83505"/>
                    </a:lnTo>
                    <a:lnTo>
                      <a:pt x="77052" y="81649"/>
                    </a:lnTo>
                    <a:lnTo>
                      <a:pt x="72631" y="81649"/>
                    </a:lnTo>
                    <a:lnTo>
                      <a:pt x="71368" y="76082"/>
                    </a:lnTo>
                    <a:lnTo>
                      <a:pt x="63789" y="76082"/>
                    </a:lnTo>
                    <a:lnTo>
                      <a:pt x="58105" y="74226"/>
                    </a:lnTo>
                    <a:lnTo>
                      <a:pt x="52421" y="67422"/>
                    </a:lnTo>
                    <a:lnTo>
                      <a:pt x="48000" y="64948"/>
                    </a:lnTo>
                    <a:lnTo>
                      <a:pt x="42315" y="58762"/>
                    </a:lnTo>
                    <a:lnTo>
                      <a:pt x="39157" y="55051"/>
                    </a:lnTo>
                    <a:lnTo>
                      <a:pt x="36631" y="55051"/>
                    </a:lnTo>
                    <a:lnTo>
                      <a:pt x="36631" y="53195"/>
                    </a:lnTo>
                    <a:lnTo>
                      <a:pt x="34736" y="49484"/>
                    </a:lnTo>
                    <a:lnTo>
                      <a:pt x="34736" y="45154"/>
                    </a:lnTo>
                    <a:lnTo>
                      <a:pt x="30947" y="40206"/>
                    </a:lnTo>
                    <a:lnTo>
                      <a:pt x="24631" y="37731"/>
                    </a:lnTo>
                    <a:lnTo>
                      <a:pt x="18947" y="37731"/>
                    </a:lnTo>
                    <a:lnTo>
                      <a:pt x="13263" y="40206"/>
                    </a:lnTo>
                    <a:lnTo>
                      <a:pt x="10736" y="43917"/>
                    </a:lnTo>
                    <a:lnTo>
                      <a:pt x="7578" y="45154"/>
                    </a:lnTo>
                    <a:lnTo>
                      <a:pt x="10105" y="42061"/>
                    </a:lnTo>
                    <a:lnTo>
                      <a:pt x="10105" y="40206"/>
                    </a:lnTo>
                    <a:lnTo>
                      <a:pt x="5684" y="40206"/>
                    </a:lnTo>
                    <a:lnTo>
                      <a:pt x="1894" y="37731"/>
                    </a:lnTo>
                    <a:lnTo>
                      <a:pt x="1894" y="28453"/>
                    </a:lnTo>
                    <a:lnTo>
                      <a:pt x="0" y="26597"/>
                    </a:lnTo>
                    <a:lnTo>
                      <a:pt x="1894" y="26597"/>
                    </a:lnTo>
                    <a:lnTo>
                      <a:pt x="0" y="16701"/>
                    </a:lnTo>
                    <a:lnTo>
                      <a:pt x="1894" y="15463"/>
                    </a:lnTo>
                    <a:lnTo>
                      <a:pt x="3157" y="16701"/>
                    </a:lnTo>
                    <a:lnTo>
                      <a:pt x="7578" y="15463"/>
                    </a:lnTo>
                    <a:lnTo>
                      <a:pt x="10736" y="15463"/>
                    </a:lnTo>
                    <a:lnTo>
                      <a:pt x="15157" y="13608"/>
                    </a:lnTo>
                    <a:lnTo>
                      <a:pt x="23368" y="15463"/>
                    </a:lnTo>
                    <a:lnTo>
                      <a:pt x="24631" y="11134"/>
                    </a:lnTo>
                    <a:lnTo>
                      <a:pt x="24631" y="8041"/>
                    </a:lnTo>
                    <a:lnTo>
                      <a:pt x="26526" y="8041"/>
                    </a:lnTo>
                    <a:lnTo>
                      <a:pt x="29052" y="11134"/>
                    </a:lnTo>
                    <a:lnTo>
                      <a:pt x="30947" y="11134"/>
                    </a:lnTo>
                    <a:lnTo>
                      <a:pt x="32842" y="11134"/>
                    </a:lnTo>
                    <a:lnTo>
                      <a:pt x="32842" y="8041"/>
                    </a:lnTo>
                    <a:lnTo>
                      <a:pt x="36631" y="8041"/>
                    </a:lnTo>
                    <a:lnTo>
                      <a:pt x="36631" y="5567"/>
                    </a:lnTo>
                    <a:lnTo>
                      <a:pt x="36631" y="556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9"/>
              <p:cNvSpPr/>
              <p:nvPr/>
            </p:nvSpPr>
            <p:spPr>
              <a:xfrm>
                <a:off x="5948363" y="3195638"/>
                <a:ext cx="69850" cy="492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45" y="120000"/>
                    </a:moveTo>
                    <a:lnTo>
                      <a:pt x="87272" y="108387"/>
                    </a:lnTo>
                    <a:lnTo>
                      <a:pt x="70909" y="81290"/>
                    </a:lnTo>
                    <a:lnTo>
                      <a:pt x="51818" y="81290"/>
                    </a:lnTo>
                    <a:lnTo>
                      <a:pt x="24545" y="46451"/>
                    </a:lnTo>
                    <a:lnTo>
                      <a:pt x="0" y="46451"/>
                    </a:lnTo>
                    <a:lnTo>
                      <a:pt x="0" y="11612"/>
                    </a:lnTo>
                    <a:lnTo>
                      <a:pt x="5454" y="0"/>
                    </a:lnTo>
                    <a:lnTo>
                      <a:pt x="13636" y="11612"/>
                    </a:lnTo>
                    <a:lnTo>
                      <a:pt x="24545" y="0"/>
                    </a:lnTo>
                    <a:lnTo>
                      <a:pt x="30000" y="0"/>
                    </a:lnTo>
                    <a:lnTo>
                      <a:pt x="51818" y="11612"/>
                    </a:lnTo>
                    <a:lnTo>
                      <a:pt x="114545" y="0"/>
                    </a:lnTo>
                    <a:lnTo>
                      <a:pt x="120000" y="23225"/>
                    </a:lnTo>
                    <a:lnTo>
                      <a:pt x="114545" y="58064"/>
                    </a:lnTo>
                    <a:lnTo>
                      <a:pt x="120000" y="81290"/>
                    </a:lnTo>
                    <a:lnTo>
                      <a:pt x="114545" y="120000"/>
                    </a:lnTo>
                    <a:lnTo>
                      <a:pt x="114545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9"/>
              <p:cNvSpPr/>
              <p:nvPr/>
            </p:nvSpPr>
            <p:spPr>
              <a:xfrm>
                <a:off x="5829301" y="3097213"/>
                <a:ext cx="44450" cy="746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428" y="120000"/>
                    </a:moveTo>
                    <a:lnTo>
                      <a:pt x="21428" y="112340"/>
                    </a:lnTo>
                    <a:lnTo>
                      <a:pt x="21428" y="79148"/>
                    </a:lnTo>
                    <a:lnTo>
                      <a:pt x="21428" y="71489"/>
                    </a:lnTo>
                    <a:lnTo>
                      <a:pt x="21428" y="61276"/>
                    </a:lnTo>
                    <a:lnTo>
                      <a:pt x="21428" y="48510"/>
                    </a:lnTo>
                    <a:lnTo>
                      <a:pt x="0" y="22978"/>
                    </a:lnTo>
                    <a:lnTo>
                      <a:pt x="0" y="15319"/>
                    </a:lnTo>
                    <a:lnTo>
                      <a:pt x="21428" y="15319"/>
                    </a:lnTo>
                    <a:lnTo>
                      <a:pt x="77142" y="0"/>
                    </a:lnTo>
                    <a:lnTo>
                      <a:pt x="89999" y="0"/>
                    </a:lnTo>
                    <a:lnTo>
                      <a:pt x="119999" y="38297"/>
                    </a:lnTo>
                    <a:lnTo>
                      <a:pt x="107142" y="48510"/>
                    </a:lnTo>
                    <a:lnTo>
                      <a:pt x="107142" y="56170"/>
                    </a:lnTo>
                    <a:lnTo>
                      <a:pt x="89999" y="102127"/>
                    </a:lnTo>
                    <a:lnTo>
                      <a:pt x="68571" y="102127"/>
                    </a:lnTo>
                    <a:lnTo>
                      <a:pt x="51428" y="120000"/>
                    </a:lnTo>
                    <a:lnTo>
                      <a:pt x="51428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9"/>
              <p:cNvSpPr/>
              <p:nvPr/>
            </p:nvSpPr>
            <p:spPr>
              <a:xfrm>
                <a:off x="5992813" y="3265488"/>
                <a:ext cx="6350" cy="79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0"/>
                    </a:lnTo>
                    <a:lnTo>
                      <a:pt x="120000" y="4800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9"/>
              <p:cNvSpPr/>
              <p:nvPr/>
            </p:nvSpPr>
            <p:spPr>
              <a:xfrm>
                <a:off x="5707063" y="2662238"/>
                <a:ext cx="93663" cy="1031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6000"/>
                    </a:moveTo>
                    <a:lnTo>
                      <a:pt x="0" y="92307"/>
                    </a:lnTo>
                    <a:lnTo>
                      <a:pt x="18305" y="84923"/>
                    </a:lnTo>
                    <a:lnTo>
                      <a:pt x="32542" y="84923"/>
                    </a:lnTo>
                    <a:lnTo>
                      <a:pt x="18305" y="79384"/>
                    </a:lnTo>
                    <a:lnTo>
                      <a:pt x="18305" y="68307"/>
                    </a:lnTo>
                    <a:lnTo>
                      <a:pt x="32542" y="49846"/>
                    </a:lnTo>
                    <a:lnTo>
                      <a:pt x="36610" y="24000"/>
                    </a:lnTo>
                    <a:lnTo>
                      <a:pt x="50847" y="40615"/>
                    </a:lnTo>
                    <a:lnTo>
                      <a:pt x="54915" y="55384"/>
                    </a:lnTo>
                    <a:lnTo>
                      <a:pt x="69152" y="62769"/>
                    </a:lnTo>
                    <a:lnTo>
                      <a:pt x="61016" y="46153"/>
                    </a:lnTo>
                    <a:lnTo>
                      <a:pt x="69152" y="33230"/>
                    </a:lnTo>
                    <a:lnTo>
                      <a:pt x="61016" y="33230"/>
                    </a:lnTo>
                    <a:lnTo>
                      <a:pt x="61016" y="16615"/>
                    </a:lnTo>
                    <a:lnTo>
                      <a:pt x="81355" y="11076"/>
                    </a:lnTo>
                    <a:lnTo>
                      <a:pt x="101694" y="5538"/>
                    </a:lnTo>
                    <a:lnTo>
                      <a:pt x="113898" y="16615"/>
                    </a:lnTo>
                    <a:lnTo>
                      <a:pt x="113898" y="5538"/>
                    </a:lnTo>
                    <a:lnTo>
                      <a:pt x="113898" y="0"/>
                    </a:lnTo>
                    <a:lnTo>
                      <a:pt x="120000" y="16615"/>
                    </a:lnTo>
                    <a:lnTo>
                      <a:pt x="113898" y="40615"/>
                    </a:lnTo>
                    <a:lnTo>
                      <a:pt x="105762" y="40615"/>
                    </a:lnTo>
                    <a:lnTo>
                      <a:pt x="105762" y="68307"/>
                    </a:lnTo>
                    <a:lnTo>
                      <a:pt x="93559" y="68307"/>
                    </a:lnTo>
                    <a:lnTo>
                      <a:pt x="81355" y="79384"/>
                    </a:lnTo>
                    <a:lnTo>
                      <a:pt x="93559" y="92307"/>
                    </a:lnTo>
                    <a:lnTo>
                      <a:pt x="87457" y="108923"/>
                    </a:lnTo>
                    <a:lnTo>
                      <a:pt x="87457" y="112615"/>
                    </a:lnTo>
                    <a:lnTo>
                      <a:pt x="87457" y="120000"/>
                    </a:lnTo>
                    <a:lnTo>
                      <a:pt x="69152" y="120000"/>
                    </a:lnTo>
                    <a:lnTo>
                      <a:pt x="81355" y="103384"/>
                    </a:lnTo>
                    <a:lnTo>
                      <a:pt x="54915" y="103384"/>
                    </a:lnTo>
                    <a:lnTo>
                      <a:pt x="44745" y="92307"/>
                    </a:lnTo>
                    <a:lnTo>
                      <a:pt x="32542" y="92307"/>
                    </a:lnTo>
                    <a:lnTo>
                      <a:pt x="18305" y="103384"/>
                    </a:lnTo>
                    <a:lnTo>
                      <a:pt x="8135" y="103384"/>
                    </a:lnTo>
                    <a:lnTo>
                      <a:pt x="0" y="96000"/>
                    </a:lnTo>
                    <a:lnTo>
                      <a:pt x="0" y="96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9"/>
              <p:cNvSpPr/>
              <p:nvPr/>
            </p:nvSpPr>
            <p:spPr>
              <a:xfrm>
                <a:off x="5735638" y="1903413"/>
                <a:ext cx="546100" cy="5826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2" y="13405"/>
                    </a:moveTo>
                    <a:lnTo>
                      <a:pt x="116860" y="13405"/>
                    </a:lnTo>
                    <a:lnTo>
                      <a:pt x="110581" y="19291"/>
                    </a:lnTo>
                    <a:lnTo>
                      <a:pt x="111279" y="16348"/>
                    </a:lnTo>
                    <a:lnTo>
                      <a:pt x="112674" y="14059"/>
                    </a:lnTo>
                    <a:lnTo>
                      <a:pt x="111279" y="12098"/>
                    </a:lnTo>
                    <a:lnTo>
                      <a:pt x="107441" y="11117"/>
                    </a:lnTo>
                    <a:lnTo>
                      <a:pt x="106046" y="10136"/>
                    </a:lnTo>
                    <a:lnTo>
                      <a:pt x="103255" y="11117"/>
                    </a:lnTo>
                    <a:lnTo>
                      <a:pt x="102209" y="11117"/>
                    </a:lnTo>
                    <a:lnTo>
                      <a:pt x="100116" y="11117"/>
                    </a:lnTo>
                    <a:lnTo>
                      <a:pt x="96976" y="14059"/>
                    </a:lnTo>
                    <a:lnTo>
                      <a:pt x="97674" y="18310"/>
                    </a:lnTo>
                    <a:lnTo>
                      <a:pt x="96976" y="20272"/>
                    </a:lnTo>
                    <a:lnTo>
                      <a:pt x="95581" y="20926"/>
                    </a:lnTo>
                    <a:lnTo>
                      <a:pt x="95581" y="22234"/>
                    </a:lnTo>
                    <a:lnTo>
                      <a:pt x="93139" y="23215"/>
                    </a:lnTo>
                    <a:lnTo>
                      <a:pt x="91395" y="22234"/>
                    </a:lnTo>
                    <a:lnTo>
                      <a:pt x="88953" y="20926"/>
                    </a:lnTo>
                    <a:lnTo>
                      <a:pt x="87558" y="20926"/>
                    </a:lnTo>
                    <a:lnTo>
                      <a:pt x="85813" y="22234"/>
                    </a:lnTo>
                    <a:lnTo>
                      <a:pt x="82674" y="22234"/>
                    </a:lnTo>
                    <a:lnTo>
                      <a:pt x="78139" y="18310"/>
                    </a:lnTo>
                    <a:lnTo>
                      <a:pt x="76395" y="17002"/>
                    </a:lnTo>
                    <a:lnTo>
                      <a:pt x="75000" y="17002"/>
                    </a:lnTo>
                    <a:lnTo>
                      <a:pt x="75000" y="19291"/>
                    </a:lnTo>
                    <a:lnTo>
                      <a:pt x="73953" y="19291"/>
                    </a:lnTo>
                    <a:lnTo>
                      <a:pt x="73953" y="20272"/>
                    </a:lnTo>
                    <a:lnTo>
                      <a:pt x="70813" y="19291"/>
                    </a:lnTo>
                    <a:lnTo>
                      <a:pt x="71860" y="22234"/>
                    </a:lnTo>
                    <a:lnTo>
                      <a:pt x="70813" y="23869"/>
                    </a:lnTo>
                    <a:lnTo>
                      <a:pt x="71860" y="25177"/>
                    </a:lnTo>
                    <a:lnTo>
                      <a:pt x="70813" y="25177"/>
                    </a:lnTo>
                    <a:lnTo>
                      <a:pt x="66627" y="23869"/>
                    </a:lnTo>
                    <a:lnTo>
                      <a:pt x="63139" y="23869"/>
                    </a:lnTo>
                    <a:lnTo>
                      <a:pt x="61395" y="25177"/>
                    </a:lnTo>
                    <a:lnTo>
                      <a:pt x="62093" y="27465"/>
                    </a:lnTo>
                    <a:lnTo>
                      <a:pt x="61395" y="29100"/>
                    </a:lnTo>
                    <a:lnTo>
                      <a:pt x="57906" y="28119"/>
                    </a:lnTo>
                    <a:lnTo>
                      <a:pt x="55813" y="29100"/>
                    </a:lnTo>
                    <a:lnTo>
                      <a:pt x="55813" y="31389"/>
                    </a:lnTo>
                    <a:lnTo>
                      <a:pt x="54418" y="33351"/>
                    </a:lnTo>
                    <a:lnTo>
                      <a:pt x="53372" y="33351"/>
                    </a:lnTo>
                    <a:lnTo>
                      <a:pt x="55813" y="36294"/>
                    </a:lnTo>
                    <a:lnTo>
                      <a:pt x="53372" y="37275"/>
                    </a:lnTo>
                    <a:lnTo>
                      <a:pt x="50581" y="42506"/>
                    </a:lnTo>
                    <a:lnTo>
                      <a:pt x="51627" y="43160"/>
                    </a:lnTo>
                    <a:lnTo>
                      <a:pt x="47441" y="46757"/>
                    </a:lnTo>
                    <a:lnTo>
                      <a:pt x="47441" y="52643"/>
                    </a:lnTo>
                    <a:lnTo>
                      <a:pt x="46744" y="56566"/>
                    </a:lnTo>
                    <a:lnTo>
                      <a:pt x="44302" y="60490"/>
                    </a:lnTo>
                    <a:lnTo>
                      <a:pt x="46744" y="61798"/>
                    </a:lnTo>
                    <a:lnTo>
                      <a:pt x="46744" y="63760"/>
                    </a:lnTo>
                    <a:lnTo>
                      <a:pt x="46744" y="66702"/>
                    </a:lnTo>
                    <a:lnTo>
                      <a:pt x="42209" y="65395"/>
                    </a:lnTo>
                    <a:lnTo>
                      <a:pt x="39767" y="65395"/>
                    </a:lnTo>
                    <a:lnTo>
                      <a:pt x="36627" y="69318"/>
                    </a:lnTo>
                    <a:lnTo>
                      <a:pt x="35581" y="72261"/>
                    </a:lnTo>
                    <a:lnTo>
                      <a:pt x="37325" y="75858"/>
                    </a:lnTo>
                    <a:lnTo>
                      <a:pt x="36627" y="76512"/>
                    </a:lnTo>
                    <a:lnTo>
                      <a:pt x="37325" y="81089"/>
                    </a:lnTo>
                    <a:lnTo>
                      <a:pt x="37325" y="87629"/>
                    </a:lnTo>
                    <a:lnTo>
                      <a:pt x="39767" y="88610"/>
                    </a:lnTo>
                    <a:lnTo>
                      <a:pt x="42209" y="90899"/>
                    </a:lnTo>
                    <a:lnTo>
                      <a:pt x="41162" y="92861"/>
                    </a:lnTo>
                    <a:lnTo>
                      <a:pt x="38720" y="93841"/>
                    </a:lnTo>
                    <a:lnTo>
                      <a:pt x="41162" y="99073"/>
                    </a:lnTo>
                    <a:lnTo>
                      <a:pt x="39767" y="100708"/>
                    </a:lnTo>
                    <a:lnTo>
                      <a:pt x="38720" y="103978"/>
                    </a:lnTo>
                    <a:lnTo>
                      <a:pt x="37325" y="102670"/>
                    </a:lnTo>
                    <a:lnTo>
                      <a:pt x="37325" y="103978"/>
                    </a:lnTo>
                    <a:lnTo>
                      <a:pt x="37325" y="104959"/>
                    </a:lnTo>
                    <a:lnTo>
                      <a:pt x="36627" y="105613"/>
                    </a:lnTo>
                    <a:lnTo>
                      <a:pt x="35581" y="112152"/>
                    </a:lnTo>
                    <a:lnTo>
                      <a:pt x="32441" y="110844"/>
                    </a:lnTo>
                    <a:lnTo>
                      <a:pt x="30348" y="109209"/>
                    </a:lnTo>
                    <a:lnTo>
                      <a:pt x="30348" y="104959"/>
                    </a:lnTo>
                    <a:lnTo>
                      <a:pt x="30348" y="103978"/>
                    </a:lnTo>
                    <a:lnTo>
                      <a:pt x="29302" y="104959"/>
                    </a:lnTo>
                    <a:lnTo>
                      <a:pt x="29302" y="106920"/>
                    </a:lnTo>
                    <a:lnTo>
                      <a:pt x="27906" y="106920"/>
                    </a:lnTo>
                    <a:lnTo>
                      <a:pt x="29302" y="109209"/>
                    </a:lnTo>
                    <a:lnTo>
                      <a:pt x="26860" y="112152"/>
                    </a:lnTo>
                    <a:lnTo>
                      <a:pt x="24767" y="110190"/>
                    </a:lnTo>
                    <a:lnTo>
                      <a:pt x="23720" y="110844"/>
                    </a:lnTo>
                    <a:lnTo>
                      <a:pt x="24767" y="113133"/>
                    </a:lnTo>
                    <a:lnTo>
                      <a:pt x="20581" y="116076"/>
                    </a:lnTo>
                    <a:lnTo>
                      <a:pt x="17441" y="119019"/>
                    </a:lnTo>
                    <a:lnTo>
                      <a:pt x="11860" y="120000"/>
                    </a:lnTo>
                    <a:lnTo>
                      <a:pt x="7674" y="117711"/>
                    </a:lnTo>
                    <a:lnTo>
                      <a:pt x="3139" y="113787"/>
                    </a:lnTo>
                    <a:lnTo>
                      <a:pt x="3139" y="112152"/>
                    </a:lnTo>
                    <a:lnTo>
                      <a:pt x="6279" y="113133"/>
                    </a:lnTo>
                    <a:lnTo>
                      <a:pt x="5581" y="110844"/>
                    </a:lnTo>
                    <a:lnTo>
                      <a:pt x="7674" y="107901"/>
                    </a:lnTo>
                    <a:lnTo>
                      <a:pt x="5581" y="107901"/>
                    </a:lnTo>
                    <a:lnTo>
                      <a:pt x="4186" y="109209"/>
                    </a:lnTo>
                    <a:lnTo>
                      <a:pt x="2441" y="110844"/>
                    </a:lnTo>
                    <a:lnTo>
                      <a:pt x="1395" y="109209"/>
                    </a:lnTo>
                    <a:lnTo>
                      <a:pt x="3139" y="105613"/>
                    </a:lnTo>
                    <a:lnTo>
                      <a:pt x="4186" y="105613"/>
                    </a:lnTo>
                    <a:lnTo>
                      <a:pt x="5581" y="104959"/>
                    </a:lnTo>
                    <a:lnTo>
                      <a:pt x="4186" y="104959"/>
                    </a:lnTo>
                    <a:lnTo>
                      <a:pt x="6279" y="102670"/>
                    </a:lnTo>
                    <a:lnTo>
                      <a:pt x="9767" y="99727"/>
                    </a:lnTo>
                    <a:lnTo>
                      <a:pt x="5581" y="100708"/>
                    </a:lnTo>
                    <a:lnTo>
                      <a:pt x="4186" y="102670"/>
                    </a:lnTo>
                    <a:lnTo>
                      <a:pt x="3139" y="100708"/>
                    </a:lnTo>
                    <a:lnTo>
                      <a:pt x="2441" y="102016"/>
                    </a:lnTo>
                    <a:lnTo>
                      <a:pt x="1395" y="99727"/>
                    </a:lnTo>
                    <a:lnTo>
                      <a:pt x="1395" y="96784"/>
                    </a:lnTo>
                    <a:lnTo>
                      <a:pt x="1395" y="93841"/>
                    </a:lnTo>
                    <a:lnTo>
                      <a:pt x="7674" y="93841"/>
                    </a:lnTo>
                    <a:lnTo>
                      <a:pt x="11860" y="93841"/>
                    </a:lnTo>
                    <a:lnTo>
                      <a:pt x="13255" y="92861"/>
                    </a:lnTo>
                    <a:lnTo>
                      <a:pt x="13255" y="91553"/>
                    </a:lnTo>
                    <a:lnTo>
                      <a:pt x="11860" y="92861"/>
                    </a:lnTo>
                    <a:lnTo>
                      <a:pt x="9767" y="92861"/>
                    </a:lnTo>
                    <a:lnTo>
                      <a:pt x="7674" y="92861"/>
                    </a:lnTo>
                    <a:lnTo>
                      <a:pt x="2441" y="93841"/>
                    </a:lnTo>
                    <a:lnTo>
                      <a:pt x="0" y="91553"/>
                    </a:lnTo>
                    <a:lnTo>
                      <a:pt x="1395" y="90899"/>
                    </a:lnTo>
                    <a:lnTo>
                      <a:pt x="2441" y="90899"/>
                    </a:lnTo>
                    <a:lnTo>
                      <a:pt x="0" y="88610"/>
                    </a:lnTo>
                    <a:lnTo>
                      <a:pt x="2441" y="87629"/>
                    </a:lnTo>
                    <a:lnTo>
                      <a:pt x="6279" y="87629"/>
                    </a:lnTo>
                    <a:lnTo>
                      <a:pt x="7674" y="87629"/>
                    </a:lnTo>
                    <a:lnTo>
                      <a:pt x="4186" y="85667"/>
                    </a:lnTo>
                    <a:lnTo>
                      <a:pt x="1395" y="85667"/>
                    </a:lnTo>
                    <a:lnTo>
                      <a:pt x="0" y="84686"/>
                    </a:lnTo>
                    <a:lnTo>
                      <a:pt x="3139" y="84686"/>
                    </a:lnTo>
                    <a:lnTo>
                      <a:pt x="5581" y="84032"/>
                    </a:lnTo>
                    <a:lnTo>
                      <a:pt x="9767" y="82724"/>
                    </a:lnTo>
                    <a:lnTo>
                      <a:pt x="9767" y="84032"/>
                    </a:lnTo>
                    <a:lnTo>
                      <a:pt x="11860" y="84032"/>
                    </a:lnTo>
                    <a:lnTo>
                      <a:pt x="11162" y="81743"/>
                    </a:lnTo>
                    <a:lnTo>
                      <a:pt x="9767" y="81089"/>
                    </a:lnTo>
                    <a:lnTo>
                      <a:pt x="5581" y="81089"/>
                    </a:lnTo>
                    <a:lnTo>
                      <a:pt x="9767" y="79782"/>
                    </a:lnTo>
                    <a:lnTo>
                      <a:pt x="11860" y="81089"/>
                    </a:lnTo>
                    <a:lnTo>
                      <a:pt x="14302" y="78801"/>
                    </a:lnTo>
                    <a:lnTo>
                      <a:pt x="11162" y="78801"/>
                    </a:lnTo>
                    <a:lnTo>
                      <a:pt x="9767" y="76512"/>
                    </a:lnTo>
                    <a:lnTo>
                      <a:pt x="13255" y="77493"/>
                    </a:lnTo>
                    <a:lnTo>
                      <a:pt x="16395" y="78801"/>
                    </a:lnTo>
                    <a:lnTo>
                      <a:pt x="15000" y="76512"/>
                    </a:lnTo>
                    <a:lnTo>
                      <a:pt x="16395" y="76512"/>
                    </a:lnTo>
                    <a:lnTo>
                      <a:pt x="18837" y="77493"/>
                    </a:lnTo>
                    <a:lnTo>
                      <a:pt x="18837" y="75858"/>
                    </a:lnTo>
                    <a:lnTo>
                      <a:pt x="17441" y="75858"/>
                    </a:lnTo>
                    <a:lnTo>
                      <a:pt x="18837" y="74550"/>
                    </a:lnTo>
                    <a:lnTo>
                      <a:pt x="18837" y="73569"/>
                    </a:lnTo>
                    <a:lnTo>
                      <a:pt x="23720" y="70626"/>
                    </a:lnTo>
                    <a:lnTo>
                      <a:pt x="24767" y="72261"/>
                    </a:lnTo>
                    <a:lnTo>
                      <a:pt x="29302" y="71607"/>
                    </a:lnTo>
                    <a:lnTo>
                      <a:pt x="31395" y="68991"/>
                    </a:lnTo>
                    <a:lnTo>
                      <a:pt x="31395" y="67683"/>
                    </a:lnTo>
                    <a:lnTo>
                      <a:pt x="32441" y="66702"/>
                    </a:lnTo>
                    <a:lnTo>
                      <a:pt x="31395" y="66702"/>
                    </a:lnTo>
                    <a:lnTo>
                      <a:pt x="29302" y="68991"/>
                    </a:lnTo>
                    <a:lnTo>
                      <a:pt x="30348" y="68991"/>
                    </a:lnTo>
                    <a:lnTo>
                      <a:pt x="26162" y="71607"/>
                    </a:lnTo>
                    <a:lnTo>
                      <a:pt x="22325" y="69318"/>
                    </a:lnTo>
                    <a:lnTo>
                      <a:pt x="26162" y="67683"/>
                    </a:lnTo>
                    <a:lnTo>
                      <a:pt x="26162" y="66702"/>
                    </a:lnTo>
                    <a:lnTo>
                      <a:pt x="30348" y="61798"/>
                    </a:lnTo>
                    <a:lnTo>
                      <a:pt x="31395" y="62452"/>
                    </a:lnTo>
                    <a:lnTo>
                      <a:pt x="32441" y="61798"/>
                    </a:lnTo>
                    <a:lnTo>
                      <a:pt x="31395" y="60490"/>
                    </a:lnTo>
                    <a:lnTo>
                      <a:pt x="33488" y="57547"/>
                    </a:lnTo>
                    <a:lnTo>
                      <a:pt x="35581" y="55258"/>
                    </a:lnTo>
                    <a:lnTo>
                      <a:pt x="36627" y="56566"/>
                    </a:lnTo>
                    <a:lnTo>
                      <a:pt x="38720" y="54277"/>
                    </a:lnTo>
                    <a:lnTo>
                      <a:pt x="36627" y="54277"/>
                    </a:lnTo>
                    <a:lnTo>
                      <a:pt x="35581" y="53623"/>
                    </a:lnTo>
                    <a:lnTo>
                      <a:pt x="34883" y="54277"/>
                    </a:lnTo>
                    <a:lnTo>
                      <a:pt x="35581" y="51989"/>
                    </a:lnTo>
                    <a:lnTo>
                      <a:pt x="36627" y="52643"/>
                    </a:lnTo>
                    <a:lnTo>
                      <a:pt x="37325" y="52643"/>
                    </a:lnTo>
                    <a:lnTo>
                      <a:pt x="36627" y="51989"/>
                    </a:lnTo>
                    <a:lnTo>
                      <a:pt x="37325" y="48392"/>
                    </a:lnTo>
                    <a:lnTo>
                      <a:pt x="39767" y="48392"/>
                    </a:lnTo>
                    <a:lnTo>
                      <a:pt x="37325" y="46757"/>
                    </a:lnTo>
                    <a:lnTo>
                      <a:pt x="44302" y="44468"/>
                    </a:lnTo>
                    <a:lnTo>
                      <a:pt x="44302" y="43160"/>
                    </a:lnTo>
                    <a:lnTo>
                      <a:pt x="38720" y="44468"/>
                    </a:lnTo>
                    <a:lnTo>
                      <a:pt x="38720" y="42506"/>
                    </a:lnTo>
                    <a:lnTo>
                      <a:pt x="41162" y="39564"/>
                    </a:lnTo>
                    <a:lnTo>
                      <a:pt x="42906" y="36294"/>
                    </a:lnTo>
                    <a:lnTo>
                      <a:pt x="49883" y="36294"/>
                    </a:lnTo>
                    <a:lnTo>
                      <a:pt x="49883" y="35640"/>
                    </a:lnTo>
                    <a:lnTo>
                      <a:pt x="44302" y="35640"/>
                    </a:lnTo>
                    <a:lnTo>
                      <a:pt x="47441" y="33351"/>
                    </a:lnTo>
                    <a:lnTo>
                      <a:pt x="49883" y="33351"/>
                    </a:lnTo>
                    <a:lnTo>
                      <a:pt x="50581" y="34332"/>
                    </a:lnTo>
                    <a:lnTo>
                      <a:pt x="50581" y="33351"/>
                    </a:lnTo>
                    <a:lnTo>
                      <a:pt x="49883" y="32697"/>
                    </a:lnTo>
                    <a:lnTo>
                      <a:pt x="50581" y="31389"/>
                    </a:lnTo>
                    <a:lnTo>
                      <a:pt x="49883" y="31389"/>
                    </a:lnTo>
                    <a:lnTo>
                      <a:pt x="47441" y="32697"/>
                    </a:lnTo>
                    <a:lnTo>
                      <a:pt x="46744" y="31389"/>
                    </a:lnTo>
                    <a:lnTo>
                      <a:pt x="49883" y="30408"/>
                    </a:lnTo>
                    <a:lnTo>
                      <a:pt x="50581" y="30408"/>
                    </a:lnTo>
                    <a:lnTo>
                      <a:pt x="50581" y="29100"/>
                    </a:lnTo>
                    <a:lnTo>
                      <a:pt x="52674" y="29100"/>
                    </a:lnTo>
                    <a:lnTo>
                      <a:pt x="53372" y="31389"/>
                    </a:lnTo>
                    <a:lnTo>
                      <a:pt x="53372" y="29100"/>
                    </a:lnTo>
                    <a:lnTo>
                      <a:pt x="52674" y="29100"/>
                    </a:lnTo>
                    <a:lnTo>
                      <a:pt x="53372" y="26158"/>
                    </a:lnTo>
                    <a:lnTo>
                      <a:pt x="55813" y="26158"/>
                    </a:lnTo>
                    <a:lnTo>
                      <a:pt x="57906" y="26158"/>
                    </a:lnTo>
                    <a:lnTo>
                      <a:pt x="57906" y="25177"/>
                    </a:lnTo>
                    <a:lnTo>
                      <a:pt x="56511" y="25177"/>
                    </a:lnTo>
                    <a:lnTo>
                      <a:pt x="53372" y="25177"/>
                    </a:lnTo>
                    <a:lnTo>
                      <a:pt x="54418" y="23869"/>
                    </a:lnTo>
                    <a:lnTo>
                      <a:pt x="55813" y="23869"/>
                    </a:lnTo>
                    <a:lnTo>
                      <a:pt x="58953" y="22234"/>
                    </a:lnTo>
                    <a:lnTo>
                      <a:pt x="57906" y="20926"/>
                    </a:lnTo>
                    <a:lnTo>
                      <a:pt x="60000" y="20272"/>
                    </a:lnTo>
                    <a:lnTo>
                      <a:pt x="60000" y="19291"/>
                    </a:lnTo>
                    <a:lnTo>
                      <a:pt x="58953" y="19291"/>
                    </a:lnTo>
                    <a:lnTo>
                      <a:pt x="55813" y="20926"/>
                    </a:lnTo>
                    <a:lnTo>
                      <a:pt x="54418" y="19291"/>
                    </a:lnTo>
                    <a:lnTo>
                      <a:pt x="56511" y="17002"/>
                    </a:lnTo>
                    <a:lnTo>
                      <a:pt x="62093" y="17002"/>
                    </a:lnTo>
                    <a:lnTo>
                      <a:pt x="65232" y="18310"/>
                    </a:lnTo>
                    <a:lnTo>
                      <a:pt x="66627" y="18310"/>
                    </a:lnTo>
                    <a:lnTo>
                      <a:pt x="66627" y="17002"/>
                    </a:lnTo>
                    <a:lnTo>
                      <a:pt x="64534" y="17002"/>
                    </a:lnTo>
                    <a:lnTo>
                      <a:pt x="63139" y="15040"/>
                    </a:lnTo>
                    <a:lnTo>
                      <a:pt x="66627" y="14059"/>
                    </a:lnTo>
                    <a:lnTo>
                      <a:pt x="67674" y="16348"/>
                    </a:lnTo>
                    <a:lnTo>
                      <a:pt x="68372" y="14059"/>
                    </a:lnTo>
                    <a:lnTo>
                      <a:pt x="68372" y="13405"/>
                    </a:lnTo>
                    <a:lnTo>
                      <a:pt x="69418" y="17002"/>
                    </a:lnTo>
                    <a:lnTo>
                      <a:pt x="70813" y="17002"/>
                    </a:lnTo>
                    <a:lnTo>
                      <a:pt x="71860" y="16348"/>
                    </a:lnTo>
                    <a:lnTo>
                      <a:pt x="70813" y="14059"/>
                    </a:lnTo>
                    <a:lnTo>
                      <a:pt x="73255" y="13405"/>
                    </a:lnTo>
                    <a:lnTo>
                      <a:pt x="73953" y="12098"/>
                    </a:lnTo>
                    <a:lnTo>
                      <a:pt x="78139" y="14059"/>
                    </a:lnTo>
                    <a:lnTo>
                      <a:pt x="77093" y="11117"/>
                    </a:lnTo>
                    <a:lnTo>
                      <a:pt x="76395" y="11117"/>
                    </a:lnTo>
                    <a:lnTo>
                      <a:pt x="73953" y="9155"/>
                    </a:lnTo>
                    <a:lnTo>
                      <a:pt x="76395" y="9155"/>
                    </a:lnTo>
                    <a:lnTo>
                      <a:pt x="81627" y="9155"/>
                    </a:lnTo>
                    <a:lnTo>
                      <a:pt x="82674" y="10136"/>
                    </a:lnTo>
                    <a:lnTo>
                      <a:pt x="85116" y="8174"/>
                    </a:lnTo>
                    <a:lnTo>
                      <a:pt x="85116" y="5231"/>
                    </a:lnTo>
                    <a:lnTo>
                      <a:pt x="86860" y="6866"/>
                    </a:lnTo>
                    <a:lnTo>
                      <a:pt x="87558" y="5885"/>
                    </a:lnTo>
                    <a:lnTo>
                      <a:pt x="86860" y="4250"/>
                    </a:lnTo>
                    <a:lnTo>
                      <a:pt x="87558" y="3596"/>
                    </a:lnTo>
                    <a:lnTo>
                      <a:pt x="91395" y="3596"/>
                    </a:lnTo>
                    <a:lnTo>
                      <a:pt x="93139" y="3596"/>
                    </a:lnTo>
                    <a:lnTo>
                      <a:pt x="91395" y="5885"/>
                    </a:lnTo>
                    <a:lnTo>
                      <a:pt x="91395" y="8174"/>
                    </a:lnTo>
                    <a:lnTo>
                      <a:pt x="92441" y="10136"/>
                    </a:lnTo>
                    <a:lnTo>
                      <a:pt x="93139" y="8174"/>
                    </a:lnTo>
                    <a:lnTo>
                      <a:pt x="97674" y="3596"/>
                    </a:lnTo>
                    <a:lnTo>
                      <a:pt x="97674" y="5231"/>
                    </a:lnTo>
                    <a:lnTo>
                      <a:pt x="98720" y="6866"/>
                    </a:lnTo>
                    <a:lnTo>
                      <a:pt x="100116" y="5885"/>
                    </a:lnTo>
                    <a:lnTo>
                      <a:pt x="100116" y="4250"/>
                    </a:lnTo>
                    <a:lnTo>
                      <a:pt x="102209" y="3596"/>
                    </a:lnTo>
                    <a:lnTo>
                      <a:pt x="100116" y="2288"/>
                    </a:lnTo>
                    <a:lnTo>
                      <a:pt x="100813" y="1307"/>
                    </a:lnTo>
                    <a:lnTo>
                      <a:pt x="104302" y="0"/>
                    </a:lnTo>
                    <a:lnTo>
                      <a:pt x="106046" y="2288"/>
                    </a:lnTo>
                    <a:lnTo>
                      <a:pt x="106046" y="3596"/>
                    </a:lnTo>
                    <a:lnTo>
                      <a:pt x="104302" y="4250"/>
                    </a:lnTo>
                    <a:lnTo>
                      <a:pt x="106046" y="4250"/>
                    </a:lnTo>
                    <a:lnTo>
                      <a:pt x="104302" y="5885"/>
                    </a:lnTo>
                    <a:lnTo>
                      <a:pt x="106046" y="5885"/>
                    </a:lnTo>
                    <a:lnTo>
                      <a:pt x="108139" y="2288"/>
                    </a:lnTo>
                    <a:lnTo>
                      <a:pt x="109534" y="3596"/>
                    </a:lnTo>
                    <a:lnTo>
                      <a:pt x="110581" y="4250"/>
                    </a:lnTo>
                    <a:lnTo>
                      <a:pt x="111279" y="3596"/>
                    </a:lnTo>
                    <a:lnTo>
                      <a:pt x="114767" y="4250"/>
                    </a:lnTo>
                    <a:lnTo>
                      <a:pt x="113720" y="5231"/>
                    </a:lnTo>
                    <a:lnTo>
                      <a:pt x="116162" y="5231"/>
                    </a:lnTo>
                    <a:lnTo>
                      <a:pt x="119302" y="6866"/>
                    </a:lnTo>
                    <a:lnTo>
                      <a:pt x="114767" y="9155"/>
                    </a:lnTo>
                    <a:lnTo>
                      <a:pt x="108139" y="9155"/>
                    </a:lnTo>
                    <a:lnTo>
                      <a:pt x="112674" y="10136"/>
                    </a:lnTo>
                    <a:lnTo>
                      <a:pt x="114767" y="12098"/>
                    </a:lnTo>
                    <a:lnTo>
                      <a:pt x="116162" y="11117"/>
                    </a:lnTo>
                    <a:lnTo>
                      <a:pt x="116860" y="11117"/>
                    </a:lnTo>
                    <a:lnTo>
                      <a:pt x="120000" y="12098"/>
                    </a:lnTo>
                    <a:lnTo>
                      <a:pt x="120000" y="13405"/>
                    </a:lnTo>
                    <a:lnTo>
                      <a:pt x="119302" y="13405"/>
                    </a:lnTo>
                    <a:lnTo>
                      <a:pt x="119302" y="1340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9"/>
              <p:cNvSpPr/>
              <p:nvPr/>
            </p:nvSpPr>
            <p:spPr>
              <a:xfrm>
                <a:off x="5951538" y="2011363"/>
                <a:ext cx="26988" cy="25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176" y="120000"/>
                    </a:moveTo>
                    <a:lnTo>
                      <a:pt x="0" y="67500"/>
                    </a:lnTo>
                    <a:lnTo>
                      <a:pt x="63529" y="0"/>
                    </a:lnTo>
                    <a:lnTo>
                      <a:pt x="84705" y="37500"/>
                    </a:lnTo>
                    <a:lnTo>
                      <a:pt x="105882" y="0"/>
                    </a:lnTo>
                    <a:lnTo>
                      <a:pt x="120000" y="37500"/>
                    </a:lnTo>
                    <a:lnTo>
                      <a:pt x="84705" y="67500"/>
                    </a:lnTo>
                    <a:lnTo>
                      <a:pt x="63529" y="90000"/>
                    </a:lnTo>
                    <a:lnTo>
                      <a:pt x="21176" y="120000"/>
                    </a:lnTo>
                    <a:lnTo>
                      <a:pt x="2117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9"/>
              <p:cNvSpPr/>
              <p:nvPr/>
            </p:nvSpPr>
            <p:spPr>
              <a:xfrm>
                <a:off x="5937251" y="2005013"/>
                <a:ext cx="14288" cy="20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333" y="120000"/>
                    </a:moveTo>
                    <a:lnTo>
                      <a:pt x="40000" y="120000"/>
                    </a:lnTo>
                    <a:lnTo>
                      <a:pt x="120000" y="83076"/>
                    </a:lnTo>
                    <a:lnTo>
                      <a:pt x="93333" y="83076"/>
                    </a:lnTo>
                    <a:lnTo>
                      <a:pt x="0" y="120000"/>
                    </a:lnTo>
                    <a:lnTo>
                      <a:pt x="0" y="64615"/>
                    </a:lnTo>
                    <a:lnTo>
                      <a:pt x="93333" y="64615"/>
                    </a:lnTo>
                    <a:lnTo>
                      <a:pt x="93333" y="0"/>
                    </a:lnTo>
                    <a:lnTo>
                      <a:pt x="120000" y="36923"/>
                    </a:lnTo>
                    <a:lnTo>
                      <a:pt x="120000" y="83076"/>
                    </a:lnTo>
                    <a:lnTo>
                      <a:pt x="93333" y="120000"/>
                    </a:lnTo>
                    <a:lnTo>
                      <a:pt x="93333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9"/>
              <p:cNvSpPr/>
              <p:nvPr/>
            </p:nvSpPr>
            <p:spPr>
              <a:xfrm>
                <a:off x="5862638" y="2828925"/>
                <a:ext cx="188913" cy="88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5546" y="19285"/>
                    </a:moveTo>
                    <a:lnTo>
                      <a:pt x="73613" y="19285"/>
                    </a:lnTo>
                    <a:lnTo>
                      <a:pt x="82689" y="19285"/>
                    </a:lnTo>
                    <a:lnTo>
                      <a:pt x="89747" y="0"/>
                    </a:lnTo>
                    <a:lnTo>
                      <a:pt x="98823" y="12857"/>
                    </a:lnTo>
                    <a:lnTo>
                      <a:pt x="116974" y="19285"/>
                    </a:lnTo>
                    <a:lnTo>
                      <a:pt x="116974" y="38571"/>
                    </a:lnTo>
                    <a:lnTo>
                      <a:pt x="120000" y="53571"/>
                    </a:lnTo>
                    <a:lnTo>
                      <a:pt x="120000" y="57857"/>
                    </a:lnTo>
                    <a:lnTo>
                      <a:pt x="116974" y="57857"/>
                    </a:lnTo>
                    <a:lnTo>
                      <a:pt x="111932" y="57857"/>
                    </a:lnTo>
                    <a:lnTo>
                      <a:pt x="107899" y="64285"/>
                    </a:lnTo>
                    <a:lnTo>
                      <a:pt x="111932" y="72857"/>
                    </a:lnTo>
                    <a:lnTo>
                      <a:pt x="111932" y="98571"/>
                    </a:lnTo>
                    <a:lnTo>
                      <a:pt x="105882" y="104999"/>
                    </a:lnTo>
                    <a:lnTo>
                      <a:pt x="105882" y="111428"/>
                    </a:lnTo>
                    <a:lnTo>
                      <a:pt x="98823" y="111428"/>
                    </a:lnTo>
                    <a:lnTo>
                      <a:pt x="82689" y="119999"/>
                    </a:lnTo>
                    <a:lnTo>
                      <a:pt x="68571" y="119999"/>
                    </a:lnTo>
                    <a:lnTo>
                      <a:pt x="63529" y="119999"/>
                    </a:lnTo>
                    <a:lnTo>
                      <a:pt x="54453" y="111428"/>
                    </a:lnTo>
                    <a:lnTo>
                      <a:pt x="43361" y="92142"/>
                    </a:lnTo>
                    <a:lnTo>
                      <a:pt x="38319" y="92142"/>
                    </a:lnTo>
                    <a:lnTo>
                      <a:pt x="27226" y="92142"/>
                    </a:lnTo>
                    <a:lnTo>
                      <a:pt x="25210" y="104999"/>
                    </a:lnTo>
                    <a:lnTo>
                      <a:pt x="16134" y="111428"/>
                    </a:lnTo>
                    <a:lnTo>
                      <a:pt x="16134" y="104999"/>
                    </a:lnTo>
                    <a:lnTo>
                      <a:pt x="13109" y="104999"/>
                    </a:lnTo>
                    <a:lnTo>
                      <a:pt x="13109" y="98571"/>
                    </a:lnTo>
                    <a:lnTo>
                      <a:pt x="7058" y="98571"/>
                    </a:lnTo>
                    <a:lnTo>
                      <a:pt x="7058" y="92142"/>
                    </a:lnTo>
                    <a:lnTo>
                      <a:pt x="4033" y="92142"/>
                    </a:lnTo>
                    <a:lnTo>
                      <a:pt x="0" y="85714"/>
                    </a:lnTo>
                    <a:lnTo>
                      <a:pt x="0" y="77142"/>
                    </a:lnTo>
                    <a:lnTo>
                      <a:pt x="0" y="72857"/>
                    </a:lnTo>
                    <a:lnTo>
                      <a:pt x="4033" y="64285"/>
                    </a:lnTo>
                    <a:lnTo>
                      <a:pt x="13109" y="77142"/>
                    </a:lnTo>
                    <a:lnTo>
                      <a:pt x="16134" y="64285"/>
                    </a:lnTo>
                    <a:lnTo>
                      <a:pt x="20168" y="72857"/>
                    </a:lnTo>
                    <a:lnTo>
                      <a:pt x="25210" y="72857"/>
                    </a:lnTo>
                    <a:lnTo>
                      <a:pt x="34285" y="64285"/>
                    </a:lnTo>
                    <a:lnTo>
                      <a:pt x="41344" y="72857"/>
                    </a:lnTo>
                    <a:lnTo>
                      <a:pt x="43361" y="64285"/>
                    </a:lnTo>
                    <a:lnTo>
                      <a:pt x="54453" y="64285"/>
                    </a:lnTo>
                    <a:lnTo>
                      <a:pt x="56470" y="72857"/>
                    </a:lnTo>
                    <a:lnTo>
                      <a:pt x="54453" y="57857"/>
                    </a:lnTo>
                    <a:lnTo>
                      <a:pt x="54453" y="38571"/>
                    </a:lnTo>
                    <a:lnTo>
                      <a:pt x="65546" y="27857"/>
                    </a:lnTo>
                    <a:lnTo>
                      <a:pt x="65546" y="19285"/>
                    </a:lnTo>
                    <a:lnTo>
                      <a:pt x="65546" y="1928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9"/>
              <p:cNvSpPr/>
              <p:nvPr/>
            </p:nvSpPr>
            <p:spPr>
              <a:xfrm>
                <a:off x="5965826" y="2614613"/>
                <a:ext cx="258763" cy="209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2576" y="4545"/>
                    </a:moveTo>
                    <a:lnTo>
                      <a:pt x="99386" y="4545"/>
                    </a:lnTo>
                    <a:lnTo>
                      <a:pt x="108957" y="19090"/>
                    </a:lnTo>
                    <a:lnTo>
                      <a:pt x="113374" y="32727"/>
                    </a:lnTo>
                    <a:lnTo>
                      <a:pt x="114846" y="43636"/>
                    </a:lnTo>
                    <a:lnTo>
                      <a:pt x="106012" y="50000"/>
                    </a:lnTo>
                    <a:lnTo>
                      <a:pt x="113374" y="58181"/>
                    </a:lnTo>
                    <a:lnTo>
                      <a:pt x="114846" y="72727"/>
                    </a:lnTo>
                    <a:lnTo>
                      <a:pt x="120000" y="80909"/>
                    </a:lnTo>
                    <a:lnTo>
                      <a:pt x="104539" y="108181"/>
                    </a:lnTo>
                    <a:lnTo>
                      <a:pt x="106012" y="116363"/>
                    </a:lnTo>
                    <a:lnTo>
                      <a:pt x="101595" y="120000"/>
                    </a:lnTo>
                    <a:lnTo>
                      <a:pt x="99386" y="120000"/>
                    </a:lnTo>
                    <a:lnTo>
                      <a:pt x="94969" y="114545"/>
                    </a:lnTo>
                    <a:lnTo>
                      <a:pt x="88343" y="110909"/>
                    </a:lnTo>
                    <a:lnTo>
                      <a:pt x="83190" y="116363"/>
                    </a:lnTo>
                    <a:lnTo>
                      <a:pt x="78036" y="114545"/>
                    </a:lnTo>
                    <a:lnTo>
                      <a:pt x="72883" y="116363"/>
                    </a:lnTo>
                    <a:lnTo>
                      <a:pt x="69938" y="114545"/>
                    </a:lnTo>
                    <a:lnTo>
                      <a:pt x="65521" y="108181"/>
                    </a:lnTo>
                    <a:lnTo>
                      <a:pt x="61104" y="110909"/>
                    </a:lnTo>
                    <a:lnTo>
                      <a:pt x="55950" y="105454"/>
                    </a:lnTo>
                    <a:lnTo>
                      <a:pt x="55950" y="101818"/>
                    </a:lnTo>
                    <a:lnTo>
                      <a:pt x="44907" y="100000"/>
                    </a:lnTo>
                    <a:lnTo>
                      <a:pt x="44907" y="97272"/>
                    </a:lnTo>
                    <a:lnTo>
                      <a:pt x="39754" y="95454"/>
                    </a:lnTo>
                    <a:lnTo>
                      <a:pt x="37546" y="97272"/>
                    </a:lnTo>
                    <a:lnTo>
                      <a:pt x="33865" y="97272"/>
                    </a:lnTo>
                    <a:lnTo>
                      <a:pt x="29447" y="92727"/>
                    </a:lnTo>
                    <a:lnTo>
                      <a:pt x="29447" y="89090"/>
                    </a:lnTo>
                    <a:lnTo>
                      <a:pt x="24294" y="89090"/>
                    </a:lnTo>
                    <a:lnTo>
                      <a:pt x="17668" y="86363"/>
                    </a:lnTo>
                    <a:lnTo>
                      <a:pt x="17668" y="82727"/>
                    </a:lnTo>
                    <a:lnTo>
                      <a:pt x="15460" y="82727"/>
                    </a:lnTo>
                    <a:lnTo>
                      <a:pt x="12515" y="82727"/>
                    </a:lnTo>
                    <a:lnTo>
                      <a:pt x="12515" y="78181"/>
                    </a:lnTo>
                    <a:lnTo>
                      <a:pt x="12515" y="72727"/>
                    </a:lnTo>
                    <a:lnTo>
                      <a:pt x="8098" y="64545"/>
                    </a:lnTo>
                    <a:lnTo>
                      <a:pt x="8098" y="60909"/>
                    </a:lnTo>
                    <a:lnTo>
                      <a:pt x="5889" y="60909"/>
                    </a:lnTo>
                    <a:lnTo>
                      <a:pt x="5889" y="51818"/>
                    </a:lnTo>
                    <a:lnTo>
                      <a:pt x="5889" y="50000"/>
                    </a:lnTo>
                    <a:lnTo>
                      <a:pt x="2208" y="43636"/>
                    </a:lnTo>
                    <a:lnTo>
                      <a:pt x="0" y="41818"/>
                    </a:lnTo>
                    <a:lnTo>
                      <a:pt x="4417" y="35454"/>
                    </a:lnTo>
                    <a:lnTo>
                      <a:pt x="4417" y="27272"/>
                    </a:lnTo>
                    <a:lnTo>
                      <a:pt x="4417" y="20909"/>
                    </a:lnTo>
                    <a:lnTo>
                      <a:pt x="5889" y="20909"/>
                    </a:lnTo>
                    <a:lnTo>
                      <a:pt x="5889" y="16363"/>
                    </a:lnTo>
                    <a:lnTo>
                      <a:pt x="22822" y="10909"/>
                    </a:lnTo>
                    <a:lnTo>
                      <a:pt x="24294" y="7272"/>
                    </a:lnTo>
                    <a:lnTo>
                      <a:pt x="29447" y="4545"/>
                    </a:lnTo>
                    <a:lnTo>
                      <a:pt x="30920" y="4545"/>
                    </a:lnTo>
                    <a:lnTo>
                      <a:pt x="47852" y="0"/>
                    </a:lnTo>
                    <a:lnTo>
                      <a:pt x="47852" y="4545"/>
                    </a:lnTo>
                    <a:lnTo>
                      <a:pt x="49325" y="7272"/>
                    </a:lnTo>
                    <a:lnTo>
                      <a:pt x="55950" y="7272"/>
                    </a:lnTo>
                    <a:lnTo>
                      <a:pt x="58159" y="10909"/>
                    </a:lnTo>
                    <a:lnTo>
                      <a:pt x="62576" y="4545"/>
                    </a:lnTo>
                    <a:lnTo>
                      <a:pt x="62576" y="454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9"/>
              <p:cNvSpPr/>
              <p:nvPr/>
            </p:nvSpPr>
            <p:spPr>
              <a:xfrm>
                <a:off x="6140451" y="2852738"/>
                <a:ext cx="234950" cy="16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540" y="7128"/>
                    </a:moveTo>
                    <a:lnTo>
                      <a:pt x="81891" y="0"/>
                    </a:lnTo>
                    <a:lnTo>
                      <a:pt x="98108" y="33267"/>
                    </a:lnTo>
                    <a:lnTo>
                      <a:pt x="102972" y="73663"/>
                    </a:lnTo>
                    <a:lnTo>
                      <a:pt x="105405" y="77227"/>
                    </a:lnTo>
                    <a:lnTo>
                      <a:pt x="120000" y="73663"/>
                    </a:lnTo>
                    <a:lnTo>
                      <a:pt x="120000" y="87920"/>
                    </a:lnTo>
                    <a:lnTo>
                      <a:pt x="112702" y="87920"/>
                    </a:lnTo>
                    <a:lnTo>
                      <a:pt x="112702" y="84356"/>
                    </a:lnTo>
                    <a:lnTo>
                      <a:pt x="110270" y="84356"/>
                    </a:lnTo>
                    <a:lnTo>
                      <a:pt x="107837" y="87920"/>
                    </a:lnTo>
                    <a:lnTo>
                      <a:pt x="107837" y="95049"/>
                    </a:lnTo>
                    <a:lnTo>
                      <a:pt x="107837" y="99801"/>
                    </a:lnTo>
                    <a:lnTo>
                      <a:pt x="107837" y="114059"/>
                    </a:lnTo>
                    <a:lnTo>
                      <a:pt x="102972" y="114059"/>
                    </a:lnTo>
                    <a:lnTo>
                      <a:pt x="99729" y="110495"/>
                    </a:lnTo>
                    <a:lnTo>
                      <a:pt x="90810" y="110495"/>
                    </a:lnTo>
                    <a:lnTo>
                      <a:pt x="87567" y="105742"/>
                    </a:lnTo>
                    <a:lnTo>
                      <a:pt x="72162" y="114059"/>
                    </a:lnTo>
                    <a:lnTo>
                      <a:pt x="70540" y="120000"/>
                    </a:lnTo>
                    <a:lnTo>
                      <a:pt x="64864" y="120000"/>
                    </a:lnTo>
                    <a:lnTo>
                      <a:pt x="57567" y="120000"/>
                    </a:lnTo>
                    <a:lnTo>
                      <a:pt x="51891" y="117623"/>
                    </a:lnTo>
                    <a:lnTo>
                      <a:pt x="50270" y="120000"/>
                    </a:lnTo>
                    <a:lnTo>
                      <a:pt x="39729" y="114059"/>
                    </a:lnTo>
                    <a:lnTo>
                      <a:pt x="33243" y="117623"/>
                    </a:lnTo>
                    <a:lnTo>
                      <a:pt x="33243" y="114059"/>
                    </a:lnTo>
                    <a:lnTo>
                      <a:pt x="35675" y="110495"/>
                    </a:lnTo>
                    <a:lnTo>
                      <a:pt x="30810" y="105742"/>
                    </a:lnTo>
                    <a:lnTo>
                      <a:pt x="27567" y="99801"/>
                    </a:lnTo>
                    <a:lnTo>
                      <a:pt x="27567" y="95049"/>
                    </a:lnTo>
                    <a:lnTo>
                      <a:pt x="25945" y="95049"/>
                    </a:lnTo>
                    <a:lnTo>
                      <a:pt x="22702" y="99801"/>
                    </a:lnTo>
                    <a:lnTo>
                      <a:pt x="18648" y="95049"/>
                    </a:lnTo>
                    <a:lnTo>
                      <a:pt x="12972" y="92673"/>
                    </a:lnTo>
                    <a:lnTo>
                      <a:pt x="15405" y="87920"/>
                    </a:lnTo>
                    <a:lnTo>
                      <a:pt x="15405" y="80792"/>
                    </a:lnTo>
                    <a:lnTo>
                      <a:pt x="5675" y="73663"/>
                    </a:lnTo>
                    <a:lnTo>
                      <a:pt x="5675" y="65346"/>
                    </a:lnTo>
                    <a:lnTo>
                      <a:pt x="0" y="54653"/>
                    </a:lnTo>
                    <a:lnTo>
                      <a:pt x="5675" y="59405"/>
                    </a:lnTo>
                    <a:lnTo>
                      <a:pt x="5675" y="54653"/>
                    </a:lnTo>
                    <a:lnTo>
                      <a:pt x="9729" y="48712"/>
                    </a:lnTo>
                    <a:lnTo>
                      <a:pt x="9729" y="43960"/>
                    </a:lnTo>
                    <a:lnTo>
                      <a:pt x="15405" y="36831"/>
                    </a:lnTo>
                    <a:lnTo>
                      <a:pt x="18648" y="22574"/>
                    </a:lnTo>
                    <a:lnTo>
                      <a:pt x="22702" y="14257"/>
                    </a:lnTo>
                    <a:lnTo>
                      <a:pt x="27567" y="11881"/>
                    </a:lnTo>
                    <a:lnTo>
                      <a:pt x="27567" y="7128"/>
                    </a:lnTo>
                    <a:lnTo>
                      <a:pt x="35675" y="7128"/>
                    </a:lnTo>
                    <a:lnTo>
                      <a:pt x="57567" y="14257"/>
                    </a:lnTo>
                    <a:lnTo>
                      <a:pt x="70540" y="7128"/>
                    </a:lnTo>
                    <a:lnTo>
                      <a:pt x="70540" y="712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9"/>
              <p:cNvSpPr/>
              <p:nvPr/>
            </p:nvSpPr>
            <p:spPr>
              <a:xfrm>
                <a:off x="5883276" y="1997075"/>
                <a:ext cx="273050" cy="596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3023" y="957"/>
                    </a:moveTo>
                    <a:lnTo>
                      <a:pt x="87906" y="2872"/>
                    </a:lnTo>
                    <a:lnTo>
                      <a:pt x="95581" y="5744"/>
                    </a:lnTo>
                    <a:lnTo>
                      <a:pt x="105348" y="5744"/>
                    </a:lnTo>
                    <a:lnTo>
                      <a:pt x="110232" y="8617"/>
                    </a:lnTo>
                    <a:lnTo>
                      <a:pt x="110232" y="13085"/>
                    </a:lnTo>
                    <a:lnTo>
                      <a:pt x="115116" y="13723"/>
                    </a:lnTo>
                    <a:lnTo>
                      <a:pt x="113023" y="14680"/>
                    </a:lnTo>
                    <a:lnTo>
                      <a:pt x="113023" y="15957"/>
                    </a:lnTo>
                    <a:lnTo>
                      <a:pt x="117906" y="17553"/>
                    </a:lnTo>
                    <a:lnTo>
                      <a:pt x="115116" y="22659"/>
                    </a:lnTo>
                    <a:lnTo>
                      <a:pt x="117906" y="24574"/>
                    </a:lnTo>
                    <a:lnTo>
                      <a:pt x="120000" y="27446"/>
                    </a:lnTo>
                    <a:lnTo>
                      <a:pt x="110232" y="27446"/>
                    </a:lnTo>
                    <a:lnTo>
                      <a:pt x="110232" y="28404"/>
                    </a:lnTo>
                    <a:lnTo>
                      <a:pt x="102558" y="27446"/>
                    </a:lnTo>
                    <a:lnTo>
                      <a:pt x="100465" y="31914"/>
                    </a:lnTo>
                    <a:lnTo>
                      <a:pt x="95581" y="32553"/>
                    </a:lnTo>
                    <a:lnTo>
                      <a:pt x="98372" y="33510"/>
                    </a:lnTo>
                    <a:lnTo>
                      <a:pt x="95581" y="36382"/>
                    </a:lnTo>
                    <a:lnTo>
                      <a:pt x="94186" y="38297"/>
                    </a:lnTo>
                    <a:lnTo>
                      <a:pt x="95581" y="40212"/>
                    </a:lnTo>
                    <a:lnTo>
                      <a:pt x="98372" y="41489"/>
                    </a:lnTo>
                    <a:lnTo>
                      <a:pt x="94186" y="44361"/>
                    </a:lnTo>
                    <a:lnTo>
                      <a:pt x="89302" y="47234"/>
                    </a:lnTo>
                    <a:lnTo>
                      <a:pt x="87906" y="48510"/>
                    </a:lnTo>
                    <a:lnTo>
                      <a:pt x="83023" y="51063"/>
                    </a:lnTo>
                    <a:lnTo>
                      <a:pt x="81627" y="48829"/>
                    </a:lnTo>
                    <a:lnTo>
                      <a:pt x="78837" y="51063"/>
                    </a:lnTo>
                    <a:lnTo>
                      <a:pt x="76744" y="51702"/>
                    </a:lnTo>
                    <a:lnTo>
                      <a:pt x="73953" y="52978"/>
                    </a:lnTo>
                    <a:lnTo>
                      <a:pt x="71860" y="52978"/>
                    </a:lnTo>
                    <a:lnTo>
                      <a:pt x="68372" y="55212"/>
                    </a:lnTo>
                    <a:lnTo>
                      <a:pt x="70465" y="55851"/>
                    </a:lnTo>
                    <a:lnTo>
                      <a:pt x="68372" y="56808"/>
                    </a:lnTo>
                    <a:lnTo>
                      <a:pt x="65581" y="56808"/>
                    </a:lnTo>
                    <a:lnTo>
                      <a:pt x="65581" y="59042"/>
                    </a:lnTo>
                    <a:lnTo>
                      <a:pt x="64186" y="60319"/>
                    </a:lnTo>
                    <a:lnTo>
                      <a:pt x="61395" y="59042"/>
                    </a:lnTo>
                    <a:lnTo>
                      <a:pt x="59302" y="60957"/>
                    </a:lnTo>
                    <a:lnTo>
                      <a:pt x="61395" y="63191"/>
                    </a:lnTo>
                    <a:lnTo>
                      <a:pt x="61395" y="65744"/>
                    </a:lnTo>
                    <a:lnTo>
                      <a:pt x="61395" y="66702"/>
                    </a:lnTo>
                    <a:lnTo>
                      <a:pt x="59302" y="66702"/>
                    </a:lnTo>
                    <a:lnTo>
                      <a:pt x="59302" y="68936"/>
                    </a:lnTo>
                    <a:lnTo>
                      <a:pt x="59302" y="72765"/>
                    </a:lnTo>
                    <a:lnTo>
                      <a:pt x="64186" y="76914"/>
                    </a:lnTo>
                    <a:lnTo>
                      <a:pt x="65581" y="76914"/>
                    </a:lnTo>
                    <a:lnTo>
                      <a:pt x="68372" y="76914"/>
                    </a:lnTo>
                    <a:lnTo>
                      <a:pt x="71860" y="79468"/>
                    </a:lnTo>
                    <a:lnTo>
                      <a:pt x="76744" y="80744"/>
                    </a:lnTo>
                    <a:lnTo>
                      <a:pt x="78837" y="83617"/>
                    </a:lnTo>
                    <a:lnTo>
                      <a:pt x="71860" y="86489"/>
                    </a:lnTo>
                    <a:lnTo>
                      <a:pt x="73953" y="88723"/>
                    </a:lnTo>
                    <a:lnTo>
                      <a:pt x="71860" y="89361"/>
                    </a:lnTo>
                    <a:lnTo>
                      <a:pt x="70465" y="90638"/>
                    </a:lnTo>
                    <a:lnTo>
                      <a:pt x="68372" y="90638"/>
                    </a:lnTo>
                    <a:lnTo>
                      <a:pt x="64186" y="91595"/>
                    </a:lnTo>
                    <a:lnTo>
                      <a:pt x="59302" y="92234"/>
                    </a:lnTo>
                    <a:lnTo>
                      <a:pt x="55116" y="92234"/>
                    </a:lnTo>
                    <a:lnTo>
                      <a:pt x="59302" y="93510"/>
                    </a:lnTo>
                    <a:lnTo>
                      <a:pt x="59302" y="96063"/>
                    </a:lnTo>
                    <a:lnTo>
                      <a:pt x="59302" y="98936"/>
                    </a:lnTo>
                    <a:lnTo>
                      <a:pt x="57906" y="98936"/>
                    </a:lnTo>
                    <a:lnTo>
                      <a:pt x="59302" y="101170"/>
                    </a:lnTo>
                    <a:lnTo>
                      <a:pt x="57906" y="107234"/>
                    </a:lnTo>
                    <a:lnTo>
                      <a:pt x="53023" y="112659"/>
                    </a:lnTo>
                    <a:lnTo>
                      <a:pt x="40465" y="112659"/>
                    </a:lnTo>
                    <a:lnTo>
                      <a:pt x="40465" y="113936"/>
                    </a:lnTo>
                    <a:lnTo>
                      <a:pt x="36279" y="114893"/>
                    </a:lnTo>
                    <a:lnTo>
                      <a:pt x="36279" y="117127"/>
                    </a:lnTo>
                    <a:lnTo>
                      <a:pt x="38372" y="117765"/>
                    </a:lnTo>
                    <a:lnTo>
                      <a:pt x="34883" y="120000"/>
                    </a:lnTo>
                    <a:lnTo>
                      <a:pt x="30000" y="119042"/>
                    </a:lnTo>
                    <a:lnTo>
                      <a:pt x="25813" y="120000"/>
                    </a:lnTo>
                    <a:lnTo>
                      <a:pt x="20930" y="119042"/>
                    </a:lnTo>
                    <a:lnTo>
                      <a:pt x="20930" y="116170"/>
                    </a:lnTo>
                    <a:lnTo>
                      <a:pt x="19534" y="112659"/>
                    </a:lnTo>
                    <a:lnTo>
                      <a:pt x="20930" y="112659"/>
                    </a:lnTo>
                    <a:lnTo>
                      <a:pt x="19534" y="111063"/>
                    </a:lnTo>
                    <a:lnTo>
                      <a:pt x="20930" y="111063"/>
                    </a:lnTo>
                    <a:lnTo>
                      <a:pt x="20930" y="109148"/>
                    </a:lnTo>
                    <a:lnTo>
                      <a:pt x="17441" y="108191"/>
                    </a:lnTo>
                    <a:lnTo>
                      <a:pt x="9767" y="103085"/>
                    </a:lnTo>
                    <a:lnTo>
                      <a:pt x="6279" y="98936"/>
                    </a:lnTo>
                    <a:lnTo>
                      <a:pt x="8372" y="97340"/>
                    </a:lnTo>
                    <a:lnTo>
                      <a:pt x="8372" y="95106"/>
                    </a:lnTo>
                    <a:lnTo>
                      <a:pt x="6279" y="96063"/>
                    </a:lnTo>
                    <a:lnTo>
                      <a:pt x="4883" y="95106"/>
                    </a:lnTo>
                    <a:lnTo>
                      <a:pt x="2093" y="90638"/>
                    </a:lnTo>
                    <a:lnTo>
                      <a:pt x="0" y="89361"/>
                    </a:lnTo>
                    <a:lnTo>
                      <a:pt x="6279" y="90638"/>
                    </a:lnTo>
                    <a:lnTo>
                      <a:pt x="8372" y="84255"/>
                    </a:lnTo>
                    <a:lnTo>
                      <a:pt x="9767" y="83617"/>
                    </a:lnTo>
                    <a:lnTo>
                      <a:pt x="9767" y="82659"/>
                    </a:lnTo>
                    <a:lnTo>
                      <a:pt x="9767" y="81382"/>
                    </a:lnTo>
                    <a:lnTo>
                      <a:pt x="12558" y="82659"/>
                    </a:lnTo>
                    <a:lnTo>
                      <a:pt x="14651" y="79468"/>
                    </a:lnTo>
                    <a:lnTo>
                      <a:pt x="17441" y="77872"/>
                    </a:lnTo>
                    <a:lnTo>
                      <a:pt x="12558" y="72765"/>
                    </a:lnTo>
                    <a:lnTo>
                      <a:pt x="17441" y="71808"/>
                    </a:lnTo>
                    <a:lnTo>
                      <a:pt x="19534" y="69893"/>
                    </a:lnTo>
                    <a:lnTo>
                      <a:pt x="14651" y="67659"/>
                    </a:lnTo>
                    <a:lnTo>
                      <a:pt x="9767" y="66702"/>
                    </a:lnTo>
                    <a:lnTo>
                      <a:pt x="9767" y="60319"/>
                    </a:lnTo>
                    <a:lnTo>
                      <a:pt x="8372" y="55851"/>
                    </a:lnTo>
                    <a:lnTo>
                      <a:pt x="9767" y="55212"/>
                    </a:lnTo>
                    <a:lnTo>
                      <a:pt x="6279" y="51702"/>
                    </a:lnTo>
                    <a:lnTo>
                      <a:pt x="8372" y="48829"/>
                    </a:lnTo>
                    <a:lnTo>
                      <a:pt x="14651" y="45000"/>
                    </a:lnTo>
                    <a:lnTo>
                      <a:pt x="19534" y="45000"/>
                    </a:lnTo>
                    <a:lnTo>
                      <a:pt x="28604" y="46276"/>
                    </a:lnTo>
                    <a:lnTo>
                      <a:pt x="28604" y="43404"/>
                    </a:lnTo>
                    <a:lnTo>
                      <a:pt x="28604" y="41489"/>
                    </a:lnTo>
                    <a:lnTo>
                      <a:pt x="23720" y="40212"/>
                    </a:lnTo>
                    <a:lnTo>
                      <a:pt x="28604" y="36382"/>
                    </a:lnTo>
                    <a:lnTo>
                      <a:pt x="30000" y="32553"/>
                    </a:lnTo>
                    <a:lnTo>
                      <a:pt x="30000" y="26808"/>
                    </a:lnTo>
                    <a:lnTo>
                      <a:pt x="38372" y="23297"/>
                    </a:lnTo>
                    <a:lnTo>
                      <a:pt x="36279" y="22659"/>
                    </a:lnTo>
                    <a:lnTo>
                      <a:pt x="41860" y="17553"/>
                    </a:lnTo>
                    <a:lnTo>
                      <a:pt x="46744" y="16595"/>
                    </a:lnTo>
                    <a:lnTo>
                      <a:pt x="41860" y="13723"/>
                    </a:lnTo>
                    <a:lnTo>
                      <a:pt x="43953" y="13723"/>
                    </a:lnTo>
                    <a:lnTo>
                      <a:pt x="46744" y="11808"/>
                    </a:lnTo>
                    <a:lnTo>
                      <a:pt x="46744" y="9574"/>
                    </a:lnTo>
                    <a:lnTo>
                      <a:pt x="50930" y="8617"/>
                    </a:lnTo>
                    <a:lnTo>
                      <a:pt x="57906" y="9574"/>
                    </a:lnTo>
                    <a:lnTo>
                      <a:pt x="59302" y="7978"/>
                    </a:lnTo>
                    <a:lnTo>
                      <a:pt x="57906" y="5744"/>
                    </a:lnTo>
                    <a:lnTo>
                      <a:pt x="61395" y="4468"/>
                    </a:lnTo>
                    <a:lnTo>
                      <a:pt x="68372" y="4468"/>
                    </a:lnTo>
                    <a:lnTo>
                      <a:pt x="76744" y="5744"/>
                    </a:lnTo>
                    <a:lnTo>
                      <a:pt x="78837" y="5744"/>
                    </a:lnTo>
                    <a:lnTo>
                      <a:pt x="76744" y="4468"/>
                    </a:lnTo>
                    <a:lnTo>
                      <a:pt x="78837" y="2872"/>
                    </a:lnTo>
                    <a:lnTo>
                      <a:pt x="76744" y="0"/>
                    </a:lnTo>
                    <a:lnTo>
                      <a:pt x="83023" y="957"/>
                    </a:lnTo>
                    <a:lnTo>
                      <a:pt x="83023" y="95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9"/>
              <p:cNvSpPr/>
              <p:nvPr/>
            </p:nvSpPr>
            <p:spPr>
              <a:xfrm>
                <a:off x="6051551" y="2489200"/>
                <a:ext cx="20638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923" y="120000"/>
                    </a:moveTo>
                    <a:lnTo>
                      <a:pt x="0" y="32307"/>
                    </a:lnTo>
                    <a:lnTo>
                      <a:pt x="64615" y="0"/>
                    </a:lnTo>
                    <a:lnTo>
                      <a:pt x="120000" y="0"/>
                    </a:lnTo>
                    <a:lnTo>
                      <a:pt x="101538" y="18461"/>
                    </a:lnTo>
                    <a:lnTo>
                      <a:pt x="120000" y="50769"/>
                    </a:lnTo>
                    <a:lnTo>
                      <a:pt x="101538" y="60000"/>
                    </a:lnTo>
                    <a:lnTo>
                      <a:pt x="36923" y="120000"/>
                    </a:lnTo>
                    <a:lnTo>
                      <a:pt x="36923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9"/>
              <p:cNvSpPr/>
              <p:nvPr/>
            </p:nvSpPr>
            <p:spPr>
              <a:xfrm>
                <a:off x="5978526" y="2593975"/>
                <a:ext cx="4763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80000"/>
                    </a:lnTo>
                    <a:lnTo>
                      <a:pt x="0" y="0"/>
                    </a:lnTo>
                    <a:lnTo>
                      <a:pt x="120000" y="8000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9"/>
              <p:cNvSpPr/>
              <p:nvPr/>
            </p:nvSpPr>
            <p:spPr>
              <a:xfrm>
                <a:off x="5775326" y="2871788"/>
                <a:ext cx="112713" cy="682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7183" y="8372"/>
                    </a:moveTo>
                    <a:lnTo>
                      <a:pt x="42253" y="19534"/>
                    </a:lnTo>
                    <a:lnTo>
                      <a:pt x="49014" y="19534"/>
                    </a:lnTo>
                    <a:lnTo>
                      <a:pt x="50704" y="19534"/>
                    </a:lnTo>
                    <a:lnTo>
                      <a:pt x="57464" y="19534"/>
                    </a:lnTo>
                    <a:lnTo>
                      <a:pt x="62535" y="19534"/>
                    </a:lnTo>
                    <a:lnTo>
                      <a:pt x="62535" y="8372"/>
                    </a:lnTo>
                    <a:lnTo>
                      <a:pt x="65915" y="0"/>
                    </a:lnTo>
                    <a:lnTo>
                      <a:pt x="72676" y="0"/>
                    </a:lnTo>
                    <a:lnTo>
                      <a:pt x="77746" y="0"/>
                    </a:lnTo>
                    <a:lnTo>
                      <a:pt x="84507" y="0"/>
                    </a:lnTo>
                    <a:lnTo>
                      <a:pt x="84507" y="8372"/>
                    </a:lnTo>
                    <a:lnTo>
                      <a:pt x="87887" y="8372"/>
                    </a:lnTo>
                    <a:lnTo>
                      <a:pt x="92957" y="8372"/>
                    </a:lnTo>
                    <a:lnTo>
                      <a:pt x="99718" y="8372"/>
                    </a:lnTo>
                    <a:lnTo>
                      <a:pt x="92957" y="19534"/>
                    </a:lnTo>
                    <a:lnTo>
                      <a:pt x="92957" y="25116"/>
                    </a:lnTo>
                    <a:lnTo>
                      <a:pt x="92957" y="36279"/>
                    </a:lnTo>
                    <a:lnTo>
                      <a:pt x="99718" y="44651"/>
                    </a:lnTo>
                    <a:lnTo>
                      <a:pt x="104788" y="44651"/>
                    </a:lnTo>
                    <a:lnTo>
                      <a:pt x="104788" y="53023"/>
                    </a:lnTo>
                    <a:lnTo>
                      <a:pt x="109859" y="53023"/>
                    </a:lnTo>
                    <a:lnTo>
                      <a:pt x="109859" y="61395"/>
                    </a:lnTo>
                    <a:lnTo>
                      <a:pt x="114929" y="61395"/>
                    </a:lnTo>
                    <a:lnTo>
                      <a:pt x="120000" y="61395"/>
                    </a:lnTo>
                    <a:lnTo>
                      <a:pt x="120000" y="69767"/>
                    </a:lnTo>
                    <a:lnTo>
                      <a:pt x="120000" y="80930"/>
                    </a:lnTo>
                    <a:lnTo>
                      <a:pt x="109859" y="80930"/>
                    </a:lnTo>
                    <a:lnTo>
                      <a:pt x="109859" y="94883"/>
                    </a:lnTo>
                    <a:lnTo>
                      <a:pt x="104788" y="94883"/>
                    </a:lnTo>
                    <a:lnTo>
                      <a:pt x="99718" y="94883"/>
                    </a:lnTo>
                    <a:lnTo>
                      <a:pt x="92957" y="80930"/>
                    </a:lnTo>
                    <a:lnTo>
                      <a:pt x="87887" y="80930"/>
                    </a:lnTo>
                    <a:lnTo>
                      <a:pt x="87887" y="94883"/>
                    </a:lnTo>
                    <a:lnTo>
                      <a:pt x="84507" y="114418"/>
                    </a:lnTo>
                    <a:lnTo>
                      <a:pt x="62535" y="106046"/>
                    </a:lnTo>
                    <a:lnTo>
                      <a:pt x="50704" y="114418"/>
                    </a:lnTo>
                    <a:lnTo>
                      <a:pt x="42253" y="114418"/>
                    </a:lnTo>
                    <a:lnTo>
                      <a:pt x="30422" y="120000"/>
                    </a:lnTo>
                    <a:lnTo>
                      <a:pt x="27042" y="114418"/>
                    </a:lnTo>
                    <a:lnTo>
                      <a:pt x="21971" y="94883"/>
                    </a:lnTo>
                    <a:lnTo>
                      <a:pt x="11830" y="80930"/>
                    </a:lnTo>
                    <a:lnTo>
                      <a:pt x="0" y="94883"/>
                    </a:lnTo>
                    <a:lnTo>
                      <a:pt x="0" y="80930"/>
                    </a:lnTo>
                    <a:lnTo>
                      <a:pt x="15211" y="61395"/>
                    </a:lnTo>
                    <a:lnTo>
                      <a:pt x="27042" y="36279"/>
                    </a:lnTo>
                    <a:lnTo>
                      <a:pt x="27042" y="19534"/>
                    </a:lnTo>
                    <a:lnTo>
                      <a:pt x="37183" y="8372"/>
                    </a:lnTo>
                    <a:lnTo>
                      <a:pt x="37183" y="8372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9"/>
              <p:cNvSpPr/>
              <p:nvPr/>
            </p:nvSpPr>
            <p:spPr>
              <a:xfrm>
                <a:off x="5373688" y="3009900"/>
                <a:ext cx="328613" cy="2555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3623" y="6708"/>
                    </a:moveTo>
                    <a:lnTo>
                      <a:pt x="77101" y="11180"/>
                    </a:lnTo>
                    <a:lnTo>
                      <a:pt x="89855" y="16397"/>
                    </a:lnTo>
                    <a:lnTo>
                      <a:pt x="95072" y="17888"/>
                    </a:lnTo>
                    <a:lnTo>
                      <a:pt x="95072" y="13416"/>
                    </a:lnTo>
                    <a:lnTo>
                      <a:pt x="102028" y="16397"/>
                    </a:lnTo>
                    <a:lnTo>
                      <a:pt x="105507" y="23105"/>
                    </a:lnTo>
                    <a:lnTo>
                      <a:pt x="108985" y="20124"/>
                    </a:lnTo>
                    <a:lnTo>
                      <a:pt x="114782" y="23105"/>
                    </a:lnTo>
                    <a:lnTo>
                      <a:pt x="117681" y="20124"/>
                    </a:lnTo>
                    <a:lnTo>
                      <a:pt x="120000" y="23105"/>
                    </a:lnTo>
                    <a:lnTo>
                      <a:pt x="117681" y="25341"/>
                    </a:lnTo>
                    <a:lnTo>
                      <a:pt x="120000" y="29813"/>
                    </a:lnTo>
                    <a:lnTo>
                      <a:pt x="114782" y="35031"/>
                    </a:lnTo>
                    <a:lnTo>
                      <a:pt x="108985" y="40993"/>
                    </a:lnTo>
                    <a:lnTo>
                      <a:pt x="102028" y="43975"/>
                    </a:lnTo>
                    <a:lnTo>
                      <a:pt x="99130" y="43975"/>
                    </a:lnTo>
                    <a:lnTo>
                      <a:pt x="96811" y="45465"/>
                    </a:lnTo>
                    <a:lnTo>
                      <a:pt x="95072" y="50683"/>
                    </a:lnTo>
                    <a:lnTo>
                      <a:pt x="92753" y="55155"/>
                    </a:lnTo>
                    <a:lnTo>
                      <a:pt x="85797" y="66335"/>
                    </a:lnTo>
                    <a:lnTo>
                      <a:pt x="85797" y="70807"/>
                    </a:lnTo>
                    <a:lnTo>
                      <a:pt x="89855" y="77515"/>
                    </a:lnTo>
                    <a:lnTo>
                      <a:pt x="89855" y="79751"/>
                    </a:lnTo>
                    <a:lnTo>
                      <a:pt x="87536" y="82732"/>
                    </a:lnTo>
                    <a:lnTo>
                      <a:pt x="82318" y="87204"/>
                    </a:lnTo>
                    <a:lnTo>
                      <a:pt x="80579" y="94658"/>
                    </a:lnTo>
                    <a:lnTo>
                      <a:pt x="82318" y="94658"/>
                    </a:lnTo>
                    <a:lnTo>
                      <a:pt x="82318" y="96149"/>
                    </a:lnTo>
                    <a:lnTo>
                      <a:pt x="78260" y="96149"/>
                    </a:lnTo>
                    <a:lnTo>
                      <a:pt x="73623" y="98385"/>
                    </a:lnTo>
                    <a:lnTo>
                      <a:pt x="70144" y="102857"/>
                    </a:lnTo>
                    <a:lnTo>
                      <a:pt x="67826" y="108074"/>
                    </a:lnTo>
                    <a:lnTo>
                      <a:pt x="64927" y="108074"/>
                    </a:lnTo>
                    <a:lnTo>
                      <a:pt x="62608" y="110310"/>
                    </a:lnTo>
                    <a:lnTo>
                      <a:pt x="58550" y="108074"/>
                    </a:lnTo>
                    <a:lnTo>
                      <a:pt x="57391" y="108074"/>
                    </a:lnTo>
                    <a:lnTo>
                      <a:pt x="53333" y="110310"/>
                    </a:lnTo>
                    <a:lnTo>
                      <a:pt x="50434" y="108074"/>
                    </a:lnTo>
                    <a:lnTo>
                      <a:pt x="45217" y="110310"/>
                    </a:lnTo>
                    <a:lnTo>
                      <a:pt x="41159" y="111801"/>
                    </a:lnTo>
                    <a:lnTo>
                      <a:pt x="35942" y="120000"/>
                    </a:lnTo>
                    <a:lnTo>
                      <a:pt x="26666" y="114782"/>
                    </a:lnTo>
                    <a:lnTo>
                      <a:pt x="25507" y="108074"/>
                    </a:lnTo>
                    <a:lnTo>
                      <a:pt x="26666" y="105838"/>
                    </a:lnTo>
                    <a:lnTo>
                      <a:pt x="21449" y="101366"/>
                    </a:lnTo>
                    <a:lnTo>
                      <a:pt x="18550" y="101366"/>
                    </a:lnTo>
                    <a:lnTo>
                      <a:pt x="18550" y="91677"/>
                    </a:lnTo>
                    <a:lnTo>
                      <a:pt x="23188" y="87204"/>
                    </a:lnTo>
                    <a:lnTo>
                      <a:pt x="23188" y="84968"/>
                    </a:lnTo>
                    <a:lnTo>
                      <a:pt x="19710" y="79751"/>
                    </a:lnTo>
                    <a:lnTo>
                      <a:pt x="21449" y="73788"/>
                    </a:lnTo>
                    <a:lnTo>
                      <a:pt x="21449" y="70807"/>
                    </a:lnTo>
                    <a:lnTo>
                      <a:pt x="19710" y="64099"/>
                    </a:lnTo>
                    <a:lnTo>
                      <a:pt x="23188" y="61863"/>
                    </a:lnTo>
                    <a:lnTo>
                      <a:pt x="23188" y="52173"/>
                    </a:lnTo>
                    <a:lnTo>
                      <a:pt x="23188" y="43975"/>
                    </a:lnTo>
                    <a:lnTo>
                      <a:pt x="30724" y="35031"/>
                    </a:lnTo>
                    <a:lnTo>
                      <a:pt x="28985" y="32049"/>
                    </a:lnTo>
                    <a:lnTo>
                      <a:pt x="23188" y="29813"/>
                    </a:lnTo>
                    <a:lnTo>
                      <a:pt x="19710" y="29813"/>
                    </a:lnTo>
                    <a:lnTo>
                      <a:pt x="16231" y="29813"/>
                    </a:lnTo>
                    <a:lnTo>
                      <a:pt x="13333" y="29813"/>
                    </a:lnTo>
                    <a:lnTo>
                      <a:pt x="13333" y="25341"/>
                    </a:lnTo>
                    <a:lnTo>
                      <a:pt x="6956" y="28322"/>
                    </a:lnTo>
                    <a:lnTo>
                      <a:pt x="5797" y="25341"/>
                    </a:lnTo>
                    <a:lnTo>
                      <a:pt x="6956" y="23105"/>
                    </a:lnTo>
                    <a:lnTo>
                      <a:pt x="5797" y="17888"/>
                    </a:lnTo>
                    <a:lnTo>
                      <a:pt x="4057" y="17888"/>
                    </a:lnTo>
                    <a:lnTo>
                      <a:pt x="4057" y="13416"/>
                    </a:lnTo>
                    <a:lnTo>
                      <a:pt x="0" y="8198"/>
                    </a:lnTo>
                    <a:lnTo>
                      <a:pt x="5797" y="6708"/>
                    </a:lnTo>
                    <a:lnTo>
                      <a:pt x="11014" y="6708"/>
                    </a:lnTo>
                    <a:lnTo>
                      <a:pt x="11014" y="1490"/>
                    </a:lnTo>
                    <a:lnTo>
                      <a:pt x="16231" y="0"/>
                    </a:lnTo>
                    <a:lnTo>
                      <a:pt x="19710" y="1490"/>
                    </a:lnTo>
                    <a:lnTo>
                      <a:pt x="28985" y="3726"/>
                    </a:lnTo>
                    <a:lnTo>
                      <a:pt x="31884" y="1490"/>
                    </a:lnTo>
                    <a:lnTo>
                      <a:pt x="43478" y="3726"/>
                    </a:lnTo>
                    <a:lnTo>
                      <a:pt x="55652" y="3726"/>
                    </a:lnTo>
                    <a:lnTo>
                      <a:pt x="64927" y="6708"/>
                    </a:lnTo>
                    <a:lnTo>
                      <a:pt x="73623" y="6708"/>
                    </a:lnTo>
                    <a:lnTo>
                      <a:pt x="73623" y="670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9"/>
              <p:cNvSpPr/>
              <p:nvPr/>
            </p:nvSpPr>
            <p:spPr>
              <a:xfrm>
                <a:off x="5681663" y="3135313"/>
                <a:ext cx="25400" cy="25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500" y="120000"/>
                    </a:moveTo>
                    <a:lnTo>
                      <a:pt x="52500" y="105000"/>
                    </a:lnTo>
                    <a:lnTo>
                      <a:pt x="52500" y="75000"/>
                    </a:lnTo>
                    <a:lnTo>
                      <a:pt x="0" y="75000"/>
                    </a:lnTo>
                    <a:lnTo>
                      <a:pt x="0" y="52500"/>
                    </a:lnTo>
                    <a:lnTo>
                      <a:pt x="67500" y="0"/>
                    </a:lnTo>
                    <a:lnTo>
                      <a:pt x="97500" y="30000"/>
                    </a:lnTo>
                    <a:lnTo>
                      <a:pt x="120000" y="30000"/>
                    </a:lnTo>
                    <a:lnTo>
                      <a:pt x="120000" y="75000"/>
                    </a:lnTo>
                    <a:lnTo>
                      <a:pt x="97500" y="120000"/>
                    </a:lnTo>
                    <a:lnTo>
                      <a:pt x="975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9"/>
              <p:cNvSpPr/>
              <p:nvPr/>
            </p:nvSpPr>
            <p:spPr>
              <a:xfrm>
                <a:off x="5716588" y="3132138"/>
                <a:ext cx="11113" cy="9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0" y="0"/>
                    </a:lnTo>
                    <a:lnTo>
                      <a:pt x="119999" y="0"/>
                    </a:lnTo>
                    <a:lnTo>
                      <a:pt x="119999" y="120000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9"/>
              <p:cNvSpPr/>
              <p:nvPr/>
            </p:nvSpPr>
            <p:spPr>
              <a:xfrm>
                <a:off x="5648326" y="3167063"/>
                <a:ext cx="11113" cy="79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428" y="120000"/>
                    </a:moveTo>
                    <a:lnTo>
                      <a:pt x="0" y="72000"/>
                    </a:lnTo>
                    <a:lnTo>
                      <a:pt x="119999" y="0"/>
                    </a:lnTo>
                    <a:lnTo>
                      <a:pt x="51428" y="120000"/>
                    </a:lnTo>
                    <a:lnTo>
                      <a:pt x="51428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9"/>
              <p:cNvSpPr/>
              <p:nvPr/>
            </p:nvSpPr>
            <p:spPr>
              <a:xfrm>
                <a:off x="6297613" y="3063875"/>
                <a:ext cx="498475" cy="2016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4" y="5669"/>
                    </a:moveTo>
                    <a:lnTo>
                      <a:pt x="6878" y="0"/>
                    </a:lnTo>
                    <a:lnTo>
                      <a:pt x="8407" y="3779"/>
                    </a:lnTo>
                    <a:lnTo>
                      <a:pt x="10700" y="3779"/>
                    </a:lnTo>
                    <a:lnTo>
                      <a:pt x="10700" y="8503"/>
                    </a:lnTo>
                    <a:lnTo>
                      <a:pt x="16433" y="17007"/>
                    </a:lnTo>
                    <a:lnTo>
                      <a:pt x="23312" y="17007"/>
                    </a:lnTo>
                    <a:lnTo>
                      <a:pt x="24840" y="17007"/>
                    </a:lnTo>
                    <a:lnTo>
                      <a:pt x="27515" y="19842"/>
                    </a:lnTo>
                    <a:lnTo>
                      <a:pt x="31719" y="19842"/>
                    </a:lnTo>
                    <a:lnTo>
                      <a:pt x="33248" y="14173"/>
                    </a:lnTo>
                    <a:lnTo>
                      <a:pt x="35159" y="12283"/>
                    </a:lnTo>
                    <a:lnTo>
                      <a:pt x="39745" y="5669"/>
                    </a:lnTo>
                    <a:lnTo>
                      <a:pt x="44713" y="3779"/>
                    </a:lnTo>
                    <a:lnTo>
                      <a:pt x="53503" y="3779"/>
                    </a:lnTo>
                    <a:lnTo>
                      <a:pt x="53503" y="0"/>
                    </a:lnTo>
                    <a:lnTo>
                      <a:pt x="53885" y="0"/>
                    </a:lnTo>
                    <a:lnTo>
                      <a:pt x="55414" y="3779"/>
                    </a:lnTo>
                    <a:lnTo>
                      <a:pt x="57324" y="5669"/>
                    </a:lnTo>
                    <a:lnTo>
                      <a:pt x="61528" y="5669"/>
                    </a:lnTo>
                    <a:lnTo>
                      <a:pt x="63439" y="14173"/>
                    </a:lnTo>
                    <a:lnTo>
                      <a:pt x="64968" y="12283"/>
                    </a:lnTo>
                    <a:lnTo>
                      <a:pt x="65732" y="14173"/>
                    </a:lnTo>
                    <a:lnTo>
                      <a:pt x="70700" y="19842"/>
                    </a:lnTo>
                    <a:lnTo>
                      <a:pt x="71847" y="17007"/>
                    </a:lnTo>
                    <a:lnTo>
                      <a:pt x="75286" y="19842"/>
                    </a:lnTo>
                    <a:lnTo>
                      <a:pt x="82165" y="17007"/>
                    </a:lnTo>
                    <a:lnTo>
                      <a:pt x="84840" y="19842"/>
                    </a:lnTo>
                    <a:lnTo>
                      <a:pt x="90191" y="17007"/>
                    </a:lnTo>
                    <a:lnTo>
                      <a:pt x="95541" y="8503"/>
                    </a:lnTo>
                    <a:lnTo>
                      <a:pt x="104713" y="5669"/>
                    </a:lnTo>
                    <a:lnTo>
                      <a:pt x="109299" y="14173"/>
                    </a:lnTo>
                    <a:lnTo>
                      <a:pt x="109299" y="23622"/>
                    </a:lnTo>
                    <a:lnTo>
                      <a:pt x="110445" y="37795"/>
                    </a:lnTo>
                    <a:lnTo>
                      <a:pt x="116560" y="42519"/>
                    </a:lnTo>
                    <a:lnTo>
                      <a:pt x="116560" y="49133"/>
                    </a:lnTo>
                    <a:lnTo>
                      <a:pt x="113885" y="49133"/>
                    </a:lnTo>
                    <a:lnTo>
                      <a:pt x="116560" y="64251"/>
                    </a:lnTo>
                    <a:lnTo>
                      <a:pt x="117707" y="72755"/>
                    </a:lnTo>
                    <a:lnTo>
                      <a:pt x="117707" y="78425"/>
                    </a:lnTo>
                    <a:lnTo>
                      <a:pt x="118853" y="84094"/>
                    </a:lnTo>
                    <a:lnTo>
                      <a:pt x="120000" y="92598"/>
                    </a:lnTo>
                    <a:lnTo>
                      <a:pt x="117707" y="96377"/>
                    </a:lnTo>
                    <a:lnTo>
                      <a:pt x="111974" y="92598"/>
                    </a:lnTo>
                    <a:lnTo>
                      <a:pt x="108535" y="89763"/>
                    </a:lnTo>
                    <a:lnTo>
                      <a:pt x="104713" y="96377"/>
                    </a:lnTo>
                    <a:lnTo>
                      <a:pt x="102420" y="89763"/>
                    </a:lnTo>
                    <a:lnTo>
                      <a:pt x="100509" y="92598"/>
                    </a:lnTo>
                    <a:lnTo>
                      <a:pt x="98980" y="92598"/>
                    </a:lnTo>
                    <a:lnTo>
                      <a:pt x="95541" y="96377"/>
                    </a:lnTo>
                    <a:lnTo>
                      <a:pt x="89426" y="102047"/>
                    </a:lnTo>
                    <a:lnTo>
                      <a:pt x="83694" y="104881"/>
                    </a:lnTo>
                    <a:lnTo>
                      <a:pt x="79872" y="98267"/>
                    </a:lnTo>
                    <a:lnTo>
                      <a:pt x="75286" y="102047"/>
                    </a:lnTo>
                    <a:lnTo>
                      <a:pt x="71847" y="102047"/>
                    </a:lnTo>
                    <a:lnTo>
                      <a:pt x="70700" y="98267"/>
                    </a:lnTo>
                    <a:lnTo>
                      <a:pt x="69171" y="102047"/>
                    </a:lnTo>
                    <a:lnTo>
                      <a:pt x="69171" y="109606"/>
                    </a:lnTo>
                    <a:lnTo>
                      <a:pt x="69171" y="113385"/>
                    </a:lnTo>
                    <a:lnTo>
                      <a:pt x="67261" y="116220"/>
                    </a:lnTo>
                    <a:lnTo>
                      <a:pt x="65732" y="120000"/>
                    </a:lnTo>
                    <a:lnTo>
                      <a:pt x="63439" y="116220"/>
                    </a:lnTo>
                    <a:lnTo>
                      <a:pt x="62292" y="109606"/>
                    </a:lnTo>
                    <a:lnTo>
                      <a:pt x="64968" y="102047"/>
                    </a:lnTo>
                    <a:lnTo>
                      <a:pt x="63439" y="102047"/>
                    </a:lnTo>
                    <a:lnTo>
                      <a:pt x="61528" y="107716"/>
                    </a:lnTo>
                    <a:lnTo>
                      <a:pt x="55414" y="102047"/>
                    </a:lnTo>
                    <a:lnTo>
                      <a:pt x="50828" y="113385"/>
                    </a:lnTo>
                    <a:lnTo>
                      <a:pt x="44713" y="116220"/>
                    </a:lnTo>
                    <a:lnTo>
                      <a:pt x="41273" y="113385"/>
                    </a:lnTo>
                    <a:lnTo>
                      <a:pt x="39745" y="107716"/>
                    </a:lnTo>
                    <a:lnTo>
                      <a:pt x="33248" y="102047"/>
                    </a:lnTo>
                    <a:lnTo>
                      <a:pt x="29426" y="104881"/>
                    </a:lnTo>
                    <a:lnTo>
                      <a:pt x="29426" y="113385"/>
                    </a:lnTo>
                    <a:lnTo>
                      <a:pt x="28280" y="113385"/>
                    </a:lnTo>
                    <a:lnTo>
                      <a:pt x="24840" y="116220"/>
                    </a:lnTo>
                    <a:lnTo>
                      <a:pt x="21401" y="109606"/>
                    </a:lnTo>
                    <a:lnTo>
                      <a:pt x="19872" y="107716"/>
                    </a:lnTo>
                    <a:lnTo>
                      <a:pt x="18726" y="107716"/>
                    </a:lnTo>
                    <a:lnTo>
                      <a:pt x="16433" y="102047"/>
                    </a:lnTo>
                    <a:lnTo>
                      <a:pt x="14140" y="102047"/>
                    </a:lnTo>
                    <a:lnTo>
                      <a:pt x="14140" y="107716"/>
                    </a:lnTo>
                    <a:lnTo>
                      <a:pt x="12993" y="104881"/>
                    </a:lnTo>
                    <a:lnTo>
                      <a:pt x="9171" y="107716"/>
                    </a:lnTo>
                    <a:lnTo>
                      <a:pt x="9171" y="104881"/>
                    </a:lnTo>
                    <a:lnTo>
                      <a:pt x="14140" y="98267"/>
                    </a:lnTo>
                    <a:lnTo>
                      <a:pt x="8407" y="98267"/>
                    </a:lnTo>
                    <a:lnTo>
                      <a:pt x="9171" y="98267"/>
                    </a:lnTo>
                    <a:lnTo>
                      <a:pt x="9171" y="96377"/>
                    </a:lnTo>
                    <a:lnTo>
                      <a:pt x="6878" y="92598"/>
                    </a:lnTo>
                    <a:lnTo>
                      <a:pt x="6878" y="87874"/>
                    </a:lnTo>
                    <a:lnTo>
                      <a:pt x="6878" y="81259"/>
                    </a:lnTo>
                    <a:lnTo>
                      <a:pt x="4968" y="78425"/>
                    </a:lnTo>
                    <a:lnTo>
                      <a:pt x="764" y="75590"/>
                    </a:lnTo>
                    <a:lnTo>
                      <a:pt x="2292" y="72755"/>
                    </a:lnTo>
                    <a:lnTo>
                      <a:pt x="764" y="68976"/>
                    </a:lnTo>
                    <a:lnTo>
                      <a:pt x="2292" y="68976"/>
                    </a:lnTo>
                    <a:lnTo>
                      <a:pt x="3439" y="72755"/>
                    </a:lnTo>
                    <a:lnTo>
                      <a:pt x="6878" y="72755"/>
                    </a:lnTo>
                    <a:lnTo>
                      <a:pt x="4968" y="68976"/>
                    </a:lnTo>
                    <a:lnTo>
                      <a:pt x="5732" y="64251"/>
                    </a:lnTo>
                    <a:lnTo>
                      <a:pt x="4968" y="61417"/>
                    </a:lnTo>
                    <a:lnTo>
                      <a:pt x="3439" y="55748"/>
                    </a:lnTo>
                    <a:lnTo>
                      <a:pt x="4968" y="49133"/>
                    </a:lnTo>
                    <a:lnTo>
                      <a:pt x="0" y="51968"/>
                    </a:lnTo>
                    <a:lnTo>
                      <a:pt x="0" y="42519"/>
                    </a:lnTo>
                    <a:lnTo>
                      <a:pt x="3439" y="34015"/>
                    </a:lnTo>
                    <a:lnTo>
                      <a:pt x="5732" y="34015"/>
                    </a:lnTo>
                    <a:lnTo>
                      <a:pt x="9171" y="34015"/>
                    </a:lnTo>
                    <a:lnTo>
                      <a:pt x="9171" y="32125"/>
                    </a:lnTo>
                    <a:lnTo>
                      <a:pt x="10700" y="28346"/>
                    </a:lnTo>
                    <a:lnTo>
                      <a:pt x="11847" y="34015"/>
                    </a:lnTo>
                    <a:lnTo>
                      <a:pt x="17197" y="34015"/>
                    </a:lnTo>
                    <a:lnTo>
                      <a:pt x="16433" y="28346"/>
                    </a:lnTo>
                    <a:lnTo>
                      <a:pt x="22165" y="25511"/>
                    </a:lnTo>
                    <a:lnTo>
                      <a:pt x="18726" y="23622"/>
                    </a:lnTo>
                    <a:lnTo>
                      <a:pt x="12993" y="23622"/>
                    </a:lnTo>
                    <a:lnTo>
                      <a:pt x="8407" y="23622"/>
                    </a:lnTo>
                    <a:lnTo>
                      <a:pt x="5732" y="28346"/>
                    </a:lnTo>
                    <a:lnTo>
                      <a:pt x="2292" y="32125"/>
                    </a:lnTo>
                    <a:lnTo>
                      <a:pt x="0" y="37795"/>
                    </a:lnTo>
                    <a:lnTo>
                      <a:pt x="0" y="32125"/>
                    </a:lnTo>
                    <a:lnTo>
                      <a:pt x="2292" y="28346"/>
                    </a:lnTo>
                    <a:lnTo>
                      <a:pt x="0" y="28346"/>
                    </a:lnTo>
                    <a:lnTo>
                      <a:pt x="2292" y="23622"/>
                    </a:lnTo>
                    <a:lnTo>
                      <a:pt x="2292" y="17007"/>
                    </a:lnTo>
                    <a:lnTo>
                      <a:pt x="3439" y="14173"/>
                    </a:lnTo>
                    <a:lnTo>
                      <a:pt x="3439" y="12283"/>
                    </a:lnTo>
                    <a:lnTo>
                      <a:pt x="764" y="5669"/>
                    </a:lnTo>
                    <a:lnTo>
                      <a:pt x="764" y="566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9"/>
              <p:cNvSpPr/>
              <p:nvPr/>
            </p:nvSpPr>
            <p:spPr>
              <a:xfrm>
                <a:off x="6032501" y="2843213"/>
                <a:ext cx="161925" cy="10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9411" y="7500"/>
                    </a:moveTo>
                    <a:lnTo>
                      <a:pt x="120000" y="22500"/>
                    </a:lnTo>
                    <a:lnTo>
                      <a:pt x="120000" y="30000"/>
                    </a:lnTo>
                    <a:lnTo>
                      <a:pt x="112941" y="33750"/>
                    </a:lnTo>
                    <a:lnTo>
                      <a:pt x="107058" y="46875"/>
                    </a:lnTo>
                    <a:lnTo>
                      <a:pt x="102352" y="69375"/>
                    </a:lnTo>
                    <a:lnTo>
                      <a:pt x="94117" y="80625"/>
                    </a:lnTo>
                    <a:lnTo>
                      <a:pt x="94117" y="88125"/>
                    </a:lnTo>
                    <a:lnTo>
                      <a:pt x="88235" y="97500"/>
                    </a:lnTo>
                    <a:lnTo>
                      <a:pt x="88235" y="105000"/>
                    </a:lnTo>
                    <a:lnTo>
                      <a:pt x="80000" y="97500"/>
                    </a:lnTo>
                    <a:lnTo>
                      <a:pt x="67058" y="97500"/>
                    </a:lnTo>
                    <a:lnTo>
                      <a:pt x="62352" y="105000"/>
                    </a:lnTo>
                    <a:lnTo>
                      <a:pt x="48235" y="110625"/>
                    </a:lnTo>
                    <a:lnTo>
                      <a:pt x="40000" y="114375"/>
                    </a:lnTo>
                    <a:lnTo>
                      <a:pt x="40000" y="120000"/>
                    </a:lnTo>
                    <a:lnTo>
                      <a:pt x="22352" y="114375"/>
                    </a:lnTo>
                    <a:lnTo>
                      <a:pt x="10588" y="105000"/>
                    </a:lnTo>
                    <a:lnTo>
                      <a:pt x="10588" y="97500"/>
                    </a:lnTo>
                    <a:lnTo>
                      <a:pt x="10588" y="88125"/>
                    </a:lnTo>
                    <a:lnTo>
                      <a:pt x="4705" y="80625"/>
                    </a:lnTo>
                    <a:lnTo>
                      <a:pt x="4705" y="69375"/>
                    </a:lnTo>
                    <a:lnTo>
                      <a:pt x="4705" y="46875"/>
                    </a:lnTo>
                    <a:lnTo>
                      <a:pt x="0" y="39375"/>
                    </a:lnTo>
                    <a:lnTo>
                      <a:pt x="4705" y="33750"/>
                    </a:lnTo>
                    <a:lnTo>
                      <a:pt x="10588" y="33750"/>
                    </a:lnTo>
                    <a:lnTo>
                      <a:pt x="14117" y="33750"/>
                    </a:lnTo>
                    <a:lnTo>
                      <a:pt x="14117" y="30000"/>
                    </a:lnTo>
                    <a:lnTo>
                      <a:pt x="22352" y="33750"/>
                    </a:lnTo>
                    <a:lnTo>
                      <a:pt x="37647" y="33750"/>
                    </a:lnTo>
                    <a:lnTo>
                      <a:pt x="48235" y="30000"/>
                    </a:lnTo>
                    <a:lnTo>
                      <a:pt x="62352" y="16875"/>
                    </a:lnTo>
                    <a:lnTo>
                      <a:pt x="67058" y="11250"/>
                    </a:lnTo>
                    <a:lnTo>
                      <a:pt x="80000" y="0"/>
                    </a:lnTo>
                    <a:lnTo>
                      <a:pt x="88235" y="7500"/>
                    </a:lnTo>
                    <a:lnTo>
                      <a:pt x="94117" y="0"/>
                    </a:lnTo>
                    <a:lnTo>
                      <a:pt x="102352" y="7500"/>
                    </a:lnTo>
                    <a:lnTo>
                      <a:pt x="109411" y="7500"/>
                    </a:lnTo>
                    <a:lnTo>
                      <a:pt x="109411" y="75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9"/>
              <p:cNvSpPr/>
              <p:nvPr/>
            </p:nvSpPr>
            <p:spPr>
              <a:xfrm>
                <a:off x="6469063" y="3273425"/>
                <a:ext cx="52388" cy="34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3636" y="120000"/>
                    </a:moveTo>
                    <a:lnTo>
                      <a:pt x="10909" y="109090"/>
                    </a:lnTo>
                    <a:lnTo>
                      <a:pt x="0" y="87272"/>
                    </a:lnTo>
                    <a:lnTo>
                      <a:pt x="10909" y="70909"/>
                    </a:lnTo>
                    <a:lnTo>
                      <a:pt x="18181" y="49090"/>
                    </a:lnTo>
                    <a:lnTo>
                      <a:pt x="32727" y="49090"/>
                    </a:lnTo>
                    <a:lnTo>
                      <a:pt x="43636" y="32727"/>
                    </a:lnTo>
                    <a:lnTo>
                      <a:pt x="65454" y="32727"/>
                    </a:lnTo>
                    <a:lnTo>
                      <a:pt x="120000" y="0"/>
                    </a:lnTo>
                    <a:lnTo>
                      <a:pt x="101818" y="49090"/>
                    </a:lnTo>
                    <a:lnTo>
                      <a:pt x="116363" y="87272"/>
                    </a:lnTo>
                    <a:lnTo>
                      <a:pt x="90909" y="70909"/>
                    </a:lnTo>
                    <a:lnTo>
                      <a:pt x="65454" y="109090"/>
                    </a:lnTo>
                    <a:lnTo>
                      <a:pt x="43636" y="109090"/>
                    </a:lnTo>
                    <a:lnTo>
                      <a:pt x="43636" y="120000"/>
                    </a:lnTo>
                    <a:lnTo>
                      <a:pt x="4363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9"/>
              <p:cNvSpPr/>
              <p:nvPr/>
            </p:nvSpPr>
            <p:spPr>
              <a:xfrm>
                <a:off x="6140451" y="3073400"/>
                <a:ext cx="171450" cy="174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111" y="9818"/>
                    </a:moveTo>
                    <a:lnTo>
                      <a:pt x="78888" y="3272"/>
                    </a:lnTo>
                    <a:lnTo>
                      <a:pt x="82222" y="9818"/>
                    </a:lnTo>
                    <a:lnTo>
                      <a:pt x="93333" y="9818"/>
                    </a:lnTo>
                    <a:lnTo>
                      <a:pt x="96666" y="13090"/>
                    </a:lnTo>
                    <a:lnTo>
                      <a:pt x="110000" y="9818"/>
                    </a:lnTo>
                    <a:lnTo>
                      <a:pt x="110000" y="0"/>
                    </a:lnTo>
                    <a:lnTo>
                      <a:pt x="112222" y="0"/>
                    </a:lnTo>
                    <a:lnTo>
                      <a:pt x="120000" y="7636"/>
                    </a:lnTo>
                    <a:lnTo>
                      <a:pt x="120000" y="9818"/>
                    </a:lnTo>
                    <a:lnTo>
                      <a:pt x="116666" y="13090"/>
                    </a:lnTo>
                    <a:lnTo>
                      <a:pt x="116666" y="20727"/>
                    </a:lnTo>
                    <a:lnTo>
                      <a:pt x="110000" y="26181"/>
                    </a:lnTo>
                    <a:lnTo>
                      <a:pt x="106666" y="26181"/>
                    </a:lnTo>
                    <a:lnTo>
                      <a:pt x="106666" y="22909"/>
                    </a:lnTo>
                    <a:lnTo>
                      <a:pt x="88888" y="20727"/>
                    </a:lnTo>
                    <a:lnTo>
                      <a:pt x="86666" y="16363"/>
                    </a:lnTo>
                    <a:lnTo>
                      <a:pt x="82222" y="22909"/>
                    </a:lnTo>
                    <a:lnTo>
                      <a:pt x="78888" y="20727"/>
                    </a:lnTo>
                    <a:lnTo>
                      <a:pt x="75555" y="20727"/>
                    </a:lnTo>
                    <a:lnTo>
                      <a:pt x="71111" y="22909"/>
                    </a:lnTo>
                    <a:lnTo>
                      <a:pt x="65555" y="26181"/>
                    </a:lnTo>
                    <a:lnTo>
                      <a:pt x="75555" y="37090"/>
                    </a:lnTo>
                    <a:lnTo>
                      <a:pt x="71111" y="40363"/>
                    </a:lnTo>
                    <a:lnTo>
                      <a:pt x="68888" y="32727"/>
                    </a:lnTo>
                    <a:lnTo>
                      <a:pt x="65555" y="32727"/>
                    </a:lnTo>
                    <a:lnTo>
                      <a:pt x="68888" y="40363"/>
                    </a:lnTo>
                    <a:lnTo>
                      <a:pt x="68888" y="42545"/>
                    </a:lnTo>
                    <a:lnTo>
                      <a:pt x="58888" y="37090"/>
                    </a:lnTo>
                    <a:lnTo>
                      <a:pt x="48888" y="32727"/>
                    </a:lnTo>
                    <a:lnTo>
                      <a:pt x="51111" y="30545"/>
                    </a:lnTo>
                    <a:lnTo>
                      <a:pt x="51111" y="26181"/>
                    </a:lnTo>
                    <a:lnTo>
                      <a:pt x="45555" y="30545"/>
                    </a:lnTo>
                    <a:lnTo>
                      <a:pt x="45555" y="40363"/>
                    </a:lnTo>
                    <a:lnTo>
                      <a:pt x="58888" y="60000"/>
                    </a:lnTo>
                    <a:lnTo>
                      <a:pt x="51111" y="64363"/>
                    </a:lnTo>
                    <a:lnTo>
                      <a:pt x="45555" y="67636"/>
                    </a:lnTo>
                    <a:lnTo>
                      <a:pt x="54444" y="69818"/>
                    </a:lnTo>
                    <a:lnTo>
                      <a:pt x="68888" y="80727"/>
                    </a:lnTo>
                    <a:lnTo>
                      <a:pt x="71111" y="94909"/>
                    </a:lnTo>
                    <a:lnTo>
                      <a:pt x="61111" y="87272"/>
                    </a:lnTo>
                    <a:lnTo>
                      <a:pt x="54444" y="90545"/>
                    </a:lnTo>
                    <a:lnTo>
                      <a:pt x="61111" y="100363"/>
                    </a:lnTo>
                    <a:lnTo>
                      <a:pt x="58888" y="100363"/>
                    </a:lnTo>
                    <a:lnTo>
                      <a:pt x="48888" y="97090"/>
                    </a:lnTo>
                    <a:lnTo>
                      <a:pt x="58888" y="111272"/>
                    </a:lnTo>
                    <a:lnTo>
                      <a:pt x="58888" y="117818"/>
                    </a:lnTo>
                    <a:lnTo>
                      <a:pt x="58888" y="120000"/>
                    </a:lnTo>
                    <a:lnTo>
                      <a:pt x="48888" y="114545"/>
                    </a:lnTo>
                    <a:lnTo>
                      <a:pt x="48888" y="120000"/>
                    </a:lnTo>
                    <a:lnTo>
                      <a:pt x="45555" y="120000"/>
                    </a:lnTo>
                    <a:lnTo>
                      <a:pt x="37777" y="111272"/>
                    </a:lnTo>
                    <a:lnTo>
                      <a:pt x="35555" y="111272"/>
                    </a:lnTo>
                    <a:lnTo>
                      <a:pt x="35555" y="114545"/>
                    </a:lnTo>
                    <a:lnTo>
                      <a:pt x="31111" y="114545"/>
                    </a:lnTo>
                    <a:lnTo>
                      <a:pt x="27777" y="106909"/>
                    </a:lnTo>
                    <a:lnTo>
                      <a:pt x="31111" y="97090"/>
                    </a:lnTo>
                    <a:lnTo>
                      <a:pt x="21111" y="90545"/>
                    </a:lnTo>
                    <a:lnTo>
                      <a:pt x="25555" y="84000"/>
                    </a:lnTo>
                    <a:lnTo>
                      <a:pt x="35555" y="84000"/>
                    </a:lnTo>
                    <a:lnTo>
                      <a:pt x="51111" y="87272"/>
                    </a:lnTo>
                    <a:lnTo>
                      <a:pt x="54444" y="84000"/>
                    </a:lnTo>
                    <a:lnTo>
                      <a:pt x="45555" y="80727"/>
                    </a:lnTo>
                    <a:lnTo>
                      <a:pt x="37777" y="80727"/>
                    </a:lnTo>
                    <a:lnTo>
                      <a:pt x="21111" y="80727"/>
                    </a:lnTo>
                    <a:lnTo>
                      <a:pt x="11111" y="67636"/>
                    </a:lnTo>
                    <a:lnTo>
                      <a:pt x="17777" y="67636"/>
                    </a:lnTo>
                    <a:lnTo>
                      <a:pt x="17777" y="64363"/>
                    </a:lnTo>
                    <a:lnTo>
                      <a:pt x="11111" y="64363"/>
                    </a:lnTo>
                    <a:lnTo>
                      <a:pt x="0" y="53454"/>
                    </a:lnTo>
                    <a:lnTo>
                      <a:pt x="7777" y="46909"/>
                    </a:lnTo>
                    <a:lnTo>
                      <a:pt x="17777" y="26181"/>
                    </a:lnTo>
                    <a:lnTo>
                      <a:pt x="21111" y="20727"/>
                    </a:lnTo>
                    <a:lnTo>
                      <a:pt x="31111" y="22909"/>
                    </a:lnTo>
                    <a:lnTo>
                      <a:pt x="35555" y="13090"/>
                    </a:lnTo>
                    <a:lnTo>
                      <a:pt x="45555" y="16363"/>
                    </a:lnTo>
                    <a:lnTo>
                      <a:pt x="51111" y="9818"/>
                    </a:lnTo>
                    <a:lnTo>
                      <a:pt x="51111" y="981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9"/>
              <p:cNvSpPr/>
              <p:nvPr/>
            </p:nvSpPr>
            <p:spPr>
              <a:xfrm>
                <a:off x="6234113" y="3273425"/>
                <a:ext cx="73025" cy="25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82" y="120000"/>
                    </a:moveTo>
                    <a:lnTo>
                      <a:pt x="49565" y="67500"/>
                    </a:lnTo>
                    <a:lnTo>
                      <a:pt x="23478" y="67500"/>
                    </a:lnTo>
                    <a:lnTo>
                      <a:pt x="0" y="67500"/>
                    </a:lnTo>
                    <a:lnTo>
                      <a:pt x="0" y="30000"/>
                    </a:lnTo>
                    <a:lnTo>
                      <a:pt x="13043" y="30000"/>
                    </a:lnTo>
                    <a:lnTo>
                      <a:pt x="23478" y="0"/>
                    </a:lnTo>
                    <a:lnTo>
                      <a:pt x="31304" y="45000"/>
                    </a:lnTo>
                    <a:lnTo>
                      <a:pt x="65217" y="45000"/>
                    </a:lnTo>
                    <a:lnTo>
                      <a:pt x="96521" y="45000"/>
                    </a:lnTo>
                    <a:lnTo>
                      <a:pt x="96521" y="67500"/>
                    </a:lnTo>
                    <a:lnTo>
                      <a:pt x="120000" y="67500"/>
                    </a:lnTo>
                    <a:lnTo>
                      <a:pt x="120000" y="97500"/>
                    </a:lnTo>
                    <a:lnTo>
                      <a:pt x="54782" y="120000"/>
                    </a:lnTo>
                    <a:lnTo>
                      <a:pt x="54782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9"/>
              <p:cNvSpPr/>
              <p:nvPr/>
            </p:nvSpPr>
            <p:spPr>
              <a:xfrm>
                <a:off x="6218238" y="3167063"/>
                <a:ext cx="39688" cy="33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2400" y="85714"/>
                    </a:moveTo>
                    <a:lnTo>
                      <a:pt x="28800" y="45714"/>
                    </a:lnTo>
                    <a:lnTo>
                      <a:pt x="0" y="17142"/>
                    </a:lnTo>
                    <a:lnTo>
                      <a:pt x="19200" y="0"/>
                    </a:lnTo>
                    <a:lnTo>
                      <a:pt x="48000" y="28571"/>
                    </a:lnTo>
                    <a:lnTo>
                      <a:pt x="72000" y="28571"/>
                    </a:lnTo>
                    <a:lnTo>
                      <a:pt x="91200" y="85714"/>
                    </a:lnTo>
                    <a:lnTo>
                      <a:pt x="120000" y="102857"/>
                    </a:lnTo>
                    <a:lnTo>
                      <a:pt x="120000" y="120000"/>
                    </a:lnTo>
                    <a:lnTo>
                      <a:pt x="91200" y="120000"/>
                    </a:lnTo>
                    <a:lnTo>
                      <a:pt x="62400" y="85714"/>
                    </a:lnTo>
                    <a:lnTo>
                      <a:pt x="62400" y="85714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9"/>
              <p:cNvSpPr/>
              <p:nvPr/>
            </p:nvSpPr>
            <p:spPr>
              <a:xfrm>
                <a:off x="6751638" y="3087688"/>
                <a:ext cx="119063" cy="63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5200" y="102000"/>
                    </a:moveTo>
                    <a:lnTo>
                      <a:pt x="30400" y="90000"/>
                    </a:lnTo>
                    <a:lnTo>
                      <a:pt x="4800" y="75000"/>
                    </a:lnTo>
                    <a:lnTo>
                      <a:pt x="0" y="30000"/>
                    </a:lnTo>
                    <a:lnTo>
                      <a:pt x="0" y="0"/>
                    </a:lnTo>
                    <a:lnTo>
                      <a:pt x="88000" y="9000"/>
                    </a:lnTo>
                    <a:lnTo>
                      <a:pt x="120000" y="84000"/>
                    </a:lnTo>
                    <a:lnTo>
                      <a:pt x="113600" y="90000"/>
                    </a:lnTo>
                    <a:lnTo>
                      <a:pt x="88000" y="120000"/>
                    </a:lnTo>
                    <a:lnTo>
                      <a:pt x="80000" y="75000"/>
                    </a:lnTo>
                    <a:lnTo>
                      <a:pt x="44800" y="75000"/>
                    </a:lnTo>
                    <a:lnTo>
                      <a:pt x="35200" y="102000"/>
                    </a:lnTo>
                    <a:lnTo>
                      <a:pt x="35200" y="102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9"/>
              <p:cNvSpPr/>
              <p:nvPr/>
            </p:nvSpPr>
            <p:spPr>
              <a:xfrm>
                <a:off x="6786563" y="3073400"/>
                <a:ext cx="141288" cy="10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8202" y="0"/>
                    </a:moveTo>
                    <a:lnTo>
                      <a:pt x="99775" y="28125"/>
                    </a:lnTo>
                    <a:lnTo>
                      <a:pt x="120000" y="45000"/>
                    </a:lnTo>
                    <a:lnTo>
                      <a:pt x="99775" y="56250"/>
                    </a:lnTo>
                    <a:lnTo>
                      <a:pt x="99775" y="80625"/>
                    </a:lnTo>
                    <a:lnTo>
                      <a:pt x="99775" y="91875"/>
                    </a:lnTo>
                    <a:lnTo>
                      <a:pt x="91685" y="86250"/>
                    </a:lnTo>
                    <a:lnTo>
                      <a:pt x="87640" y="91875"/>
                    </a:lnTo>
                    <a:lnTo>
                      <a:pt x="91685" y="120000"/>
                    </a:lnTo>
                    <a:lnTo>
                      <a:pt x="74157" y="103125"/>
                    </a:lnTo>
                    <a:lnTo>
                      <a:pt x="74157" y="80625"/>
                    </a:lnTo>
                    <a:lnTo>
                      <a:pt x="53932" y="99375"/>
                    </a:lnTo>
                    <a:lnTo>
                      <a:pt x="41797" y="103125"/>
                    </a:lnTo>
                    <a:lnTo>
                      <a:pt x="13483" y="99375"/>
                    </a:lnTo>
                    <a:lnTo>
                      <a:pt x="0" y="80625"/>
                    </a:lnTo>
                    <a:lnTo>
                      <a:pt x="8089" y="63750"/>
                    </a:lnTo>
                    <a:lnTo>
                      <a:pt x="37752" y="63750"/>
                    </a:lnTo>
                    <a:lnTo>
                      <a:pt x="44494" y="91875"/>
                    </a:lnTo>
                    <a:lnTo>
                      <a:pt x="66067" y="73125"/>
                    </a:lnTo>
                    <a:lnTo>
                      <a:pt x="71460" y="69375"/>
                    </a:lnTo>
                    <a:lnTo>
                      <a:pt x="44494" y="22500"/>
                    </a:lnTo>
                    <a:lnTo>
                      <a:pt x="41797" y="0"/>
                    </a:lnTo>
                    <a:lnTo>
                      <a:pt x="78202" y="0"/>
                    </a:lnTo>
                    <a:lnTo>
                      <a:pt x="78202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9"/>
              <p:cNvSpPr/>
              <p:nvPr/>
            </p:nvSpPr>
            <p:spPr>
              <a:xfrm>
                <a:off x="6194426" y="2557463"/>
                <a:ext cx="234950" cy="1984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29" y="111360"/>
                    </a:moveTo>
                    <a:lnTo>
                      <a:pt x="8108" y="96000"/>
                    </a:lnTo>
                    <a:lnTo>
                      <a:pt x="0" y="87360"/>
                    </a:lnTo>
                    <a:lnTo>
                      <a:pt x="9729" y="80640"/>
                    </a:lnTo>
                    <a:lnTo>
                      <a:pt x="8108" y="69120"/>
                    </a:lnTo>
                    <a:lnTo>
                      <a:pt x="3243" y="54720"/>
                    </a:lnTo>
                    <a:lnTo>
                      <a:pt x="20270" y="46080"/>
                    </a:lnTo>
                    <a:lnTo>
                      <a:pt x="32432" y="34560"/>
                    </a:lnTo>
                    <a:lnTo>
                      <a:pt x="35675" y="15360"/>
                    </a:lnTo>
                    <a:lnTo>
                      <a:pt x="54324" y="6720"/>
                    </a:lnTo>
                    <a:lnTo>
                      <a:pt x="60000" y="0"/>
                    </a:lnTo>
                    <a:lnTo>
                      <a:pt x="92432" y="10560"/>
                    </a:lnTo>
                    <a:lnTo>
                      <a:pt x="105405" y="42240"/>
                    </a:lnTo>
                    <a:lnTo>
                      <a:pt x="115135" y="56640"/>
                    </a:lnTo>
                    <a:lnTo>
                      <a:pt x="120000" y="75840"/>
                    </a:lnTo>
                    <a:lnTo>
                      <a:pt x="112702" y="72000"/>
                    </a:lnTo>
                    <a:lnTo>
                      <a:pt x="105405" y="75840"/>
                    </a:lnTo>
                    <a:lnTo>
                      <a:pt x="112702" y="92160"/>
                    </a:lnTo>
                    <a:lnTo>
                      <a:pt x="112702" y="111360"/>
                    </a:lnTo>
                    <a:lnTo>
                      <a:pt x="99729" y="111360"/>
                    </a:lnTo>
                    <a:lnTo>
                      <a:pt x="92432" y="117120"/>
                    </a:lnTo>
                    <a:lnTo>
                      <a:pt x="94864" y="120000"/>
                    </a:lnTo>
                    <a:lnTo>
                      <a:pt x="70540" y="117120"/>
                    </a:lnTo>
                    <a:lnTo>
                      <a:pt x="70540" y="111360"/>
                    </a:lnTo>
                    <a:lnTo>
                      <a:pt x="22702" y="113280"/>
                    </a:lnTo>
                    <a:lnTo>
                      <a:pt x="15405" y="107520"/>
                    </a:lnTo>
                    <a:lnTo>
                      <a:pt x="9729" y="111360"/>
                    </a:lnTo>
                    <a:lnTo>
                      <a:pt x="9729" y="11136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9"/>
              <p:cNvSpPr/>
              <p:nvPr/>
            </p:nvSpPr>
            <p:spPr>
              <a:xfrm>
                <a:off x="6176963" y="2413000"/>
                <a:ext cx="104775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7272" y="110769"/>
                    </a:moveTo>
                    <a:lnTo>
                      <a:pt x="27272" y="78461"/>
                    </a:lnTo>
                    <a:lnTo>
                      <a:pt x="16363" y="83076"/>
                    </a:lnTo>
                    <a:lnTo>
                      <a:pt x="0" y="62307"/>
                    </a:lnTo>
                    <a:lnTo>
                      <a:pt x="0" y="30000"/>
                    </a:lnTo>
                    <a:lnTo>
                      <a:pt x="58181" y="0"/>
                    </a:lnTo>
                    <a:lnTo>
                      <a:pt x="92727" y="4615"/>
                    </a:lnTo>
                    <a:lnTo>
                      <a:pt x="87272" y="13846"/>
                    </a:lnTo>
                    <a:lnTo>
                      <a:pt x="100000" y="41538"/>
                    </a:lnTo>
                    <a:lnTo>
                      <a:pt x="103636" y="71538"/>
                    </a:lnTo>
                    <a:lnTo>
                      <a:pt x="120000" y="106153"/>
                    </a:lnTo>
                    <a:lnTo>
                      <a:pt x="87272" y="120000"/>
                    </a:lnTo>
                    <a:lnTo>
                      <a:pt x="47272" y="106153"/>
                    </a:lnTo>
                    <a:lnTo>
                      <a:pt x="27272" y="110769"/>
                    </a:lnTo>
                    <a:lnTo>
                      <a:pt x="27272" y="11076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9"/>
              <p:cNvSpPr/>
              <p:nvPr/>
            </p:nvSpPr>
            <p:spPr>
              <a:xfrm>
                <a:off x="6650038" y="3013075"/>
                <a:ext cx="188913" cy="793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4537" y="112800"/>
                    </a:moveTo>
                    <a:lnTo>
                      <a:pt x="52436" y="91200"/>
                    </a:lnTo>
                    <a:lnTo>
                      <a:pt x="28235" y="98400"/>
                    </a:lnTo>
                    <a:lnTo>
                      <a:pt x="28235" y="69600"/>
                    </a:lnTo>
                    <a:lnTo>
                      <a:pt x="18151" y="31200"/>
                    </a:lnTo>
                    <a:lnTo>
                      <a:pt x="0" y="0"/>
                    </a:lnTo>
                    <a:lnTo>
                      <a:pt x="59495" y="7200"/>
                    </a:lnTo>
                    <a:lnTo>
                      <a:pt x="109915" y="69600"/>
                    </a:lnTo>
                    <a:lnTo>
                      <a:pt x="117983" y="91200"/>
                    </a:lnTo>
                    <a:lnTo>
                      <a:pt x="120000" y="120000"/>
                    </a:lnTo>
                    <a:lnTo>
                      <a:pt x="64537" y="112800"/>
                    </a:lnTo>
                    <a:lnTo>
                      <a:pt x="64537" y="1128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9"/>
              <p:cNvSpPr/>
              <p:nvPr/>
            </p:nvSpPr>
            <p:spPr>
              <a:xfrm>
                <a:off x="6122988" y="2486025"/>
                <a:ext cx="198438" cy="968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78688"/>
                    </a:moveTo>
                    <a:lnTo>
                      <a:pt x="4800" y="29508"/>
                    </a:lnTo>
                    <a:lnTo>
                      <a:pt x="20160" y="3934"/>
                    </a:lnTo>
                    <a:lnTo>
                      <a:pt x="32640" y="43278"/>
                    </a:lnTo>
                    <a:lnTo>
                      <a:pt x="41280" y="43278"/>
                    </a:lnTo>
                    <a:lnTo>
                      <a:pt x="47040" y="29508"/>
                    </a:lnTo>
                    <a:lnTo>
                      <a:pt x="47040" y="3934"/>
                    </a:lnTo>
                    <a:lnTo>
                      <a:pt x="57600" y="0"/>
                    </a:lnTo>
                    <a:lnTo>
                      <a:pt x="78720" y="11803"/>
                    </a:lnTo>
                    <a:lnTo>
                      <a:pt x="96000" y="0"/>
                    </a:lnTo>
                    <a:lnTo>
                      <a:pt x="107520" y="3934"/>
                    </a:lnTo>
                    <a:lnTo>
                      <a:pt x="120000" y="35409"/>
                    </a:lnTo>
                    <a:lnTo>
                      <a:pt x="114240" y="88524"/>
                    </a:lnTo>
                    <a:lnTo>
                      <a:pt x="107520" y="102295"/>
                    </a:lnTo>
                    <a:lnTo>
                      <a:pt x="85440" y="120000"/>
                    </a:lnTo>
                    <a:lnTo>
                      <a:pt x="75840" y="110163"/>
                    </a:lnTo>
                    <a:lnTo>
                      <a:pt x="70080" y="96393"/>
                    </a:lnTo>
                    <a:lnTo>
                      <a:pt x="61440" y="84590"/>
                    </a:lnTo>
                    <a:lnTo>
                      <a:pt x="41280" y="74754"/>
                    </a:lnTo>
                    <a:lnTo>
                      <a:pt x="22080" y="74754"/>
                    </a:lnTo>
                    <a:lnTo>
                      <a:pt x="0" y="78688"/>
                    </a:lnTo>
                    <a:lnTo>
                      <a:pt x="0" y="7868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9"/>
              <p:cNvSpPr/>
              <p:nvPr/>
            </p:nvSpPr>
            <p:spPr>
              <a:xfrm>
                <a:off x="6100763" y="2546350"/>
                <a:ext cx="163513" cy="10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3398" y="120000"/>
                    </a:moveTo>
                    <a:lnTo>
                      <a:pt x="58252" y="90000"/>
                    </a:lnTo>
                    <a:lnTo>
                      <a:pt x="0" y="90000"/>
                    </a:lnTo>
                    <a:lnTo>
                      <a:pt x="11650" y="80625"/>
                    </a:lnTo>
                    <a:lnTo>
                      <a:pt x="0" y="84375"/>
                    </a:lnTo>
                    <a:lnTo>
                      <a:pt x="0" y="73125"/>
                    </a:lnTo>
                    <a:lnTo>
                      <a:pt x="24466" y="73125"/>
                    </a:lnTo>
                    <a:lnTo>
                      <a:pt x="16310" y="3750"/>
                    </a:lnTo>
                    <a:lnTo>
                      <a:pt x="43106" y="0"/>
                    </a:lnTo>
                    <a:lnTo>
                      <a:pt x="66407" y="0"/>
                    </a:lnTo>
                    <a:lnTo>
                      <a:pt x="90873" y="9375"/>
                    </a:lnTo>
                    <a:lnTo>
                      <a:pt x="101359" y="20625"/>
                    </a:lnTo>
                    <a:lnTo>
                      <a:pt x="108349" y="33750"/>
                    </a:lnTo>
                    <a:lnTo>
                      <a:pt x="120000" y="43125"/>
                    </a:lnTo>
                    <a:lnTo>
                      <a:pt x="115339" y="80625"/>
                    </a:lnTo>
                    <a:lnTo>
                      <a:pt x="97864" y="103125"/>
                    </a:lnTo>
                    <a:lnTo>
                      <a:pt x="73398" y="120000"/>
                    </a:lnTo>
                    <a:lnTo>
                      <a:pt x="73398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9"/>
              <p:cNvSpPr/>
              <p:nvPr/>
            </p:nvSpPr>
            <p:spPr>
              <a:xfrm>
                <a:off x="6238876" y="1266825"/>
                <a:ext cx="3668713" cy="1806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4" y="46608"/>
                    </a:moveTo>
                    <a:lnTo>
                      <a:pt x="1298" y="46608"/>
                    </a:lnTo>
                    <a:lnTo>
                      <a:pt x="1401" y="46608"/>
                    </a:lnTo>
                    <a:lnTo>
                      <a:pt x="1401" y="46186"/>
                    </a:lnTo>
                    <a:lnTo>
                      <a:pt x="2855" y="46186"/>
                    </a:lnTo>
                    <a:lnTo>
                      <a:pt x="2388" y="46608"/>
                    </a:lnTo>
                    <a:lnTo>
                      <a:pt x="3167" y="47135"/>
                    </a:lnTo>
                    <a:lnTo>
                      <a:pt x="3375" y="47768"/>
                    </a:lnTo>
                    <a:lnTo>
                      <a:pt x="3530" y="47135"/>
                    </a:lnTo>
                    <a:lnTo>
                      <a:pt x="4829" y="47135"/>
                    </a:lnTo>
                    <a:lnTo>
                      <a:pt x="8360" y="49982"/>
                    </a:lnTo>
                    <a:lnTo>
                      <a:pt x="9554" y="52407"/>
                    </a:lnTo>
                    <a:lnTo>
                      <a:pt x="8827" y="55043"/>
                    </a:lnTo>
                    <a:lnTo>
                      <a:pt x="7684" y="55992"/>
                    </a:lnTo>
                    <a:lnTo>
                      <a:pt x="2855" y="53040"/>
                    </a:lnTo>
                    <a:lnTo>
                      <a:pt x="5296" y="56942"/>
                    </a:lnTo>
                    <a:lnTo>
                      <a:pt x="5088" y="58629"/>
                    </a:lnTo>
                    <a:lnTo>
                      <a:pt x="5763" y="61476"/>
                    </a:lnTo>
                    <a:lnTo>
                      <a:pt x="7684" y="63163"/>
                    </a:lnTo>
                    <a:lnTo>
                      <a:pt x="8152" y="62425"/>
                    </a:lnTo>
                    <a:lnTo>
                      <a:pt x="7684" y="61159"/>
                    </a:lnTo>
                    <a:lnTo>
                      <a:pt x="7321" y="61159"/>
                    </a:lnTo>
                    <a:lnTo>
                      <a:pt x="6594" y="59789"/>
                    </a:lnTo>
                    <a:lnTo>
                      <a:pt x="6854" y="58629"/>
                    </a:lnTo>
                    <a:lnTo>
                      <a:pt x="7996" y="59789"/>
                    </a:lnTo>
                    <a:lnTo>
                      <a:pt x="7996" y="60105"/>
                    </a:lnTo>
                    <a:lnTo>
                      <a:pt x="9710" y="60105"/>
                    </a:lnTo>
                    <a:lnTo>
                      <a:pt x="8983" y="57363"/>
                    </a:lnTo>
                    <a:lnTo>
                      <a:pt x="9554" y="55992"/>
                    </a:lnTo>
                    <a:lnTo>
                      <a:pt x="10385" y="53989"/>
                    </a:lnTo>
                    <a:lnTo>
                      <a:pt x="11319" y="53989"/>
                    </a:lnTo>
                    <a:lnTo>
                      <a:pt x="11942" y="55254"/>
                    </a:lnTo>
                    <a:lnTo>
                      <a:pt x="11942" y="52829"/>
                    </a:lnTo>
                    <a:lnTo>
                      <a:pt x="11319" y="51669"/>
                    </a:lnTo>
                    <a:lnTo>
                      <a:pt x="11215" y="48506"/>
                    </a:lnTo>
                    <a:lnTo>
                      <a:pt x="10540" y="47768"/>
                    </a:lnTo>
                    <a:lnTo>
                      <a:pt x="12514" y="48189"/>
                    </a:lnTo>
                    <a:lnTo>
                      <a:pt x="13292" y="49771"/>
                    </a:lnTo>
                    <a:lnTo>
                      <a:pt x="12306" y="50404"/>
                    </a:lnTo>
                    <a:lnTo>
                      <a:pt x="12150" y="51142"/>
                    </a:lnTo>
                    <a:lnTo>
                      <a:pt x="13448" y="52829"/>
                    </a:lnTo>
                    <a:lnTo>
                      <a:pt x="14175" y="52091"/>
                    </a:lnTo>
                    <a:lnTo>
                      <a:pt x="14175" y="50404"/>
                    </a:lnTo>
                    <a:lnTo>
                      <a:pt x="14902" y="49982"/>
                    </a:lnTo>
                    <a:lnTo>
                      <a:pt x="14539" y="49455"/>
                    </a:lnTo>
                    <a:lnTo>
                      <a:pt x="16771" y="46818"/>
                    </a:lnTo>
                    <a:lnTo>
                      <a:pt x="17135" y="47768"/>
                    </a:lnTo>
                    <a:lnTo>
                      <a:pt x="17239" y="47135"/>
                    </a:lnTo>
                    <a:lnTo>
                      <a:pt x="16927" y="46818"/>
                    </a:lnTo>
                    <a:lnTo>
                      <a:pt x="17914" y="45553"/>
                    </a:lnTo>
                    <a:lnTo>
                      <a:pt x="18225" y="45553"/>
                    </a:lnTo>
                    <a:lnTo>
                      <a:pt x="17758" y="45869"/>
                    </a:lnTo>
                    <a:lnTo>
                      <a:pt x="18070" y="47135"/>
                    </a:lnTo>
                    <a:lnTo>
                      <a:pt x="17758" y="48506"/>
                    </a:lnTo>
                    <a:lnTo>
                      <a:pt x="17914" y="48822"/>
                    </a:lnTo>
                    <a:lnTo>
                      <a:pt x="18537" y="47557"/>
                    </a:lnTo>
                    <a:lnTo>
                      <a:pt x="18900" y="47768"/>
                    </a:lnTo>
                    <a:lnTo>
                      <a:pt x="18900" y="46818"/>
                    </a:lnTo>
                    <a:lnTo>
                      <a:pt x="19524" y="46186"/>
                    </a:lnTo>
                    <a:lnTo>
                      <a:pt x="20302" y="46608"/>
                    </a:lnTo>
                    <a:lnTo>
                      <a:pt x="21601" y="44920"/>
                    </a:lnTo>
                    <a:lnTo>
                      <a:pt x="21860" y="46608"/>
                    </a:lnTo>
                    <a:lnTo>
                      <a:pt x="22431" y="46608"/>
                    </a:lnTo>
                    <a:lnTo>
                      <a:pt x="22431" y="45553"/>
                    </a:lnTo>
                    <a:lnTo>
                      <a:pt x="22899" y="44920"/>
                    </a:lnTo>
                    <a:lnTo>
                      <a:pt x="21860" y="43022"/>
                    </a:lnTo>
                    <a:lnTo>
                      <a:pt x="22224" y="41968"/>
                    </a:lnTo>
                    <a:lnTo>
                      <a:pt x="25391" y="43022"/>
                    </a:lnTo>
                    <a:lnTo>
                      <a:pt x="27312" y="43971"/>
                    </a:lnTo>
                    <a:lnTo>
                      <a:pt x="28610" y="45553"/>
                    </a:lnTo>
                    <a:lnTo>
                      <a:pt x="28610" y="43444"/>
                    </a:lnTo>
                    <a:lnTo>
                      <a:pt x="27676" y="42284"/>
                    </a:lnTo>
                    <a:lnTo>
                      <a:pt x="27520" y="41335"/>
                    </a:lnTo>
                    <a:lnTo>
                      <a:pt x="26585" y="41335"/>
                    </a:lnTo>
                    <a:lnTo>
                      <a:pt x="26430" y="40386"/>
                    </a:lnTo>
                    <a:lnTo>
                      <a:pt x="26585" y="40597"/>
                    </a:lnTo>
                    <a:lnTo>
                      <a:pt x="26793" y="40070"/>
                    </a:lnTo>
                    <a:lnTo>
                      <a:pt x="26222" y="37750"/>
                    </a:lnTo>
                    <a:lnTo>
                      <a:pt x="25755" y="38383"/>
                    </a:lnTo>
                    <a:lnTo>
                      <a:pt x="25755" y="37223"/>
                    </a:lnTo>
                    <a:lnTo>
                      <a:pt x="25599" y="37434"/>
                    </a:lnTo>
                    <a:lnTo>
                      <a:pt x="25599" y="36485"/>
                    </a:lnTo>
                    <a:lnTo>
                      <a:pt x="26222" y="35852"/>
                    </a:lnTo>
                    <a:lnTo>
                      <a:pt x="26430" y="33848"/>
                    </a:lnTo>
                    <a:lnTo>
                      <a:pt x="26118" y="30579"/>
                    </a:lnTo>
                    <a:lnTo>
                      <a:pt x="28455" y="30579"/>
                    </a:lnTo>
                    <a:lnTo>
                      <a:pt x="28922" y="32161"/>
                    </a:lnTo>
                    <a:lnTo>
                      <a:pt x="28818" y="34797"/>
                    </a:lnTo>
                    <a:lnTo>
                      <a:pt x="29909" y="36485"/>
                    </a:lnTo>
                    <a:lnTo>
                      <a:pt x="31414" y="42706"/>
                    </a:lnTo>
                    <a:lnTo>
                      <a:pt x="32141" y="43655"/>
                    </a:lnTo>
                    <a:lnTo>
                      <a:pt x="31986" y="44182"/>
                    </a:lnTo>
                    <a:lnTo>
                      <a:pt x="32297" y="45869"/>
                    </a:lnTo>
                    <a:lnTo>
                      <a:pt x="31518" y="48189"/>
                    </a:lnTo>
                    <a:lnTo>
                      <a:pt x="31882" y="48822"/>
                    </a:lnTo>
                    <a:lnTo>
                      <a:pt x="31207" y="49455"/>
                    </a:lnTo>
                    <a:lnTo>
                      <a:pt x="30376" y="48822"/>
                    </a:lnTo>
                    <a:lnTo>
                      <a:pt x="29545" y="49455"/>
                    </a:lnTo>
                    <a:lnTo>
                      <a:pt x="31051" y="49982"/>
                    </a:lnTo>
                    <a:lnTo>
                      <a:pt x="32609" y="49982"/>
                    </a:lnTo>
                    <a:lnTo>
                      <a:pt x="32505" y="49033"/>
                    </a:lnTo>
                    <a:lnTo>
                      <a:pt x="33284" y="47557"/>
                    </a:lnTo>
                    <a:lnTo>
                      <a:pt x="33440" y="45553"/>
                    </a:lnTo>
                    <a:lnTo>
                      <a:pt x="32609" y="42706"/>
                    </a:lnTo>
                    <a:lnTo>
                      <a:pt x="33907" y="41757"/>
                    </a:lnTo>
                    <a:lnTo>
                      <a:pt x="34738" y="42284"/>
                    </a:lnTo>
                    <a:lnTo>
                      <a:pt x="35205" y="44920"/>
                    </a:lnTo>
                    <a:lnTo>
                      <a:pt x="36607" y="44920"/>
                    </a:lnTo>
                    <a:lnTo>
                      <a:pt x="35517" y="44499"/>
                    </a:lnTo>
                    <a:lnTo>
                      <a:pt x="35361" y="43655"/>
                    </a:lnTo>
                    <a:lnTo>
                      <a:pt x="35517" y="43444"/>
                    </a:lnTo>
                    <a:lnTo>
                      <a:pt x="34842" y="41335"/>
                    </a:lnTo>
                    <a:lnTo>
                      <a:pt x="33076" y="41019"/>
                    </a:lnTo>
                    <a:lnTo>
                      <a:pt x="31986" y="41968"/>
                    </a:lnTo>
                    <a:lnTo>
                      <a:pt x="31414" y="39437"/>
                    </a:lnTo>
                    <a:lnTo>
                      <a:pt x="31051" y="36485"/>
                    </a:lnTo>
                    <a:lnTo>
                      <a:pt x="29753" y="34797"/>
                    </a:lnTo>
                    <a:lnTo>
                      <a:pt x="29753" y="33216"/>
                    </a:lnTo>
                    <a:lnTo>
                      <a:pt x="30376" y="32583"/>
                    </a:lnTo>
                    <a:lnTo>
                      <a:pt x="29909" y="29630"/>
                    </a:lnTo>
                    <a:lnTo>
                      <a:pt x="30843" y="31634"/>
                    </a:lnTo>
                    <a:lnTo>
                      <a:pt x="30843" y="32899"/>
                    </a:lnTo>
                    <a:lnTo>
                      <a:pt x="31414" y="34165"/>
                    </a:lnTo>
                    <a:lnTo>
                      <a:pt x="31986" y="34586"/>
                    </a:lnTo>
                    <a:lnTo>
                      <a:pt x="34270" y="35114"/>
                    </a:lnTo>
                    <a:lnTo>
                      <a:pt x="31414" y="32583"/>
                    </a:lnTo>
                    <a:lnTo>
                      <a:pt x="31674" y="31950"/>
                    </a:lnTo>
                    <a:lnTo>
                      <a:pt x="32972" y="31950"/>
                    </a:lnTo>
                    <a:lnTo>
                      <a:pt x="32141" y="31212"/>
                    </a:lnTo>
                    <a:lnTo>
                      <a:pt x="32609" y="30263"/>
                    </a:lnTo>
                    <a:lnTo>
                      <a:pt x="33284" y="30263"/>
                    </a:lnTo>
                    <a:lnTo>
                      <a:pt x="35205" y="31634"/>
                    </a:lnTo>
                    <a:lnTo>
                      <a:pt x="36503" y="31634"/>
                    </a:lnTo>
                    <a:lnTo>
                      <a:pt x="36503" y="32583"/>
                    </a:lnTo>
                    <a:lnTo>
                      <a:pt x="36140" y="32899"/>
                    </a:lnTo>
                    <a:lnTo>
                      <a:pt x="36347" y="33848"/>
                    </a:lnTo>
                    <a:lnTo>
                      <a:pt x="36815" y="35114"/>
                    </a:lnTo>
                    <a:lnTo>
                      <a:pt x="36971" y="34165"/>
                    </a:lnTo>
                    <a:lnTo>
                      <a:pt x="37438" y="36485"/>
                    </a:lnTo>
                    <a:lnTo>
                      <a:pt x="38061" y="36801"/>
                    </a:lnTo>
                    <a:lnTo>
                      <a:pt x="39099" y="37750"/>
                    </a:lnTo>
                    <a:lnTo>
                      <a:pt x="39359" y="37223"/>
                    </a:lnTo>
                    <a:lnTo>
                      <a:pt x="38061" y="36485"/>
                    </a:lnTo>
                    <a:lnTo>
                      <a:pt x="37594" y="35852"/>
                    </a:lnTo>
                    <a:lnTo>
                      <a:pt x="37905" y="34797"/>
                    </a:lnTo>
                    <a:lnTo>
                      <a:pt x="36971" y="33216"/>
                    </a:lnTo>
                    <a:lnTo>
                      <a:pt x="36607" y="31212"/>
                    </a:lnTo>
                    <a:lnTo>
                      <a:pt x="35880" y="31001"/>
                    </a:lnTo>
                    <a:lnTo>
                      <a:pt x="35361" y="29630"/>
                    </a:lnTo>
                    <a:lnTo>
                      <a:pt x="34270" y="29630"/>
                    </a:lnTo>
                    <a:lnTo>
                      <a:pt x="33284" y="27627"/>
                    </a:lnTo>
                    <a:lnTo>
                      <a:pt x="33076" y="26045"/>
                    </a:lnTo>
                    <a:lnTo>
                      <a:pt x="36971" y="23409"/>
                    </a:lnTo>
                    <a:lnTo>
                      <a:pt x="37126" y="23831"/>
                    </a:lnTo>
                    <a:lnTo>
                      <a:pt x="36815" y="24358"/>
                    </a:lnTo>
                    <a:lnTo>
                      <a:pt x="37438" y="24042"/>
                    </a:lnTo>
                    <a:lnTo>
                      <a:pt x="36815" y="22776"/>
                    </a:lnTo>
                    <a:lnTo>
                      <a:pt x="37230" y="23198"/>
                    </a:lnTo>
                    <a:lnTo>
                      <a:pt x="37230" y="22565"/>
                    </a:lnTo>
                    <a:lnTo>
                      <a:pt x="35672" y="21827"/>
                    </a:lnTo>
                    <a:lnTo>
                      <a:pt x="36347" y="21195"/>
                    </a:lnTo>
                    <a:lnTo>
                      <a:pt x="35517" y="20878"/>
                    </a:lnTo>
                    <a:lnTo>
                      <a:pt x="35517" y="20246"/>
                    </a:lnTo>
                    <a:lnTo>
                      <a:pt x="36036" y="20246"/>
                    </a:lnTo>
                    <a:lnTo>
                      <a:pt x="36036" y="19191"/>
                    </a:lnTo>
                    <a:lnTo>
                      <a:pt x="36347" y="19191"/>
                    </a:lnTo>
                    <a:lnTo>
                      <a:pt x="35517" y="18980"/>
                    </a:lnTo>
                    <a:lnTo>
                      <a:pt x="36347" y="18558"/>
                    </a:lnTo>
                    <a:lnTo>
                      <a:pt x="36503" y="16660"/>
                    </a:lnTo>
                    <a:lnTo>
                      <a:pt x="36815" y="16977"/>
                    </a:lnTo>
                    <a:lnTo>
                      <a:pt x="37126" y="16344"/>
                    </a:lnTo>
                    <a:lnTo>
                      <a:pt x="38372" y="15606"/>
                    </a:lnTo>
                    <a:lnTo>
                      <a:pt x="38372" y="14973"/>
                    </a:lnTo>
                    <a:lnTo>
                      <a:pt x="39567" y="14024"/>
                    </a:lnTo>
                    <a:lnTo>
                      <a:pt x="38736" y="13708"/>
                    </a:lnTo>
                    <a:lnTo>
                      <a:pt x="39671" y="12759"/>
                    </a:lnTo>
                    <a:lnTo>
                      <a:pt x="40761" y="12759"/>
                    </a:lnTo>
                    <a:lnTo>
                      <a:pt x="40657" y="13708"/>
                    </a:lnTo>
                    <a:lnTo>
                      <a:pt x="41228" y="12759"/>
                    </a:lnTo>
                    <a:lnTo>
                      <a:pt x="41436" y="13708"/>
                    </a:lnTo>
                    <a:lnTo>
                      <a:pt x="41800" y="12442"/>
                    </a:lnTo>
                    <a:lnTo>
                      <a:pt x="41903" y="12759"/>
                    </a:lnTo>
                    <a:lnTo>
                      <a:pt x="42059" y="10861"/>
                    </a:lnTo>
                    <a:lnTo>
                      <a:pt x="42215" y="11493"/>
                    </a:lnTo>
                    <a:lnTo>
                      <a:pt x="42734" y="11493"/>
                    </a:lnTo>
                    <a:lnTo>
                      <a:pt x="41436" y="9384"/>
                    </a:lnTo>
                    <a:lnTo>
                      <a:pt x="42215" y="9384"/>
                    </a:lnTo>
                    <a:lnTo>
                      <a:pt x="42890" y="8752"/>
                    </a:lnTo>
                    <a:lnTo>
                      <a:pt x="44188" y="9173"/>
                    </a:lnTo>
                    <a:lnTo>
                      <a:pt x="44188" y="7592"/>
                    </a:lnTo>
                    <a:lnTo>
                      <a:pt x="43513" y="8752"/>
                    </a:lnTo>
                    <a:lnTo>
                      <a:pt x="42890" y="8224"/>
                    </a:lnTo>
                    <a:lnTo>
                      <a:pt x="42423" y="6959"/>
                    </a:lnTo>
                    <a:lnTo>
                      <a:pt x="42059" y="2952"/>
                    </a:lnTo>
                    <a:lnTo>
                      <a:pt x="42423" y="2425"/>
                    </a:lnTo>
                    <a:lnTo>
                      <a:pt x="43202" y="2952"/>
                    </a:lnTo>
                    <a:lnTo>
                      <a:pt x="43721" y="3585"/>
                    </a:lnTo>
                    <a:lnTo>
                      <a:pt x="42994" y="4639"/>
                    </a:lnTo>
                    <a:lnTo>
                      <a:pt x="43825" y="5272"/>
                    </a:lnTo>
                    <a:lnTo>
                      <a:pt x="44032" y="4639"/>
                    </a:lnTo>
                    <a:lnTo>
                      <a:pt x="44292" y="5272"/>
                    </a:lnTo>
                    <a:lnTo>
                      <a:pt x="44500" y="6221"/>
                    </a:lnTo>
                    <a:lnTo>
                      <a:pt x="44759" y="5588"/>
                    </a:lnTo>
                    <a:lnTo>
                      <a:pt x="45279" y="6010"/>
                    </a:lnTo>
                    <a:lnTo>
                      <a:pt x="45382" y="8224"/>
                    </a:lnTo>
                    <a:lnTo>
                      <a:pt x="45954" y="7592"/>
                    </a:lnTo>
                    <a:lnTo>
                      <a:pt x="45954" y="6537"/>
                    </a:lnTo>
                    <a:lnTo>
                      <a:pt x="47096" y="5588"/>
                    </a:lnTo>
                    <a:lnTo>
                      <a:pt x="47615" y="6010"/>
                    </a:lnTo>
                    <a:lnTo>
                      <a:pt x="47615" y="5272"/>
                    </a:lnTo>
                    <a:lnTo>
                      <a:pt x="48810" y="4639"/>
                    </a:lnTo>
                    <a:lnTo>
                      <a:pt x="50679" y="5588"/>
                    </a:lnTo>
                    <a:lnTo>
                      <a:pt x="51042" y="6537"/>
                    </a:lnTo>
                    <a:lnTo>
                      <a:pt x="51042" y="6010"/>
                    </a:lnTo>
                    <a:lnTo>
                      <a:pt x="51977" y="6959"/>
                    </a:lnTo>
                    <a:lnTo>
                      <a:pt x="52185" y="8435"/>
                    </a:lnTo>
                    <a:lnTo>
                      <a:pt x="51146" y="7803"/>
                    </a:lnTo>
                    <a:lnTo>
                      <a:pt x="51717" y="9384"/>
                    </a:lnTo>
                    <a:lnTo>
                      <a:pt x="51977" y="8752"/>
                    </a:lnTo>
                    <a:lnTo>
                      <a:pt x="52600" y="9384"/>
                    </a:lnTo>
                    <a:lnTo>
                      <a:pt x="52600" y="11810"/>
                    </a:lnTo>
                    <a:lnTo>
                      <a:pt x="52808" y="12442"/>
                    </a:lnTo>
                    <a:lnTo>
                      <a:pt x="52340" y="12442"/>
                    </a:lnTo>
                    <a:lnTo>
                      <a:pt x="52185" y="14657"/>
                    </a:lnTo>
                    <a:lnTo>
                      <a:pt x="51146" y="14973"/>
                    </a:lnTo>
                    <a:lnTo>
                      <a:pt x="51717" y="14973"/>
                    </a:lnTo>
                    <a:lnTo>
                      <a:pt x="50367" y="18031"/>
                    </a:lnTo>
                    <a:lnTo>
                      <a:pt x="49744" y="18242"/>
                    </a:lnTo>
                    <a:lnTo>
                      <a:pt x="50108" y="18558"/>
                    </a:lnTo>
                    <a:lnTo>
                      <a:pt x="49900" y="21616"/>
                    </a:lnTo>
                    <a:lnTo>
                      <a:pt x="50887" y="20878"/>
                    </a:lnTo>
                    <a:lnTo>
                      <a:pt x="50367" y="20562"/>
                    </a:lnTo>
                    <a:lnTo>
                      <a:pt x="51146" y="18980"/>
                    </a:lnTo>
                    <a:lnTo>
                      <a:pt x="51510" y="19507"/>
                    </a:lnTo>
                    <a:lnTo>
                      <a:pt x="51354" y="18980"/>
                    </a:lnTo>
                    <a:lnTo>
                      <a:pt x="52340" y="18558"/>
                    </a:lnTo>
                    <a:lnTo>
                      <a:pt x="52185" y="17715"/>
                    </a:lnTo>
                    <a:lnTo>
                      <a:pt x="52964" y="18242"/>
                    </a:lnTo>
                    <a:lnTo>
                      <a:pt x="53742" y="16344"/>
                    </a:lnTo>
                    <a:lnTo>
                      <a:pt x="52964" y="16344"/>
                    </a:lnTo>
                    <a:lnTo>
                      <a:pt x="52340" y="16977"/>
                    </a:lnTo>
                    <a:lnTo>
                      <a:pt x="51977" y="16660"/>
                    </a:lnTo>
                    <a:lnTo>
                      <a:pt x="52340" y="15395"/>
                    </a:lnTo>
                    <a:lnTo>
                      <a:pt x="53742" y="14973"/>
                    </a:lnTo>
                    <a:lnTo>
                      <a:pt x="53742" y="15606"/>
                    </a:lnTo>
                    <a:lnTo>
                      <a:pt x="54573" y="16028"/>
                    </a:lnTo>
                    <a:lnTo>
                      <a:pt x="54573" y="14973"/>
                    </a:lnTo>
                    <a:lnTo>
                      <a:pt x="55300" y="15606"/>
                    </a:lnTo>
                    <a:lnTo>
                      <a:pt x="55975" y="18031"/>
                    </a:lnTo>
                    <a:lnTo>
                      <a:pt x="56131" y="16977"/>
                    </a:lnTo>
                    <a:lnTo>
                      <a:pt x="55664" y="16344"/>
                    </a:lnTo>
                    <a:lnTo>
                      <a:pt x="56495" y="15395"/>
                    </a:lnTo>
                    <a:lnTo>
                      <a:pt x="58572" y="14446"/>
                    </a:lnTo>
                    <a:lnTo>
                      <a:pt x="58831" y="14657"/>
                    </a:lnTo>
                    <a:lnTo>
                      <a:pt x="58364" y="14973"/>
                    </a:lnTo>
                    <a:lnTo>
                      <a:pt x="58727" y="16028"/>
                    </a:lnTo>
                    <a:lnTo>
                      <a:pt x="60025" y="16028"/>
                    </a:lnTo>
                    <a:lnTo>
                      <a:pt x="59870" y="15395"/>
                    </a:lnTo>
                    <a:lnTo>
                      <a:pt x="60285" y="14973"/>
                    </a:lnTo>
                    <a:lnTo>
                      <a:pt x="61324" y="14657"/>
                    </a:lnTo>
                    <a:lnTo>
                      <a:pt x="61895" y="13286"/>
                    </a:lnTo>
                    <a:lnTo>
                      <a:pt x="60804" y="12759"/>
                    </a:lnTo>
                    <a:lnTo>
                      <a:pt x="60960" y="11810"/>
                    </a:lnTo>
                    <a:lnTo>
                      <a:pt x="61116" y="12021"/>
                    </a:lnTo>
                    <a:lnTo>
                      <a:pt x="61116" y="11072"/>
                    </a:lnTo>
                    <a:lnTo>
                      <a:pt x="61583" y="10439"/>
                    </a:lnTo>
                    <a:lnTo>
                      <a:pt x="62362" y="11493"/>
                    </a:lnTo>
                    <a:lnTo>
                      <a:pt x="65581" y="10861"/>
                    </a:lnTo>
                    <a:lnTo>
                      <a:pt x="65737" y="11810"/>
                    </a:lnTo>
                    <a:lnTo>
                      <a:pt x="65218" y="12442"/>
                    </a:lnTo>
                    <a:lnTo>
                      <a:pt x="65218" y="12970"/>
                    </a:lnTo>
                    <a:lnTo>
                      <a:pt x="64855" y="14657"/>
                    </a:lnTo>
                    <a:lnTo>
                      <a:pt x="65426" y="16028"/>
                    </a:lnTo>
                    <a:lnTo>
                      <a:pt x="65737" y="16028"/>
                    </a:lnTo>
                    <a:lnTo>
                      <a:pt x="65114" y="14973"/>
                    </a:lnTo>
                    <a:lnTo>
                      <a:pt x="67555" y="16028"/>
                    </a:lnTo>
                    <a:lnTo>
                      <a:pt x="67347" y="14973"/>
                    </a:lnTo>
                    <a:lnTo>
                      <a:pt x="67970" y="16028"/>
                    </a:lnTo>
                    <a:lnTo>
                      <a:pt x="67710" y="16344"/>
                    </a:lnTo>
                    <a:lnTo>
                      <a:pt x="70411" y="18558"/>
                    </a:lnTo>
                    <a:lnTo>
                      <a:pt x="70670" y="18242"/>
                    </a:lnTo>
                    <a:lnTo>
                      <a:pt x="70566" y="16344"/>
                    </a:lnTo>
                    <a:lnTo>
                      <a:pt x="69943" y="13708"/>
                    </a:lnTo>
                    <a:lnTo>
                      <a:pt x="71345" y="14973"/>
                    </a:lnTo>
                    <a:lnTo>
                      <a:pt x="72020" y="14657"/>
                    </a:lnTo>
                    <a:lnTo>
                      <a:pt x="72488" y="12970"/>
                    </a:lnTo>
                    <a:lnTo>
                      <a:pt x="74565" y="14024"/>
                    </a:lnTo>
                    <a:lnTo>
                      <a:pt x="74305" y="12442"/>
                    </a:lnTo>
                    <a:lnTo>
                      <a:pt x="74409" y="12021"/>
                    </a:lnTo>
                    <a:lnTo>
                      <a:pt x="75084" y="12759"/>
                    </a:lnTo>
                    <a:lnTo>
                      <a:pt x="75344" y="11810"/>
                    </a:lnTo>
                    <a:lnTo>
                      <a:pt x="74409" y="10861"/>
                    </a:lnTo>
                    <a:lnTo>
                      <a:pt x="74565" y="10439"/>
                    </a:lnTo>
                    <a:lnTo>
                      <a:pt x="74305" y="10123"/>
                    </a:lnTo>
                    <a:lnTo>
                      <a:pt x="73734" y="10439"/>
                    </a:lnTo>
                    <a:lnTo>
                      <a:pt x="73578" y="9173"/>
                    </a:lnTo>
                    <a:lnTo>
                      <a:pt x="74409" y="8435"/>
                    </a:lnTo>
                    <a:lnTo>
                      <a:pt x="73578" y="7170"/>
                    </a:lnTo>
                    <a:lnTo>
                      <a:pt x="73578" y="6959"/>
                    </a:lnTo>
                    <a:lnTo>
                      <a:pt x="78199" y="6221"/>
                    </a:lnTo>
                    <a:lnTo>
                      <a:pt x="78563" y="6959"/>
                    </a:lnTo>
                    <a:lnTo>
                      <a:pt x="77628" y="6537"/>
                    </a:lnTo>
                    <a:lnTo>
                      <a:pt x="77472" y="7803"/>
                    </a:lnTo>
                    <a:lnTo>
                      <a:pt x="78096" y="7170"/>
                    </a:lnTo>
                    <a:lnTo>
                      <a:pt x="78355" y="7803"/>
                    </a:lnTo>
                    <a:lnTo>
                      <a:pt x="77888" y="8224"/>
                    </a:lnTo>
                    <a:lnTo>
                      <a:pt x="78719" y="9384"/>
                    </a:lnTo>
                    <a:lnTo>
                      <a:pt x="78926" y="6010"/>
                    </a:lnTo>
                    <a:lnTo>
                      <a:pt x="80588" y="5588"/>
                    </a:lnTo>
                    <a:lnTo>
                      <a:pt x="81263" y="6010"/>
                    </a:lnTo>
                    <a:lnTo>
                      <a:pt x="81263" y="6537"/>
                    </a:lnTo>
                    <a:lnTo>
                      <a:pt x="80484" y="6221"/>
                    </a:lnTo>
                    <a:lnTo>
                      <a:pt x="80588" y="6959"/>
                    </a:lnTo>
                    <a:lnTo>
                      <a:pt x="82457" y="7170"/>
                    </a:lnTo>
                    <a:lnTo>
                      <a:pt x="82561" y="8435"/>
                    </a:lnTo>
                    <a:lnTo>
                      <a:pt x="82821" y="7592"/>
                    </a:lnTo>
                    <a:lnTo>
                      <a:pt x="84327" y="8224"/>
                    </a:lnTo>
                    <a:lnTo>
                      <a:pt x="84015" y="8435"/>
                    </a:lnTo>
                    <a:lnTo>
                      <a:pt x="85157" y="8752"/>
                    </a:lnTo>
                    <a:lnTo>
                      <a:pt x="87079" y="5588"/>
                    </a:lnTo>
                    <a:lnTo>
                      <a:pt x="88636" y="5272"/>
                    </a:lnTo>
                    <a:lnTo>
                      <a:pt x="90402" y="6221"/>
                    </a:lnTo>
                    <a:lnTo>
                      <a:pt x="91544" y="8752"/>
                    </a:lnTo>
                    <a:lnTo>
                      <a:pt x="92946" y="9384"/>
                    </a:lnTo>
                    <a:lnTo>
                      <a:pt x="92946" y="8752"/>
                    </a:lnTo>
                    <a:lnTo>
                      <a:pt x="93466" y="9384"/>
                    </a:lnTo>
                    <a:lnTo>
                      <a:pt x="93466" y="8224"/>
                    </a:lnTo>
                    <a:lnTo>
                      <a:pt x="94712" y="6959"/>
                    </a:lnTo>
                    <a:lnTo>
                      <a:pt x="95335" y="7170"/>
                    </a:lnTo>
                    <a:lnTo>
                      <a:pt x="96996" y="6537"/>
                    </a:lnTo>
                    <a:lnTo>
                      <a:pt x="97100" y="5272"/>
                    </a:lnTo>
                    <a:lnTo>
                      <a:pt x="98191" y="6537"/>
                    </a:lnTo>
                    <a:lnTo>
                      <a:pt x="100631" y="7170"/>
                    </a:lnTo>
                    <a:lnTo>
                      <a:pt x="100320" y="5588"/>
                    </a:lnTo>
                    <a:lnTo>
                      <a:pt x="99385" y="4323"/>
                    </a:lnTo>
                    <a:lnTo>
                      <a:pt x="98866" y="4639"/>
                    </a:lnTo>
                    <a:lnTo>
                      <a:pt x="98866" y="3268"/>
                    </a:lnTo>
                    <a:lnTo>
                      <a:pt x="98087" y="2108"/>
                    </a:lnTo>
                    <a:lnTo>
                      <a:pt x="100527" y="2108"/>
                    </a:lnTo>
                    <a:lnTo>
                      <a:pt x="102085" y="421"/>
                    </a:lnTo>
                    <a:lnTo>
                      <a:pt x="102760" y="738"/>
                    </a:lnTo>
                    <a:lnTo>
                      <a:pt x="102397" y="0"/>
                    </a:lnTo>
                    <a:lnTo>
                      <a:pt x="106707" y="1370"/>
                    </a:lnTo>
                    <a:lnTo>
                      <a:pt x="107018" y="738"/>
                    </a:lnTo>
                    <a:lnTo>
                      <a:pt x="108472" y="2108"/>
                    </a:lnTo>
                    <a:lnTo>
                      <a:pt x="111172" y="2952"/>
                    </a:lnTo>
                    <a:lnTo>
                      <a:pt x="112159" y="4323"/>
                    </a:lnTo>
                    <a:lnTo>
                      <a:pt x="111847" y="3268"/>
                    </a:lnTo>
                    <a:lnTo>
                      <a:pt x="113301" y="4323"/>
                    </a:lnTo>
                    <a:lnTo>
                      <a:pt x="114392" y="6959"/>
                    </a:lnTo>
                    <a:lnTo>
                      <a:pt x="115326" y="7803"/>
                    </a:lnTo>
                    <a:lnTo>
                      <a:pt x="115534" y="7170"/>
                    </a:lnTo>
                    <a:lnTo>
                      <a:pt x="115794" y="8224"/>
                    </a:lnTo>
                    <a:lnTo>
                      <a:pt x="115534" y="6537"/>
                    </a:lnTo>
                    <a:lnTo>
                      <a:pt x="114028" y="4850"/>
                    </a:lnTo>
                    <a:lnTo>
                      <a:pt x="114599" y="4639"/>
                    </a:lnTo>
                    <a:lnTo>
                      <a:pt x="115326" y="5272"/>
                    </a:lnTo>
                    <a:lnTo>
                      <a:pt x="115690" y="4850"/>
                    </a:lnTo>
                    <a:lnTo>
                      <a:pt x="115170" y="4323"/>
                    </a:lnTo>
                    <a:lnTo>
                      <a:pt x="116157" y="3901"/>
                    </a:lnTo>
                    <a:lnTo>
                      <a:pt x="119013" y="6221"/>
                    </a:lnTo>
                    <a:lnTo>
                      <a:pt x="118857" y="7803"/>
                    </a:lnTo>
                    <a:lnTo>
                      <a:pt x="119221" y="9173"/>
                    </a:lnTo>
                    <a:lnTo>
                      <a:pt x="118234" y="8224"/>
                    </a:lnTo>
                    <a:lnTo>
                      <a:pt x="119013" y="10123"/>
                    </a:lnTo>
                    <a:lnTo>
                      <a:pt x="117559" y="9806"/>
                    </a:lnTo>
                    <a:lnTo>
                      <a:pt x="118390" y="10861"/>
                    </a:lnTo>
                    <a:lnTo>
                      <a:pt x="118546" y="11493"/>
                    </a:lnTo>
                    <a:lnTo>
                      <a:pt x="118390" y="11810"/>
                    </a:lnTo>
                    <a:lnTo>
                      <a:pt x="119013" y="12442"/>
                    </a:lnTo>
                    <a:lnTo>
                      <a:pt x="118753" y="14446"/>
                    </a:lnTo>
                    <a:lnTo>
                      <a:pt x="120000" y="15606"/>
                    </a:lnTo>
                    <a:lnTo>
                      <a:pt x="119324" y="15395"/>
                    </a:lnTo>
                    <a:lnTo>
                      <a:pt x="119532" y="16660"/>
                    </a:lnTo>
                    <a:lnTo>
                      <a:pt x="118857" y="15395"/>
                    </a:lnTo>
                    <a:lnTo>
                      <a:pt x="119013" y="16660"/>
                    </a:lnTo>
                    <a:lnTo>
                      <a:pt x="117559" y="14657"/>
                    </a:lnTo>
                    <a:lnTo>
                      <a:pt x="117299" y="15395"/>
                    </a:lnTo>
                    <a:lnTo>
                      <a:pt x="116469" y="14657"/>
                    </a:lnTo>
                    <a:lnTo>
                      <a:pt x="115690" y="12759"/>
                    </a:lnTo>
                    <a:lnTo>
                      <a:pt x="114703" y="12759"/>
                    </a:lnTo>
                    <a:lnTo>
                      <a:pt x="114703" y="12021"/>
                    </a:lnTo>
                    <a:lnTo>
                      <a:pt x="114599" y="12970"/>
                    </a:lnTo>
                    <a:lnTo>
                      <a:pt x="113768" y="13708"/>
                    </a:lnTo>
                    <a:lnTo>
                      <a:pt x="112834" y="11810"/>
                    </a:lnTo>
                    <a:lnTo>
                      <a:pt x="112366" y="9384"/>
                    </a:lnTo>
                    <a:lnTo>
                      <a:pt x="112366" y="10861"/>
                    </a:lnTo>
                    <a:lnTo>
                      <a:pt x="111847" y="10439"/>
                    </a:lnTo>
                    <a:lnTo>
                      <a:pt x="112159" y="11072"/>
                    </a:lnTo>
                    <a:lnTo>
                      <a:pt x="111847" y="11493"/>
                    </a:lnTo>
                    <a:lnTo>
                      <a:pt x="113145" y="14446"/>
                    </a:lnTo>
                    <a:lnTo>
                      <a:pt x="113405" y="18242"/>
                    </a:lnTo>
                    <a:lnTo>
                      <a:pt x="113301" y="19507"/>
                    </a:lnTo>
                    <a:lnTo>
                      <a:pt x="113145" y="18980"/>
                    </a:lnTo>
                    <a:lnTo>
                      <a:pt x="112678" y="19507"/>
                    </a:lnTo>
                    <a:lnTo>
                      <a:pt x="111068" y="18242"/>
                    </a:lnTo>
                    <a:lnTo>
                      <a:pt x="110861" y="18558"/>
                    </a:lnTo>
                    <a:lnTo>
                      <a:pt x="111536" y="18558"/>
                    </a:lnTo>
                    <a:lnTo>
                      <a:pt x="111639" y="19191"/>
                    </a:lnTo>
                    <a:lnTo>
                      <a:pt x="111068" y="19191"/>
                    </a:lnTo>
                    <a:lnTo>
                      <a:pt x="111328" y="21195"/>
                    </a:lnTo>
                    <a:lnTo>
                      <a:pt x="111847" y="19507"/>
                    </a:lnTo>
                    <a:lnTo>
                      <a:pt x="112834" y="21195"/>
                    </a:lnTo>
                    <a:lnTo>
                      <a:pt x="113145" y="20562"/>
                    </a:lnTo>
                    <a:lnTo>
                      <a:pt x="113768" y="21827"/>
                    </a:lnTo>
                    <a:lnTo>
                      <a:pt x="113768" y="22144"/>
                    </a:lnTo>
                    <a:lnTo>
                      <a:pt x="114028" y="22144"/>
                    </a:lnTo>
                    <a:lnTo>
                      <a:pt x="114703" y="23831"/>
                    </a:lnTo>
                    <a:lnTo>
                      <a:pt x="114392" y="23831"/>
                    </a:lnTo>
                    <a:lnTo>
                      <a:pt x="114392" y="24358"/>
                    </a:lnTo>
                    <a:lnTo>
                      <a:pt x="114703" y="24042"/>
                    </a:lnTo>
                    <a:lnTo>
                      <a:pt x="116469" y="27100"/>
                    </a:lnTo>
                    <a:lnTo>
                      <a:pt x="116624" y="29314"/>
                    </a:lnTo>
                    <a:lnTo>
                      <a:pt x="115067" y="28049"/>
                    </a:lnTo>
                    <a:lnTo>
                      <a:pt x="115067" y="28892"/>
                    </a:lnTo>
                    <a:lnTo>
                      <a:pt x="113924" y="31634"/>
                    </a:lnTo>
                    <a:lnTo>
                      <a:pt x="113768" y="33427"/>
                    </a:lnTo>
                    <a:lnTo>
                      <a:pt x="113301" y="34165"/>
                    </a:lnTo>
                    <a:lnTo>
                      <a:pt x="112938" y="33848"/>
                    </a:lnTo>
                    <a:lnTo>
                      <a:pt x="113145" y="35852"/>
                    </a:lnTo>
                    <a:lnTo>
                      <a:pt x="112834" y="35536"/>
                    </a:lnTo>
                    <a:lnTo>
                      <a:pt x="113145" y="36063"/>
                    </a:lnTo>
                    <a:lnTo>
                      <a:pt x="112834" y="36485"/>
                    </a:lnTo>
                    <a:lnTo>
                      <a:pt x="112938" y="37223"/>
                    </a:lnTo>
                    <a:lnTo>
                      <a:pt x="112678" y="37223"/>
                    </a:lnTo>
                    <a:lnTo>
                      <a:pt x="112938" y="37750"/>
                    </a:lnTo>
                    <a:lnTo>
                      <a:pt x="112470" y="40597"/>
                    </a:lnTo>
                    <a:lnTo>
                      <a:pt x="112678" y="43022"/>
                    </a:lnTo>
                    <a:lnTo>
                      <a:pt x="112366" y="42284"/>
                    </a:lnTo>
                    <a:lnTo>
                      <a:pt x="111068" y="40597"/>
                    </a:lnTo>
                    <a:lnTo>
                      <a:pt x="110237" y="40597"/>
                    </a:lnTo>
                    <a:lnTo>
                      <a:pt x="109770" y="42284"/>
                    </a:lnTo>
                    <a:lnTo>
                      <a:pt x="109614" y="45237"/>
                    </a:lnTo>
                    <a:lnTo>
                      <a:pt x="108939" y="42284"/>
                    </a:lnTo>
                    <a:lnTo>
                      <a:pt x="108472" y="45553"/>
                    </a:lnTo>
                    <a:lnTo>
                      <a:pt x="108005" y="44499"/>
                    </a:lnTo>
                    <a:lnTo>
                      <a:pt x="107537" y="44920"/>
                    </a:lnTo>
                    <a:lnTo>
                      <a:pt x="107382" y="45869"/>
                    </a:lnTo>
                    <a:lnTo>
                      <a:pt x="108005" y="48822"/>
                    </a:lnTo>
                    <a:lnTo>
                      <a:pt x="107641" y="48506"/>
                    </a:lnTo>
                    <a:lnTo>
                      <a:pt x="107849" y="52091"/>
                    </a:lnTo>
                    <a:lnTo>
                      <a:pt x="108316" y="53989"/>
                    </a:lnTo>
                    <a:lnTo>
                      <a:pt x="108628" y="53989"/>
                    </a:lnTo>
                    <a:lnTo>
                      <a:pt x="108472" y="53356"/>
                    </a:lnTo>
                    <a:lnTo>
                      <a:pt x="109303" y="53778"/>
                    </a:lnTo>
                    <a:lnTo>
                      <a:pt x="109614" y="57363"/>
                    </a:lnTo>
                    <a:lnTo>
                      <a:pt x="109770" y="57891"/>
                    </a:lnTo>
                    <a:lnTo>
                      <a:pt x="110237" y="57574"/>
                    </a:lnTo>
                    <a:lnTo>
                      <a:pt x="110705" y="59789"/>
                    </a:lnTo>
                    <a:lnTo>
                      <a:pt x="110445" y="60105"/>
                    </a:lnTo>
                    <a:lnTo>
                      <a:pt x="110237" y="59789"/>
                    </a:lnTo>
                    <a:lnTo>
                      <a:pt x="110082" y="58312"/>
                    </a:lnTo>
                    <a:lnTo>
                      <a:pt x="109770" y="59050"/>
                    </a:lnTo>
                    <a:lnTo>
                      <a:pt x="110237" y="63796"/>
                    </a:lnTo>
                    <a:lnTo>
                      <a:pt x="110861" y="64639"/>
                    </a:lnTo>
                    <a:lnTo>
                      <a:pt x="110705" y="66010"/>
                    </a:lnTo>
                    <a:lnTo>
                      <a:pt x="110237" y="66010"/>
                    </a:lnTo>
                    <a:lnTo>
                      <a:pt x="109770" y="67275"/>
                    </a:lnTo>
                    <a:lnTo>
                      <a:pt x="109770" y="69384"/>
                    </a:lnTo>
                    <a:lnTo>
                      <a:pt x="110445" y="71282"/>
                    </a:lnTo>
                    <a:lnTo>
                      <a:pt x="110082" y="71282"/>
                    </a:lnTo>
                    <a:lnTo>
                      <a:pt x="109614" y="72548"/>
                    </a:lnTo>
                    <a:lnTo>
                      <a:pt x="109303" y="71810"/>
                    </a:lnTo>
                    <a:lnTo>
                      <a:pt x="109770" y="75395"/>
                    </a:lnTo>
                    <a:lnTo>
                      <a:pt x="109614" y="77504"/>
                    </a:lnTo>
                    <a:lnTo>
                      <a:pt x="109147" y="79718"/>
                    </a:lnTo>
                    <a:lnTo>
                      <a:pt x="105253" y="65588"/>
                    </a:lnTo>
                    <a:lnTo>
                      <a:pt x="104318" y="60105"/>
                    </a:lnTo>
                    <a:lnTo>
                      <a:pt x="104681" y="57574"/>
                    </a:lnTo>
                    <a:lnTo>
                      <a:pt x="104110" y="55254"/>
                    </a:lnTo>
                    <a:lnTo>
                      <a:pt x="104474" y="55676"/>
                    </a:lnTo>
                    <a:lnTo>
                      <a:pt x="104474" y="55043"/>
                    </a:lnTo>
                    <a:lnTo>
                      <a:pt x="104941" y="54305"/>
                    </a:lnTo>
                    <a:lnTo>
                      <a:pt x="105616" y="47557"/>
                    </a:lnTo>
                    <a:lnTo>
                      <a:pt x="105616" y="43655"/>
                    </a:lnTo>
                    <a:lnTo>
                      <a:pt x="106551" y="41335"/>
                    </a:lnTo>
                    <a:lnTo>
                      <a:pt x="106239" y="41019"/>
                    </a:lnTo>
                    <a:lnTo>
                      <a:pt x="106343" y="40070"/>
                    </a:lnTo>
                    <a:lnTo>
                      <a:pt x="105253" y="35536"/>
                    </a:lnTo>
                    <a:lnTo>
                      <a:pt x="105876" y="35114"/>
                    </a:lnTo>
                    <a:lnTo>
                      <a:pt x="106083" y="34586"/>
                    </a:lnTo>
                    <a:lnTo>
                      <a:pt x="105149" y="33848"/>
                    </a:lnTo>
                    <a:lnTo>
                      <a:pt x="104474" y="35114"/>
                    </a:lnTo>
                    <a:lnTo>
                      <a:pt x="105149" y="38383"/>
                    </a:lnTo>
                    <a:lnTo>
                      <a:pt x="105460" y="38699"/>
                    </a:lnTo>
                    <a:lnTo>
                      <a:pt x="105253" y="39437"/>
                    </a:lnTo>
                    <a:lnTo>
                      <a:pt x="104941" y="38699"/>
                    </a:lnTo>
                    <a:lnTo>
                      <a:pt x="104681" y="39015"/>
                    </a:lnTo>
                    <a:lnTo>
                      <a:pt x="104318" y="43444"/>
                    </a:lnTo>
                    <a:lnTo>
                      <a:pt x="104006" y="43971"/>
                    </a:lnTo>
                    <a:lnTo>
                      <a:pt x="103851" y="42284"/>
                    </a:lnTo>
                    <a:lnTo>
                      <a:pt x="103279" y="43022"/>
                    </a:lnTo>
                    <a:lnTo>
                      <a:pt x="102760" y="38699"/>
                    </a:lnTo>
                    <a:lnTo>
                      <a:pt x="102397" y="40070"/>
                    </a:lnTo>
                    <a:lnTo>
                      <a:pt x="101722" y="39437"/>
                    </a:lnTo>
                    <a:lnTo>
                      <a:pt x="101254" y="40597"/>
                    </a:lnTo>
                    <a:lnTo>
                      <a:pt x="100631" y="40597"/>
                    </a:lnTo>
                    <a:lnTo>
                      <a:pt x="100164" y="49033"/>
                    </a:lnTo>
                    <a:lnTo>
                      <a:pt x="100320" y="50404"/>
                    </a:lnTo>
                    <a:lnTo>
                      <a:pt x="100943" y="49982"/>
                    </a:lnTo>
                    <a:lnTo>
                      <a:pt x="101462" y="51353"/>
                    </a:lnTo>
                    <a:lnTo>
                      <a:pt x="100060" y="51669"/>
                    </a:lnTo>
                    <a:lnTo>
                      <a:pt x="100060" y="53040"/>
                    </a:lnTo>
                    <a:lnTo>
                      <a:pt x="99489" y="52829"/>
                    </a:lnTo>
                    <a:lnTo>
                      <a:pt x="98658" y="53778"/>
                    </a:lnTo>
                    <a:lnTo>
                      <a:pt x="98398" y="53040"/>
                    </a:lnTo>
                    <a:lnTo>
                      <a:pt x="99229" y="52091"/>
                    </a:lnTo>
                    <a:lnTo>
                      <a:pt x="98191" y="51353"/>
                    </a:lnTo>
                    <a:lnTo>
                      <a:pt x="97775" y="51353"/>
                    </a:lnTo>
                    <a:lnTo>
                      <a:pt x="97775" y="52091"/>
                    </a:lnTo>
                    <a:lnTo>
                      <a:pt x="96633" y="51353"/>
                    </a:lnTo>
                    <a:lnTo>
                      <a:pt x="96321" y="52091"/>
                    </a:lnTo>
                    <a:lnTo>
                      <a:pt x="96425" y="53040"/>
                    </a:lnTo>
                    <a:lnTo>
                      <a:pt x="96166" y="53356"/>
                    </a:lnTo>
                    <a:lnTo>
                      <a:pt x="95802" y="53040"/>
                    </a:lnTo>
                    <a:lnTo>
                      <a:pt x="95491" y="53778"/>
                    </a:lnTo>
                    <a:lnTo>
                      <a:pt x="94400" y="53356"/>
                    </a:lnTo>
                    <a:lnTo>
                      <a:pt x="94244" y="54622"/>
                    </a:lnTo>
                    <a:lnTo>
                      <a:pt x="93933" y="53778"/>
                    </a:lnTo>
                    <a:lnTo>
                      <a:pt x="91804" y="55043"/>
                    </a:lnTo>
                    <a:lnTo>
                      <a:pt x="90090" y="65377"/>
                    </a:lnTo>
                    <a:lnTo>
                      <a:pt x="90090" y="66010"/>
                    </a:lnTo>
                    <a:lnTo>
                      <a:pt x="90402" y="66326"/>
                    </a:lnTo>
                    <a:lnTo>
                      <a:pt x="89935" y="66959"/>
                    </a:lnTo>
                    <a:lnTo>
                      <a:pt x="88844" y="72970"/>
                    </a:lnTo>
                    <a:lnTo>
                      <a:pt x="89571" y="73497"/>
                    </a:lnTo>
                    <a:lnTo>
                      <a:pt x="90402" y="73181"/>
                    </a:lnTo>
                    <a:lnTo>
                      <a:pt x="90713" y="75817"/>
                    </a:lnTo>
                    <a:lnTo>
                      <a:pt x="91077" y="75184"/>
                    </a:lnTo>
                    <a:lnTo>
                      <a:pt x="90869" y="74446"/>
                    </a:lnTo>
                    <a:lnTo>
                      <a:pt x="91181" y="73919"/>
                    </a:lnTo>
                    <a:lnTo>
                      <a:pt x="91544" y="76133"/>
                    </a:lnTo>
                    <a:lnTo>
                      <a:pt x="92167" y="74762"/>
                    </a:lnTo>
                    <a:lnTo>
                      <a:pt x="92167" y="76133"/>
                    </a:lnTo>
                    <a:lnTo>
                      <a:pt x="92479" y="74762"/>
                    </a:lnTo>
                    <a:lnTo>
                      <a:pt x="92012" y="73497"/>
                    </a:lnTo>
                    <a:lnTo>
                      <a:pt x="93102" y="73181"/>
                    </a:lnTo>
                    <a:lnTo>
                      <a:pt x="94868" y="76133"/>
                    </a:lnTo>
                    <a:lnTo>
                      <a:pt x="94868" y="76766"/>
                    </a:lnTo>
                    <a:lnTo>
                      <a:pt x="94556" y="76766"/>
                    </a:lnTo>
                    <a:lnTo>
                      <a:pt x="95698" y="79402"/>
                    </a:lnTo>
                    <a:lnTo>
                      <a:pt x="95491" y="81933"/>
                    </a:lnTo>
                    <a:lnTo>
                      <a:pt x="96633" y="91423"/>
                    </a:lnTo>
                    <a:lnTo>
                      <a:pt x="95958" y="95536"/>
                    </a:lnTo>
                    <a:lnTo>
                      <a:pt x="95958" y="98910"/>
                    </a:lnTo>
                    <a:lnTo>
                      <a:pt x="94712" y="105975"/>
                    </a:lnTo>
                    <a:lnTo>
                      <a:pt x="93725" y="108295"/>
                    </a:lnTo>
                    <a:lnTo>
                      <a:pt x="93102" y="108927"/>
                    </a:lnTo>
                    <a:lnTo>
                      <a:pt x="92479" y="108295"/>
                    </a:lnTo>
                    <a:lnTo>
                      <a:pt x="92375" y="107557"/>
                    </a:lnTo>
                    <a:lnTo>
                      <a:pt x="91700" y="107557"/>
                    </a:lnTo>
                    <a:lnTo>
                      <a:pt x="91181" y="110193"/>
                    </a:lnTo>
                    <a:lnTo>
                      <a:pt x="91077" y="110193"/>
                    </a:lnTo>
                    <a:lnTo>
                      <a:pt x="91181" y="109244"/>
                    </a:lnTo>
                    <a:lnTo>
                      <a:pt x="91337" y="107346"/>
                    </a:lnTo>
                    <a:lnTo>
                      <a:pt x="90506" y="103022"/>
                    </a:lnTo>
                    <a:lnTo>
                      <a:pt x="91077" y="101757"/>
                    </a:lnTo>
                    <a:lnTo>
                      <a:pt x="92012" y="102390"/>
                    </a:lnTo>
                    <a:lnTo>
                      <a:pt x="92167" y="96590"/>
                    </a:lnTo>
                    <a:lnTo>
                      <a:pt x="92167" y="95852"/>
                    </a:lnTo>
                    <a:lnTo>
                      <a:pt x="92167" y="94059"/>
                    </a:lnTo>
                    <a:lnTo>
                      <a:pt x="92375" y="92688"/>
                    </a:lnTo>
                    <a:lnTo>
                      <a:pt x="91544" y="93005"/>
                    </a:lnTo>
                    <a:lnTo>
                      <a:pt x="90713" y="94059"/>
                    </a:lnTo>
                    <a:lnTo>
                      <a:pt x="90402" y="95008"/>
                    </a:lnTo>
                    <a:lnTo>
                      <a:pt x="89571" y="95325"/>
                    </a:lnTo>
                    <a:lnTo>
                      <a:pt x="89311" y="95325"/>
                    </a:lnTo>
                    <a:lnTo>
                      <a:pt x="88273" y="91950"/>
                    </a:lnTo>
                    <a:lnTo>
                      <a:pt x="87079" y="90369"/>
                    </a:lnTo>
                    <a:lnTo>
                      <a:pt x="86559" y="90369"/>
                    </a:lnTo>
                    <a:lnTo>
                      <a:pt x="85781" y="90369"/>
                    </a:lnTo>
                    <a:lnTo>
                      <a:pt x="85313" y="89736"/>
                    </a:lnTo>
                    <a:lnTo>
                      <a:pt x="85157" y="88787"/>
                    </a:lnTo>
                    <a:lnTo>
                      <a:pt x="84482" y="86889"/>
                    </a:lnTo>
                    <a:lnTo>
                      <a:pt x="83859" y="85202"/>
                    </a:lnTo>
                    <a:lnTo>
                      <a:pt x="82250" y="80984"/>
                    </a:lnTo>
                    <a:lnTo>
                      <a:pt x="81938" y="80246"/>
                    </a:lnTo>
                    <a:lnTo>
                      <a:pt x="81419" y="79929"/>
                    </a:lnTo>
                    <a:lnTo>
                      <a:pt x="80484" y="79718"/>
                    </a:lnTo>
                    <a:lnTo>
                      <a:pt x="79861" y="79718"/>
                    </a:lnTo>
                    <a:lnTo>
                      <a:pt x="79394" y="79929"/>
                    </a:lnTo>
                    <a:lnTo>
                      <a:pt x="77888" y="80984"/>
                    </a:lnTo>
                    <a:lnTo>
                      <a:pt x="77628" y="82882"/>
                    </a:lnTo>
                    <a:lnTo>
                      <a:pt x="77888" y="82882"/>
                    </a:lnTo>
                    <a:lnTo>
                      <a:pt x="78199" y="83620"/>
                    </a:lnTo>
                    <a:lnTo>
                      <a:pt x="78355" y="84569"/>
                    </a:lnTo>
                    <a:lnTo>
                      <a:pt x="78096" y="87838"/>
                    </a:lnTo>
                    <a:lnTo>
                      <a:pt x="77888" y="89736"/>
                    </a:lnTo>
                    <a:lnTo>
                      <a:pt x="78199" y="90790"/>
                    </a:lnTo>
                    <a:lnTo>
                      <a:pt x="77265" y="92688"/>
                    </a:lnTo>
                    <a:lnTo>
                      <a:pt x="76797" y="92372"/>
                    </a:lnTo>
                    <a:lnTo>
                      <a:pt x="76330" y="91950"/>
                    </a:lnTo>
                    <a:lnTo>
                      <a:pt x="75344" y="91950"/>
                    </a:lnTo>
                    <a:lnTo>
                      <a:pt x="73942" y="91001"/>
                    </a:lnTo>
                    <a:lnTo>
                      <a:pt x="73266" y="93637"/>
                    </a:lnTo>
                    <a:lnTo>
                      <a:pt x="71501" y="95008"/>
                    </a:lnTo>
                    <a:lnTo>
                      <a:pt x="70411" y="95008"/>
                    </a:lnTo>
                    <a:lnTo>
                      <a:pt x="69787" y="95008"/>
                    </a:lnTo>
                    <a:lnTo>
                      <a:pt x="69112" y="94376"/>
                    </a:lnTo>
                    <a:lnTo>
                      <a:pt x="68957" y="93321"/>
                    </a:lnTo>
                    <a:lnTo>
                      <a:pt x="67555" y="92688"/>
                    </a:lnTo>
                    <a:lnTo>
                      <a:pt x="66880" y="91950"/>
                    </a:lnTo>
                    <a:lnTo>
                      <a:pt x="65218" y="93321"/>
                    </a:lnTo>
                    <a:lnTo>
                      <a:pt x="64335" y="93005"/>
                    </a:lnTo>
                    <a:lnTo>
                      <a:pt x="63193" y="90369"/>
                    </a:lnTo>
                    <a:lnTo>
                      <a:pt x="60493" y="89103"/>
                    </a:lnTo>
                    <a:lnTo>
                      <a:pt x="60493" y="90052"/>
                    </a:lnTo>
                    <a:lnTo>
                      <a:pt x="60129" y="90790"/>
                    </a:lnTo>
                    <a:lnTo>
                      <a:pt x="60025" y="91423"/>
                    </a:lnTo>
                    <a:lnTo>
                      <a:pt x="60285" y="93005"/>
                    </a:lnTo>
                    <a:lnTo>
                      <a:pt x="60597" y="94059"/>
                    </a:lnTo>
                    <a:lnTo>
                      <a:pt x="60804" y="95008"/>
                    </a:lnTo>
                    <a:lnTo>
                      <a:pt x="59402" y="95325"/>
                    </a:lnTo>
                    <a:lnTo>
                      <a:pt x="58260" y="95325"/>
                    </a:lnTo>
                    <a:lnTo>
                      <a:pt x="57585" y="95008"/>
                    </a:lnTo>
                    <a:lnTo>
                      <a:pt x="57273" y="94059"/>
                    </a:lnTo>
                    <a:lnTo>
                      <a:pt x="56339" y="94376"/>
                    </a:lnTo>
                    <a:lnTo>
                      <a:pt x="55975" y="93637"/>
                    </a:lnTo>
                    <a:lnTo>
                      <a:pt x="54833" y="93637"/>
                    </a:lnTo>
                    <a:lnTo>
                      <a:pt x="54418" y="94586"/>
                    </a:lnTo>
                    <a:lnTo>
                      <a:pt x="54210" y="95008"/>
                    </a:lnTo>
                    <a:lnTo>
                      <a:pt x="53742" y="95852"/>
                    </a:lnTo>
                    <a:lnTo>
                      <a:pt x="53742" y="96590"/>
                    </a:lnTo>
                    <a:lnTo>
                      <a:pt x="52600" y="97539"/>
                    </a:lnTo>
                    <a:lnTo>
                      <a:pt x="52444" y="98172"/>
                    </a:lnTo>
                    <a:lnTo>
                      <a:pt x="51873" y="98594"/>
                    </a:lnTo>
                    <a:lnTo>
                      <a:pt x="50367" y="97961"/>
                    </a:lnTo>
                    <a:lnTo>
                      <a:pt x="48913" y="96590"/>
                    </a:lnTo>
                    <a:lnTo>
                      <a:pt x="46525" y="95852"/>
                    </a:lnTo>
                    <a:lnTo>
                      <a:pt x="44655" y="91950"/>
                    </a:lnTo>
                    <a:lnTo>
                      <a:pt x="41800" y="88154"/>
                    </a:lnTo>
                    <a:lnTo>
                      <a:pt x="39099" y="89103"/>
                    </a:lnTo>
                    <a:lnTo>
                      <a:pt x="37230" y="86151"/>
                    </a:lnTo>
                    <a:lnTo>
                      <a:pt x="34842" y="87205"/>
                    </a:lnTo>
                    <a:lnTo>
                      <a:pt x="32297" y="87205"/>
                    </a:lnTo>
                    <a:lnTo>
                      <a:pt x="28610" y="88154"/>
                    </a:lnTo>
                    <a:lnTo>
                      <a:pt x="27780" y="95325"/>
                    </a:lnTo>
                    <a:lnTo>
                      <a:pt x="28610" y="98594"/>
                    </a:lnTo>
                    <a:lnTo>
                      <a:pt x="22899" y="97012"/>
                    </a:lnTo>
                    <a:lnTo>
                      <a:pt x="20926" y="95852"/>
                    </a:lnTo>
                    <a:lnTo>
                      <a:pt x="19212" y="96590"/>
                    </a:lnTo>
                    <a:lnTo>
                      <a:pt x="18070" y="102811"/>
                    </a:lnTo>
                    <a:lnTo>
                      <a:pt x="18900" y="103022"/>
                    </a:lnTo>
                    <a:lnTo>
                      <a:pt x="19991" y="108611"/>
                    </a:lnTo>
                    <a:lnTo>
                      <a:pt x="20770" y="108927"/>
                    </a:lnTo>
                    <a:lnTo>
                      <a:pt x="20199" y="109982"/>
                    </a:lnTo>
                    <a:lnTo>
                      <a:pt x="19368" y="110193"/>
                    </a:lnTo>
                    <a:lnTo>
                      <a:pt x="18900" y="112829"/>
                    </a:lnTo>
                    <a:lnTo>
                      <a:pt x="19368" y="113145"/>
                    </a:lnTo>
                    <a:lnTo>
                      <a:pt x="18900" y="113567"/>
                    </a:lnTo>
                    <a:lnTo>
                      <a:pt x="19368" y="114200"/>
                    </a:lnTo>
                    <a:lnTo>
                      <a:pt x="19627" y="114727"/>
                    </a:lnTo>
                    <a:lnTo>
                      <a:pt x="19627" y="116309"/>
                    </a:lnTo>
                    <a:lnTo>
                      <a:pt x="20199" y="117680"/>
                    </a:lnTo>
                    <a:lnTo>
                      <a:pt x="20926" y="120000"/>
                    </a:lnTo>
                    <a:lnTo>
                      <a:pt x="19524" y="120000"/>
                    </a:lnTo>
                    <a:lnTo>
                      <a:pt x="19108" y="119050"/>
                    </a:lnTo>
                    <a:lnTo>
                      <a:pt x="16512" y="116309"/>
                    </a:lnTo>
                    <a:lnTo>
                      <a:pt x="13448" y="115992"/>
                    </a:lnTo>
                    <a:lnTo>
                      <a:pt x="12617" y="114727"/>
                    </a:lnTo>
                    <a:lnTo>
                      <a:pt x="11839" y="113778"/>
                    </a:lnTo>
                    <a:lnTo>
                      <a:pt x="10748" y="112513"/>
                    </a:lnTo>
                    <a:lnTo>
                      <a:pt x="10748" y="111880"/>
                    </a:lnTo>
                    <a:lnTo>
                      <a:pt x="11839" y="108611"/>
                    </a:lnTo>
                    <a:lnTo>
                      <a:pt x="12514" y="108611"/>
                    </a:lnTo>
                    <a:lnTo>
                      <a:pt x="12514" y="107346"/>
                    </a:lnTo>
                    <a:lnTo>
                      <a:pt x="12306" y="106608"/>
                    </a:lnTo>
                    <a:lnTo>
                      <a:pt x="11319" y="107346"/>
                    </a:lnTo>
                    <a:lnTo>
                      <a:pt x="11060" y="106608"/>
                    </a:lnTo>
                    <a:lnTo>
                      <a:pt x="13085" y="105342"/>
                    </a:lnTo>
                    <a:lnTo>
                      <a:pt x="12306" y="101757"/>
                    </a:lnTo>
                    <a:lnTo>
                      <a:pt x="11060" y="101757"/>
                    </a:lnTo>
                    <a:lnTo>
                      <a:pt x="9450" y="99543"/>
                    </a:lnTo>
                    <a:lnTo>
                      <a:pt x="7529" y="98910"/>
                    </a:lnTo>
                    <a:lnTo>
                      <a:pt x="5763" y="97961"/>
                    </a:lnTo>
                    <a:lnTo>
                      <a:pt x="5763" y="95852"/>
                    </a:lnTo>
                    <a:lnTo>
                      <a:pt x="5296" y="94059"/>
                    </a:lnTo>
                    <a:lnTo>
                      <a:pt x="5763" y="93637"/>
                    </a:lnTo>
                    <a:lnTo>
                      <a:pt x="6231" y="94059"/>
                    </a:lnTo>
                    <a:lnTo>
                      <a:pt x="5919" y="91950"/>
                    </a:lnTo>
                    <a:lnTo>
                      <a:pt x="5296" y="90369"/>
                    </a:lnTo>
                    <a:lnTo>
                      <a:pt x="4465" y="86889"/>
                    </a:lnTo>
                    <a:lnTo>
                      <a:pt x="2388" y="85729"/>
                    </a:lnTo>
                    <a:lnTo>
                      <a:pt x="2700" y="82882"/>
                    </a:lnTo>
                    <a:lnTo>
                      <a:pt x="2025" y="81195"/>
                    </a:lnTo>
                    <a:lnTo>
                      <a:pt x="1401" y="80984"/>
                    </a:lnTo>
                    <a:lnTo>
                      <a:pt x="934" y="79402"/>
                    </a:lnTo>
                    <a:lnTo>
                      <a:pt x="830" y="78031"/>
                    </a:lnTo>
                    <a:lnTo>
                      <a:pt x="467" y="76766"/>
                    </a:lnTo>
                    <a:lnTo>
                      <a:pt x="623" y="76344"/>
                    </a:lnTo>
                    <a:lnTo>
                      <a:pt x="1142" y="76344"/>
                    </a:lnTo>
                    <a:lnTo>
                      <a:pt x="1298" y="75817"/>
                    </a:lnTo>
                    <a:lnTo>
                      <a:pt x="2025" y="75184"/>
                    </a:lnTo>
                    <a:lnTo>
                      <a:pt x="2855" y="75184"/>
                    </a:lnTo>
                    <a:lnTo>
                      <a:pt x="2596" y="74235"/>
                    </a:lnTo>
                    <a:lnTo>
                      <a:pt x="1921" y="74235"/>
                    </a:lnTo>
                    <a:lnTo>
                      <a:pt x="1557" y="72548"/>
                    </a:lnTo>
                    <a:lnTo>
                      <a:pt x="934" y="73497"/>
                    </a:lnTo>
                    <a:lnTo>
                      <a:pt x="2855" y="69384"/>
                    </a:lnTo>
                    <a:lnTo>
                      <a:pt x="3686" y="65588"/>
                    </a:lnTo>
                    <a:lnTo>
                      <a:pt x="3167" y="65061"/>
                    </a:lnTo>
                    <a:lnTo>
                      <a:pt x="2855" y="64639"/>
                    </a:lnTo>
                    <a:lnTo>
                      <a:pt x="2232" y="63796"/>
                    </a:lnTo>
                    <a:lnTo>
                      <a:pt x="2388" y="62214"/>
                    </a:lnTo>
                    <a:lnTo>
                      <a:pt x="1921" y="61476"/>
                    </a:lnTo>
                    <a:lnTo>
                      <a:pt x="2025" y="60843"/>
                    </a:lnTo>
                    <a:lnTo>
                      <a:pt x="2025" y="60105"/>
                    </a:lnTo>
                    <a:lnTo>
                      <a:pt x="1765" y="60105"/>
                    </a:lnTo>
                    <a:lnTo>
                      <a:pt x="1765" y="59578"/>
                    </a:lnTo>
                    <a:lnTo>
                      <a:pt x="1765" y="59261"/>
                    </a:lnTo>
                    <a:lnTo>
                      <a:pt x="1921" y="57363"/>
                    </a:lnTo>
                    <a:lnTo>
                      <a:pt x="830" y="53778"/>
                    </a:lnTo>
                    <a:lnTo>
                      <a:pt x="1298" y="51669"/>
                    </a:lnTo>
                    <a:lnTo>
                      <a:pt x="830" y="51142"/>
                    </a:lnTo>
                    <a:lnTo>
                      <a:pt x="311" y="50404"/>
                    </a:lnTo>
                    <a:lnTo>
                      <a:pt x="103" y="49455"/>
                    </a:lnTo>
                    <a:lnTo>
                      <a:pt x="0" y="48506"/>
                    </a:lnTo>
                    <a:lnTo>
                      <a:pt x="934" y="46608"/>
                    </a:lnTo>
                    <a:lnTo>
                      <a:pt x="934" y="4660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6180138" y="2735263"/>
                <a:ext cx="458788" cy="250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882" y="70632"/>
                    </a:moveTo>
                    <a:lnTo>
                      <a:pt x="91764" y="82025"/>
                    </a:lnTo>
                    <a:lnTo>
                      <a:pt x="93010" y="94177"/>
                    </a:lnTo>
                    <a:lnTo>
                      <a:pt x="90934" y="84303"/>
                    </a:lnTo>
                    <a:lnTo>
                      <a:pt x="83044" y="91139"/>
                    </a:lnTo>
                    <a:lnTo>
                      <a:pt x="84290" y="100253"/>
                    </a:lnTo>
                    <a:lnTo>
                      <a:pt x="97577" y="105569"/>
                    </a:lnTo>
                    <a:lnTo>
                      <a:pt x="98408" y="107848"/>
                    </a:lnTo>
                    <a:lnTo>
                      <a:pt x="95916" y="107848"/>
                    </a:lnTo>
                    <a:lnTo>
                      <a:pt x="90934" y="107848"/>
                    </a:lnTo>
                    <a:lnTo>
                      <a:pt x="87197" y="112405"/>
                    </a:lnTo>
                    <a:lnTo>
                      <a:pt x="80553" y="120000"/>
                    </a:lnTo>
                    <a:lnTo>
                      <a:pt x="76816" y="116962"/>
                    </a:lnTo>
                    <a:lnTo>
                      <a:pt x="76816" y="107848"/>
                    </a:lnTo>
                    <a:lnTo>
                      <a:pt x="73079" y="105569"/>
                    </a:lnTo>
                    <a:lnTo>
                      <a:pt x="70173" y="103291"/>
                    </a:lnTo>
                    <a:lnTo>
                      <a:pt x="71418" y="100253"/>
                    </a:lnTo>
                    <a:lnTo>
                      <a:pt x="76816" y="94177"/>
                    </a:lnTo>
                    <a:lnTo>
                      <a:pt x="76816" y="91139"/>
                    </a:lnTo>
                    <a:lnTo>
                      <a:pt x="65190" y="89620"/>
                    </a:lnTo>
                    <a:lnTo>
                      <a:pt x="64359" y="84303"/>
                    </a:lnTo>
                    <a:lnTo>
                      <a:pt x="65190" y="84303"/>
                    </a:lnTo>
                    <a:lnTo>
                      <a:pt x="68096" y="84303"/>
                    </a:lnTo>
                    <a:lnTo>
                      <a:pt x="65190" y="77468"/>
                    </a:lnTo>
                    <a:lnTo>
                      <a:pt x="64359" y="82025"/>
                    </a:lnTo>
                    <a:lnTo>
                      <a:pt x="62698" y="82025"/>
                    </a:lnTo>
                    <a:lnTo>
                      <a:pt x="61453" y="79746"/>
                    </a:lnTo>
                    <a:lnTo>
                      <a:pt x="57716" y="84303"/>
                    </a:lnTo>
                    <a:lnTo>
                      <a:pt x="53979" y="94177"/>
                    </a:lnTo>
                    <a:lnTo>
                      <a:pt x="51072" y="103291"/>
                    </a:lnTo>
                    <a:lnTo>
                      <a:pt x="43598" y="105569"/>
                    </a:lnTo>
                    <a:lnTo>
                      <a:pt x="42352" y="103291"/>
                    </a:lnTo>
                    <a:lnTo>
                      <a:pt x="43598" y="94177"/>
                    </a:lnTo>
                    <a:lnTo>
                      <a:pt x="46089" y="89620"/>
                    </a:lnTo>
                    <a:lnTo>
                      <a:pt x="54809" y="87341"/>
                    </a:lnTo>
                    <a:lnTo>
                      <a:pt x="49411" y="79746"/>
                    </a:lnTo>
                    <a:lnTo>
                      <a:pt x="47335" y="75189"/>
                    </a:lnTo>
                    <a:lnTo>
                      <a:pt x="43598" y="63797"/>
                    </a:lnTo>
                    <a:lnTo>
                      <a:pt x="39861" y="60759"/>
                    </a:lnTo>
                    <a:lnTo>
                      <a:pt x="31557" y="56202"/>
                    </a:lnTo>
                    <a:lnTo>
                      <a:pt x="25743" y="60759"/>
                    </a:lnTo>
                    <a:lnTo>
                      <a:pt x="19100" y="65316"/>
                    </a:lnTo>
                    <a:lnTo>
                      <a:pt x="7889" y="60759"/>
                    </a:lnTo>
                    <a:lnTo>
                      <a:pt x="3737" y="60759"/>
                    </a:lnTo>
                    <a:lnTo>
                      <a:pt x="0" y="54683"/>
                    </a:lnTo>
                    <a:lnTo>
                      <a:pt x="1245" y="42531"/>
                    </a:lnTo>
                    <a:lnTo>
                      <a:pt x="3737" y="39493"/>
                    </a:lnTo>
                    <a:lnTo>
                      <a:pt x="2906" y="32658"/>
                    </a:lnTo>
                    <a:lnTo>
                      <a:pt x="11626" y="9873"/>
                    </a:lnTo>
                    <a:lnTo>
                      <a:pt x="8719" y="3037"/>
                    </a:lnTo>
                    <a:lnTo>
                      <a:pt x="11626" y="0"/>
                    </a:lnTo>
                    <a:lnTo>
                      <a:pt x="15363" y="4556"/>
                    </a:lnTo>
                    <a:lnTo>
                      <a:pt x="39861" y="3037"/>
                    </a:lnTo>
                    <a:lnTo>
                      <a:pt x="39861" y="7594"/>
                    </a:lnTo>
                    <a:lnTo>
                      <a:pt x="52318" y="9873"/>
                    </a:lnTo>
                    <a:lnTo>
                      <a:pt x="51072" y="7594"/>
                    </a:lnTo>
                    <a:lnTo>
                      <a:pt x="54809" y="3037"/>
                    </a:lnTo>
                    <a:lnTo>
                      <a:pt x="61453" y="3037"/>
                    </a:lnTo>
                    <a:lnTo>
                      <a:pt x="75570" y="9873"/>
                    </a:lnTo>
                    <a:lnTo>
                      <a:pt x="90934" y="14430"/>
                    </a:lnTo>
                    <a:lnTo>
                      <a:pt x="103806" y="30379"/>
                    </a:lnTo>
                    <a:lnTo>
                      <a:pt x="113771" y="30379"/>
                    </a:lnTo>
                    <a:lnTo>
                      <a:pt x="120000" y="56202"/>
                    </a:lnTo>
                    <a:lnTo>
                      <a:pt x="103806" y="65316"/>
                    </a:lnTo>
                    <a:lnTo>
                      <a:pt x="105882" y="70632"/>
                    </a:lnTo>
                    <a:lnTo>
                      <a:pt x="105882" y="70632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9"/>
              <p:cNvSpPr/>
              <p:nvPr/>
            </p:nvSpPr>
            <p:spPr>
              <a:xfrm>
                <a:off x="5965826" y="2901950"/>
                <a:ext cx="80963" cy="42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58" y="44444"/>
                    </a:moveTo>
                    <a:lnTo>
                      <a:pt x="40000" y="44444"/>
                    </a:lnTo>
                    <a:lnTo>
                      <a:pt x="77647" y="26666"/>
                    </a:lnTo>
                    <a:lnTo>
                      <a:pt x="94117" y="26666"/>
                    </a:lnTo>
                    <a:lnTo>
                      <a:pt x="94117" y="13333"/>
                    </a:lnTo>
                    <a:lnTo>
                      <a:pt x="108235" y="0"/>
                    </a:lnTo>
                    <a:lnTo>
                      <a:pt x="108235" y="26666"/>
                    </a:lnTo>
                    <a:lnTo>
                      <a:pt x="120000" y="44444"/>
                    </a:lnTo>
                    <a:lnTo>
                      <a:pt x="120000" y="66666"/>
                    </a:lnTo>
                    <a:lnTo>
                      <a:pt x="94117" y="97777"/>
                    </a:lnTo>
                    <a:lnTo>
                      <a:pt x="77647" y="120000"/>
                    </a:lnTo>
                    <a:lnTo>
                      <a:pt x="49411" y="120000"/>
                    </a:lnTo>
                    <a:lnTo>
                      <a:pt x="18823" y="120000"/>
                    </a:lnTo>
                    <a:lnTo>
                      <a:pt x="14117" y="106666"/>
                    </a:lnTo>
                    <a:lnTo>
                      <a:pt x="0" y="66666"/>
                    </a:lnTo>
                    <a:lnTo>
                      <a:pt x="7058" y="44444"/>
                    </a:lnTo>
                    <a:lnTo>
                      <a:pt x="7058" y="44444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9"/>
              <p:cNvSpPr/>
              <p:nvPr/>
            </p:nvSpPr>
            <p:spPr>
              <a:xfrm>
                <a:off x="5965826" y="2925763"/>
                <a:ext cx="141288" cy="112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764" y="0"/>
                    </a:moveTo>
                    <a:lnTo>
                      <a:pt x="68764" y="6760"/>
                    </a:lnTo>
                    <a:lnTo>
                      <a:pt x="82247" y="15211"/>
                    </a:lnTo>
                    <a:lnTo>
                      <a:pt x="102471" y="20281"/>
                    </a:lnTo>
                    <a:lnTo>
                      <a:pt x="102471" y="15211"/>
                    </a:lnTo>
                    <a:lnTo>
                      <a:pt x="111910" y="11830"/>
                    </a:lnTo>
                    <a:lnTo>
                      <a:pt x="114606" y="27042"/>
                    </a:lnTo>
                    <a:lnTo>
                      <a:pt x="120000" y="47323"/>
                    </a:lnTo>
                    <a:lnTo>
                      <a:pt x="106516" y="47323"/>
                    </a:lnTo>
                    <a:lnTo>
                      <a:pt x="87640" y="42253"/>
                    </a:lnTo>
                    <a:lnTo>
                      <a:pt x="56629" y="47323"/>
                    </a:lnTo>
                    <a:lnTo>
                      <a:pt x="66067" y="79436"/>
                    </a:lnTo>
                    <a:lnTo>
                      <a:pt x="87640" y="104788"/>
                    </a:lnTo>
                    <a:lnTo>
                      <a:pt x="87640" y="120000"/>
                    </a:lnTo>
                    <a:lnTo>
                      <a:pt x="72808" y="104788"/>
                    </a:lnTo>
                    <a:lnTo>
                      <a:pt x="62022" y="98028"/>
                    </a:lnTo>
                    <a:lnTo>
                      <a:pt x="53932" y="104788"/>
                    </a:lnTo>
                    <a:lnTo>
                      <a:pt x="32359" y="79436"/>
                    </a:lnTo>
                    <a:lnTo>
                      <a:pt x="41797" y="72676"/>
                    </a:lnTo>
                    <a:lnTo>
                      <a:pt x="28314" y="57464"/>
                    </a:lnTo>
                    <a:lnTo>
                      <a:pt x="22921" y="47323"/>
                    </a:lnTo>
                    <a:lnTo>
                      <a:pt x="10786" y="37183"/>
                    </a:lnTo>
                    <a:lnTo>
                      <a:pt x="8089" y="54084"/>
                    </a:lnTo>
                    <a:lnTo>
                      <a:pt x="0" y="27042"/>
                    </a:lnTo>
                    <a:lnTo>
                      <a:pt x="8089" y="32112"/>
                    </a:lnTo>
                    <a:lnTo>
                      <a:pt x="10786" y="20281"/>
                    </a:lnTo>
                    <a:lnTo>
                      <a:pt x="28314" y="20281"/>
                    </a:lnTo>
                    <a:lnTo>
                      <a:pt x="44494" y="20281"/>
                    </a:lnTo>
                    <a:lnTo>
                      <a:pt x="53932" y="11830"/>
                    </a:lnTo>
                    <a:lnTo>
                      <a:pt x="68764" y="0"/>
                    </a:lnTo>
                    <a:lnTo>
                      <a:pt x="68764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9"/>
              <p:cNvSpPr/>
              <p:nvPr/>
            </p:nvSpPr>
            <p:spPr>
              <a:xfrm>
                <a:off x="6032501" y="2965450"/>
                <a:ext cx="90488" cy="873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315" y="120000"/>
                    </a:moveTo>
                    <a:lnTo>
                      <a:pt x="67368" y="113454"/>
                    </a:lnTo>
                    <a:lnTo>
                      <a:pt x="40000" y="100363"/>
                    </a:lnTo>
                    <a:lnTo>
                      <a:pt x="40000" y="93818"/>
                    </a:lnTo>
                    <a:lnTo>
                      <a:pt x="48421" y="100363"/>
                    </a:lnTo>
                    <a:lnTo>
                      <a:pt x="48421" y="80727"/>
                    </a:lnTo>
                    <a:lnTo>
                      <a:pt x="14736" y="48000"/>
                    </a:lnTo>
                    <a:lnTo>
                      <a:pt x="0" y="6545"/>
                    </a:lnTo>
                    <a:lnTo>
                      <a:pt x="48421" y="0"/>
                    </a:lnTo>
                    <a:lnTo>
                      <a:pt x="77894" y="6545"/>
                    </a:lnTo>
                    <a:lnTo>
                      <a:pt x="98947" y="6545"/>
                    </a:lnTo>
                    <a:lnTo>
                      <a:pt x="119999" y="0"/>
                    </a:lnTo>
                    <a:lnTo>
                      <a:pt x="111578" y="34909"/>
                    </a:lnTo>
                    <a:lnTo>
                      <a:pt x="119999" y="54545"/>
                    </a:lnTo>
                    <a:lnTo>
                      <a:pt x="119999" y="80727"/>
                    </a:lnTo>
                    <a:lnTo>
                      <a:pt x="98947" y="100363"/>
                    </a:lnTo>
                    <a:lnTo>
                      <a:pt x="86315" y="120000"/>
                    </a:lnTo>
                    <a:lnTo>
                      <a:pt x="86315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6097588" y="2925763"/>
                <a:ext cx="73025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9999"/>
                    </a:moveTo>
                    <a:lnTo>
                      <a:pt x="31304" y="17142"/>
                    </a:lnTo>
                    <a:lnTo>
                      <a:pt x="41739" y="0"/>
                    </a:lnTo>
                    <a:lnTo>
                      <a:pt x="70434" y="0"/>
                    </a:lnTo>
                    <a:lnTo>
                      <a:pt x="88695" y="38571"/>
                    </a:lnTo>
                    <a:lnTo>
                      <a:pt x="88695" y="68571"/>
                    </a:lnTo>
                    <a:lnTo>
                      <a:pt x="120000" y="94285"/>
                    </a:lnTo>
                    <a:lnTo>
                      <a:pt x="120000" y="119999"/>
                    </a:lnTo>
                    <a:lnTo>
                      <a:pt x="96521" y="119999"/>
                    </a:lnTo>
                    <a:lnTo>
                      <a:pt x="70434" y="107142"/>
                    </a:lnTo>
                    <a:lnTo>
                      <a:pt x="41739" y="107142"/>
                    </a:lnTo>
                    <a:lnTo>
                      <a:pt x="15652" y="119999"/>
                    </a:lnTo>
                    <a:lnTo>
                      <a:pt x="5217" y="68571"/>
                    </a:lnTo>
                    <a:lnTo>
                      <a:pt x="0" y="29999"/>
                    </a:lnTo>
                    <a:lnTo>
                      <a:pt x="0" y="2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6116638" y="2965450"/>
                <a:ext cx="93663" cy="98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9152" y="5806"/>
                    </a:moveTo>
                    <a:lnTo>
                      <a:pt x="63050" y="13548"/>
                    </a:lnTo>
                    <a:lnTo>
                      <a:pt x="77288" y="17419"/>
                    </a:lnTo>
                    <a:lnTo>
                      <a:pt x="87457" y="25161"/>
                    </a:lnTo>
                    <a:lnTo>
                      <a:pt x="95593" y="17419"/>
                    </a:lnTo>
                    <a:lnTo>
                      <a:pt x="99661" y="17419"/>
                    </a:lnTo>
                    <a:lnTo>
                      <a:pt x="99661" y="25161"/>
                    </a:lnTo>
                    <a:lnTo>
                      <a:pt x="107796" y="34838"/>
                    </a:lnTo>
                    <a:lnTo>
                      <a:pt x="99661" y="58064"/>
                    </a:lnTo>
                    <a:lnTo>
                      <a:pt x="113898" y="71612"/>
                    </a:lnTo>
                    <a:lnTo>
                      <a:pt x="120000" y="75483"/>
                    </a:lnTo>
                    <a:lnTo>
                      <a:pt x="113898" y="89032"/>
                    </a:lnTo>
                    <a:lnTo>
                      <a:pt x="99661" y="89032"/>
                    </a:lnTo>
                    <a:lnTo>
                      <a:pt x="107796" y="100645"/>
                    </a:lnTo>
                    <a:lnTo>
                      <a:pt x="113898" y="100645"/>
                    </a:lnTo>
                    <a:lnTo>
                      <a:pt x="113898" y="106451"/>
                    </a:lnTo>
                    <a:lnTo>
                      <a:pt x="99661" y="114193"/>
                    </a:lnTo>
                    <a:lnTo>
                      <a:pt x="77288" y="120000"/>
                    </a:lnTo>
                    <a:lnTo>
                      <a:pt x="87457" y="100645"/>
                    </a:lnTo>
                    <a:lnTo>
                      <a:pt x="77288" y="89032"/>
                    </a:lnTo>
                    <a:lnTo>
                      <a:pt x="50847" y="83225"/>
                    </a:lnTo>
                    <a:lnTo>
                      <a:pt x="44745" y="89032"/>
                    </a:lnTo>
                    <a:lnTo>
                      <a:pt x="22372" y="75483"/>
                    </a:lnTo>
                    <a:lnTo>
                      <a:pt x="8135" y="71612"/>
                    </a:lnTo>
                    <a:lnTo>
                      <a:pt x="8135" y="48387"/>
                    </a:lnTo>
                    <a:lnTo>
                      <a:pt x="0" y="30967"/>
                    </a:lnTo>
                    <a:lnTo>
                      <a:pt x="8135" y="0"/>
                    </a:lnTo>
                    <a:lnTo>
                      <a:pt x="30508" y="0"/>
                    </a:lnTo>
                    <a:lnTo>
                      <a:pt x="50847" y="5806"/>
                    </a:lnTo>
                    <a:lnTo>
                      <a:pt x="69152" y="5806"/>
                    </a:lnTo>
                    <a:lnTo>
                      <a:pt x="69152" y="5806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9"/>
              <p:cNvSpPr/>
              <p:nvPr/>
            </p:nvSpPr>
            <p:spPr>
              <a:xfrm>
                <a:off x="6097588" y="3024188"/>
                <a:ext cx="53975" cy="492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117" y="58064"/>
                    </a:moveTo>
                    <a:lnTo>
                      <a:pt x="56470" y="85161"/>
                    </a:lnTo>
                    <a:lnTo>
                      <a:pt x="31764" y="120000"/>
                    </a:lnTo>
                    <a:lnTo>
                      <a:pt x="0" y="69677"/>
                    </a:lnTo>
                    <a:lnTo>
                      <a:pt x="21176" y="34838"/>
                    </a:lnTo>
                    <a:lnTo>
                      <a:pt x="56470" y="0"/>
                    </a:lnTo>
                    <a:lnTo>
                      <a:pt x="81176" y="7741"/>
                    </a:lnTo>
                    <a:lnTo>
                      <a:pt x="120000" y="34838"/>
                    </a:lnTo>
                    <a:lnTo>
                      <a:pt x="105882" y="58064"/>
                    </a:lnTo>
                    <a:lnTo>
                      <a:pt x="74117" y="58064"/>
                    </a:lnTo>
                    <a:lnTo>
                      <a:pt x="74117" y="58064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9"/>
              <p:cNvSpPr/>
              <p:nvPr/>
            </p:nvSpPr>
            <p:spPr>
              <a:xfrm>
                <a:off x="6130926" y="3033713"/>
                <a:ext cx="53975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2352" y="81428"/>
                    </a:moveTo>
                    <a:lnTo>
                      <a:pt x="45882" y="119999"/>
                    </a:lnTo>
                    <a:lnTo>
                      <a:pt x="45882" y="107142"/>
                    </a:lnTo>
                    <a:lnTo>
                      <a:pt x="45882" y="81428"/>
                    </a:lnTo>
                    <a:lnTo>
                      <a:pt x="0" y="38571"/>
                    </a:lnTo>
                    <a:lnTo>
                      <a:pt x="31764" y="38571"/>
                    </a:lnTo>
                    <a:lnTo>
                      <a:pt x="45882" y="12857"/>
                    </a:lnTo>
                    <a:lnTo>
                      <a:pt x="56470" y="0"/>
                    </a:lnTo>
                    <a:lnTo>
                      <a:pt x="102352" y="12857"/>
                    </a:lnTo>
                    <a:lnTo>
                      <a:pt x="120000" y="38571"/>
                    </a:lnTo>
                    <a:lnTo>
                      <a:pt x="102352" y="81428"/>
                    </a:lnTo>
                    <a:lnTo>
                      <a:pt x="102352" y="8142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6151563" y="3059113"/>
                <a:ext cx="61913" cy="523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3076" y="0"/>
                    </a:moveTo>
                    <a:lnTo>
                      <a:pt x="120000" y="32727"/>
                    </a:lnTo>
                    <a:lnTo>
                      <a:pt x="120000" y="65454"/>
                    </a:lnTo>
                    <a:lnTo>
                      <a:pt x="104615" y="87272"/>
                    </a:lnTo>
                    <a:lnTo>
                      <a:pt x="76923" y="76363"/>
                    </a:lnTo>
                    <a:lnTo>
                      <a:pt x="64615" y="109090"/>
                    </a:lnTo>
                    <a:lnTo>
                      <a:pt x="36923" y="101818"/>
                    </a:lnTo>
                    <a:lnTo>
                      <a:pt x="27692" y="120000"/>
                    </a:lnTo>
                    <a:lnTo>
                      <a:pt x="9230" y="101818"/>
                    </a:lnTo>
                    <a:lnTo>
                      <a:pt x="0" y="65454"/>
                    </a:lnTo>
                    <a:lnTo>
                      <a:pt x="0" y="43636"/>
                    </a:lnTo>
                    <a:lnTo>
                      <a:pt x="49230" y="10909"/>
                    </a:lnTo>
                    <a:lnTo>
                      <a:pt x="83076" y="0"/>
                    </a:lnTo>
                    <a:lnTo>
                      <a:pt x="83076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9"/>
              <p:cNvSpPr/>
              <p:nvPr/>
            </p:nvSpPr>
            <p:spPr>
              <a:xfrm>
                <a:off x="6046788" y="2798763"/>
                <a:ext cx="138113" cy="730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4482" y="0"/>
                    </a:moveTo>
                    <a:lnTo>
                      <a:pt x="44137" y="15652"/>
                    </a:lnTo>
                    <a:lnTo>
                      <a:pt x="52413" y="7826"/>
                    </a:lnTo>
                    <a:lnTo>
                      <a:pt x="60689" y="26086"/>
                    </a:lnTo>
                    <a:lnTo>
                      <a:pt x="66206" y="31304"/>
                    </a:lnTo>
                    <a:lnTo>
                      <a:pt x="75862" y="26086"/>
                    </a:lnTo>
                    <a:lnTo>
                      <a:pt x="85517" y="31304"/>
                    </a:lnTo>
                    <a:lnTo>
                      <a:pt x="95172" y="15652"/>
                    </a:lnTo>
                    <a:lnTo>
                      <a:pt x="107586" y="26086"/>
                    </a:lnTo>
                    <a:lnTo>
                      <a:pt x="115862" y="41739"/>
                    </a:lnTo>
                    <a:lnTo>
                      <a:pt x="120000" y="41739"/>
                    </a:lnTo>
                    <a:lnTo>
                      <a:pt x="115862" y="83478"/>
                    </a:lnTo>
                    <a:lnTo>
                      <a:pt x="107586" y="83478"/>
                    </a:lnTo>
                    <a:lnTo>
                      <a:pt x="97931" y="73043"/>
                    </a:lnTo>
                    <a:lnTo>
                      <a:pt x="91034" y="83478"/>
                    </a:lnTo>
                    <a:lnTo>
                      <a:pt x="81379" y="73043"/>
                    </a:lnTo>
                    <a:lnTo>
                      <a:pt x="66206" y="88695"/>
                    </a:lnTo>
                    <a:lnTo>
                      <a:pt x="60689" y="96521"/>
                    </a:lnTo>
                    <a:lnTo>
                      <a:pt x="44137" y="114782"/>
                    </a:lnTo>
                    <a:lnTo>
                      <a:pt x="31724" y="120000"/>
                    </a:lnTo>
                    <a:lnTo>
                      <a:pt x="13793" y="120000"/>
                    </a:lnTo>
                    <a:lnTo>
                      <a:pt x="4137" y="114782"/>
                    </a:lnTo>
                    <a:lnTo>
                      <a:pt x="0" y="96521"/>
                    </a:lnTo>
                    <a:lnTo>
                      <a:pt x="0" y="73043"/>
                    </a:lnTo>
                    <a:lnTo>
                      <a:pt x="34482" y="0"/>
                    </a:lnTo>
                    <a:lnTo>
                      <a:pt x="34482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9"/>
              <p:cNvSpPr/>
              <p:nvPr/>
            </p:nvSpPr>
            <p:spPr>
              <a:xfrm>
                <a:off x="5927726" y="2755900"/>
                <a:ext cx="158750" cy="873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8400" y="0"/>
                    </a:moveTo>
                    <a:lnTo>
                      <a:pt x="49200" y="4363"/>
                    </a:lnTo>
                    <a:lnTo>
                      <a:pt x="54000" y="4363"/>
                    </a:lnTo>
                    <a:lnTo>
                      <a:pt x="57600" y="4363"/>
                    </a:lnTo>
                    <a:lnTo>
                      <a:pt x="57600" y="13090"/>
                    </a:lnTo>
                    <a:lnTo>
                      <a:pt x="68400" y="19636"/>
                    </a:lnTo>
                    <a:lnTo>
                      <a:pt x="76800" y="19636"/>
                    </a:lnTo>
                    <a:lnTo>
                      <a:pt x="76800" y="28363"/>
                    </a:lnTo>
                    <a:lnTo>
                      <a:pt x="84000" y="39272"/>
                    </a:lnTo>
                    <a:lnTo>
                      <a:pt x="90000" y="39272"/>
                    </a:lnTo>
                    <a:lnTo>
                      <a:pt x="93600" y="34909"/>
                    </a:lnTo>
                    <a:lnTo>
                      <a:pt x="102000" y="39272"/>
                    </a:lnTo>
                    <a:lnTo>
                      <a:pt x="102000" y="45818"/>
                    </a:lnTo>
                    <a:lnTo>
                      <a:pt x="120000" y="50181"/>
                    </a:lnTo>
                    <a:lnTo>
                      <a:pt x="120000" y="58909"/>
                    </a:lnTo>
                    <a:lnTo>
                      <a:pt x="90000" y="120000"/>
                    </a:lnTo>
                    <a:lnTo>
                      <a:pt x="68400" y="113454"/>
                    </a:lnTo>
                    <a:lnTo>
                      <a:pt x="57600" y="100363"/>
                    </a:lnTo>
                    <a:lnTo>
                      <a:pt x="49200" y="120000"/>
                    </a:lnTo>
                    <a:lnTo>
                      <a:pt x="38400" y="120000"/>
                    </a:lnTo>
                    <a:lnTo>
                      <a:pt x="28800" y="120000"/>
                    </a:lnTo>
                    <a:lnTo>
                      <a:pt x="28800" y="104727"/>
                    </a:lnTo>
                    <a:lnTo>
                      <a:pt x="26400" y="93818"/>
                    </a:lnTo>
                    <a:lnTo>
                      <a:pt x="18000" y="85090"/>
                    </a:lnTo>
                    <a:lnTo>
                      <a:pt x="7200" y="72000"/>
                    </a:lnTo>
                    <a:lnTo>
                      <a:pt x="7200" y="50181"/>
                    </a:lnTo>
                    <a:lnTo>
                      <a:pt x="0" y="45818"/>
                    </a:lnTo>
                    <a:lnTo>
                      <a:pt x="0" y="39272"/>
                    </a:lnTo>
                    <a:lnTo>
                      <a:pt x="0" y="34909"/>
                    </a:lnTo>
                    <a:lnTo>
                      <a:pt x="2400" y="39272"/>
                    </a:lnTo>
                    <a:lnTo>
                      <a:pt x="36000" y="13090"/>
                    </a:lnTo>
                    <a:lnTo>
                      <a:pt x="38400" y="0"/>
                    </a:lnTo>
                    <a:lnTo>
                      <a:pt x="3840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9"/>
              <p:cNvSpPr/>
              <p:nvPr/>
            </p:nvSpPr>
            <p:spPr>
              <a:xfrm>
                <a:off x="7226301" y="3160713"/>
                <a:ext cx="363538" cy="300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2794" y="0"/>
                    </a:moveTo>
                    <a:lnTo>
                      <a:pt x="87510" y="4444"/>
                    </a:lnTo>
                    <a:lnTo>
                      <a:pt x="89082" y="5714"/>
                    </a:lnTo>
                    <a:lnTo>
                      <a:pt x="92227" y="23492"/>
                    </a:lnTo>
                    <a:lnTo>
                      <a:pt x="96943" y="20317"/>
                    </a:lnTo>
                    <a:lnTo>
                      <a:pt x="103231" y="15873"/>
                    </a:lnTo>
                    <a:lnTo>
                      <a:pt x="107947" y="12063"/>
                    </a:lnTo>
                    <a:lnTo>
                      <a:pt x="115283" y="13968"/>
                    </a:lnTo>
                    <a:lnTo>
                      <a:pt x="119999" y="15873"/>
                    </a:lnTo>
                    <a:lnTo>
                      <a:pt x="116331" y="15873"/>
                    </a:lnTo>
                    <a:lnTo>
                      <a:pt x="118427" y="17777"/>
                    </a:lnTo>
                    <a:lnTo>
                      <a:pt x="119999" y="20317"/>
                    </a:lnTo>
                    <a:lnTo>
                      <a:pt x="106899" y="21587"/>
                    </a:lnTo>
                    <a:lnTo>
                      <a:pt x="102183" y="21587"/>
                    </a:lnTo>
                    <a:lnTo>
                      <a:pt x="95895" y="27301"/>
                    </a:lnTo>
                    <a:lnTo>
                      <a:pt x="93799" y="29841"/>
                    </a:lnTo>
                    <a:lnTo>
                      <a:pt x="95895" y="41904"/>
                    </a:lnTo>
                    <a:lnTo>
                      <a:pt x="93799" y="48888"/>
                    </a:lnTo>
                    <a:lnTo>
                      <a:pt x="92227" y="53333"/>
                    </a:lnTo>
                    <a:lnTo>
                      <a:pt x="93799" y="59047"/>
                    </a:lnTo>
                    <a:lnTo>
                      <a:pt x="87510" y="60952"/>
                    </a:lnTo>
                    <a:lnTo>
                      <a:pt x="82794" y="59047"/>
                    </a:lnTo>
                    <a:lnTo>
                      <a:pt x="84366" y="63492"/>
                    </a:lnTo>
                    <a:lnTo>
                      <a:pt x="87510" y="68571"/>
                    </a:lnTo>
                    <a:lnTo>
                      <a:pt x="82794" y="70476"/>
                    </a:lnTo>
                    <a:lnTo>
                      <a:pt x="80698" y="78095"/>
                    </a:lnTo>
                    <a:lnTo>
                      <a:pt x="79126" y="82539"/>
                    </a:lnTo>
                    <a:lnTo>
                      <a:pt x="80698" y="88253"/>
                    </a:lnTo>
                    <a:lnTo>
                      <a:pt x="77554" y="92698"/>
                    </a:lnTo>
                    <a:lnTo>
                      <a:pt x="74410" y="90793"/>
                    </a:lnTo>
                    <a:lnTo>
                      <a:pt x="73362" y="90793"/>
                    </a:lnTo>
                    <a:lnTo>
                      <a:pt x="71266" y="88253"/>
                    </a:lnTo>
                    <a:lnTo>
                      <a:pt x="68646" y="92698"/>
                    </a:lnTo>
                    <a:lnTo>
                      <a:pt x="66550" y="93968"/>
                    </a:lnTo>
                    <a:lnTo>
                      <a:pt x="61310" y="93968"/>
                    </a:lnTo>
                    <a:lnTo>
                      <a:pt x="60262" y="93968"/>
                    </a:lnTo>
                    <a:lnTo>
                      <a:pt x="58165" y="98412"/>
                    </a:lnTo>
                    <a:lnTo>
                      <a:pt x="56593" y="98412"/>
                    </a:lnTo>
                    <a:lnTo>
                      <a:pt x="54497" y="111746"/>
                    </a:lnTo>
                    <a:lnTo>
                      <a:pt x="45589" y="115555"/>
                    </a:lnTo>
                    <a:lnTo>
                      <a:pt x="37729" y="117460"/>
                    </a:lnTo>
                    <a:lnTo>
                      <a:pt x="34061" y="120000"/>
                    </a:lnTo>
                    <a:lnTo>
                      <a:pt x="29344" y="120000"/>
                    </a:lnTo>
                    <a:lnTo>
                      <a:pt x="22532" y="120000"/>
                    </a:lnTo>
                    <a:lnTo>
                      <a:pt x="9956" y="114285"/>
                    </a:lnTo>
                    <a:lnTo>
                      <a:pt x="11528" y="107301"/>
                    </a:lnTo>
                    <a:lnTo>
                      <a:pt x="14672" y="99682"/>
                    </a:lnTo>
                    <a:lnTo>
                      <a:pt x="13624" y="93968"/>
                    </a:lnTo>
                    <a:lnTo>
                      <a:pt x="5240" y="92698"/>
                    </a:lnTo>
                    <a:lnTo>
                      <a:pt x="5240" y="82539"/>
                    </a:lnTo>
                    <a:lnTo>
                      <a:pt x="2096" y="70476"/>
                    </a:lnTo>
                    <a:lnTo>
                      <a:pt x="3144" y="68571"/>
                    </a:lnTo>
                    <a:lnTo>
                      <a:pt x="2096" y="66666"/>
                    </a:lnTo>
                    <a:lnTo>
                      <a:pt x="0" y="59047"/>
                    </a:lnTo>
                    <a:lnTo>
                      <a:pt x="3144" y="57777"/>
                    </a:lnTo>
                    <a:lnTo>
                      <a:pt x="2096" y="55238"/>
                    </a:lnTo>
                    <a:lnTo>
                      <a:pt x="3144" y="47619"/>
                    </a:lnTo>
                    <a:lnTo>
                      <a:pt x="3144" y="39365"/>
                    </a:lnTo>
                    <a:lnTo>
                      <a:pt x="13624" y="43174"/>
                    </a:lnTo>
                    <a:lnTo>
                      <a:pt x="14672" y="47619"/>
                    </a:lnTo>
                    <a:lnTo>
                      <a:pt x="20960" y="39365"/>
                    </a:lnTo>
                    <a:lnTo>
                      <a:pt x="20960" y="34920"/>
                    </a:lnTo>
                    <a:lnTo>
                      <a:pt x="34061" y="29841"/>
                    </a:lnTo>
                    <a:lnTo>
                      <a:pt x="34061" y="20317"/>
                    </a:lnTo>
                    <a:lnTo>
                      <a:pt x="40873" y="15873"/>
                    </a:lnTo>
                    <a:lnTo>
                      <a:pt x="47161" y="17777"/>
                    </a:lnTo>
                    <a:lnTo>
                      <a:pt x="60262" y="21587"/>
                    </a:lnTo>
                    <a:lnTo>
                      <a:pt x="68646" y="15873"/>
                    </a:lnTo>
                    <a:lnTo>
                      <a:pt x="71266" y="20317"/>
                    </a:lnTo>
                    <a:lnTo>
                      <a:pt x="71266" y="13968"/>
                    </a:lnTo>
                    <a:lnTo>
                      <a:pt x="79126" y="12063"/>
                    </a:lnTo>
                    <a:lnTo>
                      <a:pt x="77554" y="7619"/>
                    </a:lnTo>
                    <a:lnTo>
                      <a:pt x="82794" y="0"/>
                    </a:lnTo>
                    <a:lnTo>
                      <a:pt x="82794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9"/>
              <p:cNvSpPr/>
              <p:nvPr/>
            </p:nvSpPr>
            <p:spPr>
              <a:xfrm>
                <a:off x="6650038" y="3214688"/>
                <a:ext cx="257175" cy="2555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8518" y="5217"/>
                    </a:moveTo>
                    <a:lnTo>
                      <a:pt x="45925" y="0"/>
                    </a:lnTo>
                    <a:lnTo>
                      <a:pt x="52592" y="2236"/>
                    </a:lnTo>
                    <a:lnTo>
                      <a:pt x="63703" y="5217"/>
                    </a:lnTo>
                    <a:lnTo>
                      <a:pt x="68148" y="2236"/>
                    </a:lnTo>
                    <a:lnTo>
                      <a:pt x="71111" y="6708"/>
                    </a:lnTo>
                    <a:lnTo>
                      <a:pt x="75555" y="14161"/>
                    </a:lnTo>
                    <a:lnTo>
                      <a:pt x="80740" y="18633"/>
                    </a:lnTo>
                    <a:lnTo>
                      <a:pt x="82222" y="20869"/>
                    </a:lnTo>
                    <a:lnTo>
                      <a:pt x="86666" y="20869"/>
                    </a:lnTo>
                    <a:lnTo>
                      <a:pt x="88148" y="23850"/>
                    </a:lnTo>
                    <a:lnTo>
                      <a:pt x="86666" y="25341"/>
                    </a:lnTo>
                    <a:lnTo>
                      <a:pt x="86666" y="32049"/>
                    </a:lnTo>
                    <a:lnTo>
                      <a:pt x="84444" y="34285"/>
                    </a:lnTo>
                    <a:lnTo>
                      <a:pt x="84444" y="39503"/>
                    </a:lnTo>
                    <a:lnTo>
                      <a:pt x="80740" y="42484"/>
                    </a:lnTo>
                    <a:lnTo>
                      <a:pt x="82222" y="49192"/>
                    </a:lnTo>
                    <a:lnTo>
                      <a:pt x="88148" y="55155"/>
                    </a:lnTo>
                    <a:lnTo>
                      <a:pt x="91111" y="61863"/>
                    </a:lnTo>
                    <a:lnTo>
                      <a:pt x="100000" y="66335"/>
                    </a:lnTo>
                    <a:lnTo>
                      <a:pt x="106666" y="71552"/>
                    </a:lnTo>
                    <a:lnTo>
                      <a:pt x="111851" y="81242"/>
                    </a:lnTo>
                    <a:lnTo>
                      <a:pt x="111851" y="84968"/>
                    </a:lnTo>
                    <a:lnTo>
                      <a:pt x="114074" y="91677"/>
                    </a:lnTo>
                    <a:lnTo>
                      <a:pt x="116296" y="93913"/>
                    </a:lnTo>
                    <a:lnTo>
                      <a:pt x="116296" y="98385"/>
                    </a:lnTo>
                    <a:lnTo>
                      <a:pt x="120000" y="108819"/>
                    </a:lnTo>
                    <a:lnTo>
                      <a:pt x="118518" y="105838"/>
                    </a:lnTo>
                    <a:lnTo>
                      <a:pt x="114074" y="105838"/>
                    </a:lnTo>
                    <a:lnTo>
                      <a:pt x="106666" y="105838"/>
                    </a:lnTo>
                    <a:lnTo>
                      <a:pt x="104444" y="115527"/>
                    </a:lnTo>
                    <a:lnTo>
                      <a:pt x="102962" y="120000"/>
                    </a:lnTo>
                    <a:lnTo>
                      <a:pt x="80740" y="120000"/>
                    </a:lnTo>
                    <a:lnTo>
                      <a:pt x="63703" y="112546"/>
                    </a:lnTo>
                    <a:lnTo>
                      <a:pt x="63703" y="100621"/>
                    </a:lnTo>
                    <a:lnTo>
                      <a:pt x="56296" y="100621"/>
                    </a:lnTo>
                    <a:lnTo>
                      <a:pt x="54074" y="96894"/>
                    </a:lnTo>
                    <a:lnTo>
                      <a:pt x="45925" y="91677"/>
                    </a:lnTo>
                    <a:lnTo>
                      <a:pt x="18518" y="81242"/>
                    </a:lnTo>
                    <a:lnTo>
                      <a:pt x="5185" y="76024"/>
                    </a:lnTo>
                    <a:lnTo>
                      <a:pt x="0" y="59627"/>
                    </a:lnTo>
                    <a:lnTo>
                      <a:pt x="15555" y="50683"/>
                    </a:lnTo>
                    <a:lnTo>
                      <a:pt x="25185" y="43975"/>
                    </a:lnTo>
                    <a:lnTo>
                      <a:pt x="27407" y="34285"/>
                    </a:lnTo>
                    <a:lnTo>
                      <a:pt x="30370" y="25341"/>
                    </a:lnTo>
                    <a:lnTo>
                      <a:pt x="27407" y="18633"/>
                    </a:lnTo>
                    <a:lnTo>
                      <a:pt x="27407" y="11925"/>
                    </a:lnTo>
                    <a:lnTo>
                      <a:pt x="34074" y="9689"/>
                    </a:lnTo>
                    <a:lnTo>
                      <a:pt x="38518" y="5217"/>
                    </a:lnTo>
                    <a:lnTo>
                      <a:pt x="38518" y="521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9"/>
              <p:cNvSpPr/>
              <p:nvPr/>
            </p:nvSpPr>
            <p:spPr>
              <a:xfrm>
                <a:off x="6770688" y="3135313"/>
                <a:ext cx="554038" cy="4556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191" y="5853"/>
                    </a:moveTo>
                    <a:lnTo>
                      <a:pt x="22349" y="1672"/>
                    </a:lnTo>
                    <a:lnTo>
                      <a:pt x="22349" y="6689"/>
                    </a:lnTo>
                    <a:lnTo>
                      <a:pt x="26819" y="10452"/>
                    </a:lnTo>
                    <a:lnTo>
                      <a:pt x="26819" y="11707"/>
                    </a:lnTo>
                    <a:lnTo>
                      <a:pt x="29570" y="18397"/>
                    </a:lnTo>
                    <a:lnTo>
                      <a:pt x="35071" y="20069"/>
                    </a:lnTo>
                    <a:lnTo>
                      <a:pt x="40573" y="24668"/>
                    </a:lnTo>
                    <a:lnTo>
                      <a:pt x="49169" y="24668"/>
                    </a:lnTo>
                    <a:lnTo>
                      <a:pt x="55358" y="22160"/>
                    </a:lnTo>
                    <a:lnTo>
                      <a:pt x="56733" y="23832"/>
                    </a:lnTo>
                    <a:lnTo>
                      <a:pt x="54326" y="23832"/>
                    </a:lnTo>
                    <a:lnTo>
                      <a:pt x="54326" y="24668"/>
                    </a:lnTo>
                    <a:lnTo>
                      <a:pt x="58452" y="24668"/>
                    </a:lnTo>
                    <a:lnTo>
                      <a:pt x="56733" y="20069"/>
                    </a:lnTo>
                    <a:lnTo>
                      <a:pt x="62922" y="20069"/>
                    </a:lnTo>
                    <a:lnTo>
                      <a:pt x="67048" y="11707"/>
                    </a:lnTo>
                    <a:lnTo>
                      <a:pt x="71174" y="11707"/>
                    </a:lnTo>
                    <a:lnTo>
                      <a:pt x="76332" y="10452"/>
                    </a:lnTo>
                    <a:lnTo>
                      <a:pt x="77707" y="14634"/>
                    </a:lnTo>
                    <a:lnTo>
                      <a:pt x="85959" y="15888"/>
                    </a:lnTo>
                    <a:lnTo>
                      <a:pt x="100057" y="24668"/>
                    </a:lnTo>
                    <a:lnTo>
                      <a:pt x="100744" y="32613"/>
                    </a:lnTo>
                    <a:lnTo>
                      <a:pt x="100744" y="38048"/>
                    </a:lnTo>
                    <a:lnTo>
                      <a:pt x="100057" y="43066"/>
                    </a:lnTo>
                    <a:lnTo>
                      <a:pt x="100744" y="44738"/>
                    </a:lnTo>
                    <a:lnTo>
                      <a:pt x="98681" y="45574"/>
                    </a:lnTo>
                    <a:lnTo>
                      <a:pt x="100057" y="50592"/>
                    </a:lnTo>
                    <a:lnTo>
                      <a:pt x="100744" y="51846"/>
                    </a:lnTo>
                    <a:lnTo>
                      <a:pt x="100057" y="53101"/>
                    </a:lnTo>
                    <a:lnTo>
                      <a:pt x="102120" y="61045"/>
                    </a:lnTo>
                    <a:lnTo>
                      <a:pt x="102120" y="67735"/>
                    </a:lnTo>
                    <a:lnTo>
                      <a:pt x="107621" y="68571"/>
                    </a:lnTo>
                    <a:lnTo>
                      <a:pt x="108309" y="72334"/>
                    </a:lnTo>
                    <a:lnTo>
                      <a:pt x="106246" y="77351"/>
                    </a:lnTo>
                    <a:lnTo>
                      <a:pt x="105214" y="81951"/>
                    </a:lnTo>
                    <a:lnTo>
                      <a:pt x="109340" y="90731"/>
                    </a:lnTo>
                    <a:lnTo>
                      <a:pt x="113467" y="91567"/>
                    </a:lnTo>
                    <a:lnTo>
                      <a:pt x="116561" y="95331"/>
                    </a:lnTo>
                    <a:lnTo>
                      <a:pt x="116561" y="102020"/>
                    </a:lnTo>
                    <a:lnTo>
                      <a:pt x="120000" y="102020"/>
                    </a:lnTo>
                    <a:lnTo>
                      <a:pt x="120000" y="104947"/>
                    </a:lnTo>
                    <a:lnTo>
                      <a:pt x="118968" y="106202"/>
                    </a:lnTo>
                    <a:lnTo>
                      <a:pt x="118968" y="107456"/>
                    </a:lnTo>
                    <a:lnTo>
                      <a:pt x="115530" y="107456"/>
                    </a:lnTo>
                    <a:lnTo>
                      <a:pt x="114842" y="110383"/>
                    </a:lnTo>
                    <a:lnTo>
                      <a:pt x="112435" y="110383"/>
                    </a:lnTo>
                    <a:lnTo>
                      <a:pt x="111747" y="114564"/>
                    </a:lnTo>
                    <a:lnTo>
                      <a:pt x="111747" y="120000"/>
                    </a:lnTo>
                    <a:lnTo>
                      <a:pt x="107621" y="118327"/>
                    </a:lnTo>
                    <a:lnTo>
                      <a:pt x="102120" y="117491"/>
                    </a:lnTo>
                    <a:lnTo>
                      <a:pt x="96618" y="115818"/>
                    </a:lnTo>
                    <a:lnTo>
                      <a:pt x="90429" y="114564"/>
                    </a:lnTo>
                    <a:lnTo>
                      <a:pt x="84928" y="113728"/>
                    </a:lnTo>
                    <a:lnTo>
                      <a:pt x="81833" y="107456"/>
                    </a:lnTo>
                    <a:lnTo>
                      <a:pt x="78739" y="103693"/>
                    </a:lnTo>
                    <a:lnTo>
                      <a:pt x="74269" y="103693"/>
                    </a:lnTo>
                    <a:lnTo>
                      <a:pt x="73237" y="106202"/>
                    </a:lnTo>
                    <a:lnTo>
                      <a:pt x="70143" y="107456"/>
                    </a:lnTo>
                    <a:lnTo>
                      <a:pt x="68080" y="108710"/>
                    </a:lnTo>
                    <a:lnTo>
                      <a:pt x="63954" y="106202"/>
                    </a:lnTo>
                    <a:lnTo>
                      <a:pt x="59828" y="104947"/>
                    </a:lnTo>
                    <a:lnTo>
                      <a:pt x="55358" y="102020"/>
                    </a:lnTo>
                    <a:lnTo>
                      <a:pt x="54326" y="99930"/>
                    </a:lnTo>
                    <a:lnTo>
                      <a:pt x="49169" y="97003"/>
                    </a:lnTo>
                    <a:lnTo>
                      <a:pt x="45730" y="90731"/>
                    </a:lnTo>
                    <a:lnTo>
                      <a:pt x="45042" y="88222"/>
                    </a:lnTo>
                    <a:lnTo>
                      <a:pt x="43667" y="86550"/>
                    </a:lnTo>
                    <a:lnTo>
                      <a:pt x="40573" y="81951"/>
                    </a:lnTo>
                    <a:lnTo>
                      <a:pt x="39541" y="79024"/>
                    </a:lnTo>
                    <a:lnTo>
                      <a:pt x="36446" y="81951"/>
                    </a:lnTo>
                    <a:lnTo>
                      <a:pt x="34040" y="79024"/>
                    </a:lnTo>
                    <a:lnTo>
                      <a:pt x="33352" y="77351"/>
                    </a:lnTo>
                    <a:lnTo>
                      <a:pt x="34040" y="76097"/>
                    </a:lnTo>
                    <a:lnTo>
                      <a:pt x="33352" y="76097"/>
                    </a:lnTo>
                    <a:lnTo>
                      <a:pt x="31977" y="80278"/>
                    </a:lnTo>
                    <a:lnTo>
                      <a:pt x="29570" y="81951"/>
                    </a:lnTo>
                    <a:lnTo>
                      <a:pt x="27851" y="76097"/>
                    </a:lnTo>
                    <a:lnTo>
                      <a:pt x="27851" y="73588"/>
                    </a:lnTo>
                    <a:lnTo>
                      <a:pt x="26819" y="72334"/>
                    </a:lnTo>
                    <a:lnTo>
                      <a:pt x="25787" y="68571"/>
                    </a:lnTo>
                    <a:lnTo>
                      <a:pt x="25787" y="66480"/>
                    </a:lnTo>
                    <a:lnTo>
                      <a:pt x="23381" y="61045"/>
                    </a:lnTo>
                    <a:lnTo>
                      <a:pt x="20286" y="58118"/>
                    </a:lnTo>
                    <a:lnTo>
                      <a:pt x="16160" y="55609"/>
                    </a:lnTo>
                    <a:lnTo>
                      <a:pt x="14785" y="51846"/>
                    </a:lnTo>
                    <a:lnTo>
                      <a:pt x="12034" y="48501"/>
                    </a:lnTo>
                    <a:lnTo>
                      <a:pt x="11346" y="44738"/>
                    </a:lnTo>
                    <a:lnTo>
                      <a:pt x="13065" y="43066"/>
                    </a:lnTo>
                    <a:lnTo>
                      <a:pt x="13065" y="40139"/>
                    </a:lnTo>
                    <a:lnTo>
                      <a:pt x="14097" y="38885"/>
                    </a:lnTo>
                    <a:lnTo>
                      <a:pt x="14097" y="35121"/>
                    </a:lnTo>
                    <a:lnTo>
                      <a:pt x="14785" y="34285"/>
                    </a:lnTo>
                    <a:lnTo>
                      <a:pt x="14097" y="32613"/>
                    </a:lnTo>
                    <a:lnTo>
                      <a:pt x="12034" y="32613"/>
                    </a:lnTo>
                    <a:lnTo>
                      <a:pt x="11346" y="31358"/>
                    </a:lnTo>
                    <a:lnTo>
                      <a:pt x="8939" y="28850"/>
                    </a:lnTo>
                    <a:lnTo>
                      <a:pt x="6876" y="24668"/>
                    </a:lnTo>
                    <a:lnTo>
                      <a:pt x="5501" y="22160"/>
                    </a:lnTo>
                    <a:lnTo>
                      <a:pt x="4469" y="18397"/>
                    </a:lnTo>
                    <a:lnTo>
                      <a:pt x="3438" y="15888"/>
                    </a:lnTo>
                    <a:lnTo>
                      <a:pt x="3438" y="13379"/>
                    </a:lnTo>
                    <a:lnTo>
                      <a:pt x="2406" y="9616"/>
                    </a:lnTo>
                    <a:lnTo>
                      <a:pt x="0" y="2926"/>
                    </a:lnTo>
                    <a:lnTo>
                      <a:pt x="2406" y="2926"/>
                    </a:lnTo>
                    <a:lnTo>
                      <a:pt x="2406" y="0"/>
                    </a:lnTo>
                    <a:lnTo>
                      <a:pt x="3438" y="1672"/>
                    </a:lnTo>
                    <a:lnTo>
                      <a:pt x="6876" y="5853"/>
                    </a:lnTo>
                    <a:lnTo>
                      <a:pt x="14097" y="6689"/>
                    </a:lnTo>
                    <a:lnTo>
                      <a:pt x="17191" y="5853"/>
                    </a:lnTo>
                    <a:lnTo>
                      <a:pt x="17191" y="585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9"/>
              <p:cNvSpPr/>
              <p:nvPr/>
            </p:nvSpPr>
            <p:spPr>
              <a:xfrm>
                <a:off x="6535738" y="3341688"/>
                <a:ext cx="34925" cy="122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8181" y="10909"/>
                    </a:moveTo>
                    <a:lnTo>
                      <a:pt x="70909" y="10909"/>
                    </a:lnTo>
                    <a:lnTo>
                      <a:pt x="87272" y="0"/>
                    </a:lnTo>
                    <a:lnTo>
                      <a:pt x="120000" y="0"/>
                    </a:lnTo>
                    <a:lnTo>
                      <a:pt x="120000" y="10909"/>
                    </a:lnTo>
                    <a:lnTo>
                      <a:pt x="87272" y="20259"/>
                    </a:lnTo>
                    <a:lnTo>
                      <a:pt x="87272" y="28051"/>
                    </a:lnTo>
                    <a:lnTo>
                      <a:pt x="60000" y="28051"/>
                    </a:lnTo>
                    <a:lnTo>
                      <a:pt x="70909" y="38961"/>
                    </a:lnTo>
                    <a:lnTo>
                      <a:pt x="87272" y="49870"/>
                    </a:lnTo>
                    <a:lnTo>
                      <a:pt x="87272" y="71688"/>
                    </a:lnTo>
                    <a:lnTo>
                      <a:pt x="87272" y="91948"/>
                    </a:lnTo>
                    <a:lnTo>
                      <a:pt x="70909" y="110649"/>
                    </a:lnTo>
                    <a:lnTo>
                      <a:pt x="60000" y="120000"/>
                    </a:lnTo>
                    <a:lnTo>
                      <a:pt x="38181" y="102857"/>
                    </a:lnTo>
                    <a:lnTo>
                      <a:pt x="21818" y="85714"/>
                    </a:lnTo>
                    <a:lnTo>
                      <a:pt x="0" y="67012"/>
                    </a:lnTo>
                    <a:lnTo>
                      <a:pt x="21818" y="59220"/>
                    </a:lnTo>
                    <a:lnTo>
                      <a:pt x="0" y="52987"/>
                    </a:lnTo>
                    <a:lnTo>
                      <a:pt x="0" y="45194"/>
                    </a:lnTo>
                    <a:lnTo>
                      <a:pt x="21818" y="28051"/>
                    </a:lnTo>
                    <a:lnTo>
                      <a:pt x="38181" y="10909"/>
                    </a:lnTo>
                    <a:lnTo>
                      <a:pt x="38181" y="1090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9"/>
              <p:cNvSpPr/>
              <p:nvPr/>
            </p:nvSpPr>
            <p:spPr>
              <a:xfrm>
                <a:off x="6553201" y="3341688"/>
                <a:ext cx="107950" cy="1285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23" y="19259"/>
                    </a:moveTo>
                    <a:lnTo>
                      <a:pt x="26470" y="19259"/>
                    </a:lnTo>
                    <a:lnTo>
                      <a:pt x="31764" y="26666"/>
                    </a:lnTo>
                    <a:lnTo>
                      <a:pt x="35294" y="26666"/>
                    </a:lnTo>
                    <a:lnTo>
                      <a:pt x="47647" y="26666"/>
                    </a:lnTo>
                    <a:lnTo>
                      <a:pt x="75882" y="13333"/>
                    </a:lnTo>
                    <a:lnTo>
                      <a:pt x="107647" y="0"/>
                    </a:lnTo>
                    <a:lnTo>
                      <a:pt x="120000" y="32592"/>
                    </a:lnTo>
                    <a:lnTo>
                      <a:pt x="95294" y="42962"/>
                    </a:lnTo>
                    <a:lnTo>
                      <a:pt x="56470" y="50370"/>
                    </a:lnTo>
                    <a:lnTo>
                      <a:pt x="56470" y="56296"/>
                    </a:lnTo>
                    <a:lnTo>
                      <a:pt x="91764" y="77037"/>
                    </a:lnTo>
                    <a:lnTo>
                      <a:pt x="79411" y="81481"/>
                    </a:lnTo>
                    <a:lnTo>
                      <a:pt x="75882" y="91851"/>
                    </a:lnTo>
                    <a:lnTo>
                      <a:pt x="68823" y="97777"/>
                    </a:lnTo>
                    <a:lnTo>
                      <a:pt x="56470" y="100740"/>
                    </a:lnTo>
                    <a:lnTo>
                      <a:pt x="35294" y="120000"/>
                    </a:lnTo>
                    <a:lnTo>
                      <a:pt x="0" y="114074"/>
                    </a:lnTo>
                    <a:lnTo>
                      <a:pt x="3529" y="105185"/>
                    </a:lnTo>
                    <a:lnTo>
                      <a:pt x="8823" y="87407"/>
                    </a:lnTo>
                    <a:lnTo>
                      <a:pt x="8823" y="68148"/>
                    </a:lnTo>
                    <a:lnTo>
                      <a:pt x="8823" y="47407"/>
                    </a:lnTo>
                    <a:lnTo>
                      <a:pt x="3529" y="37037"/>
                    </a:lnTo>
                    <a:lnTo>
                      <a:pt x="0" y="26666"/>
                    </a:lnTo>
                    <a:lnTo>
                      <a:pt x="8823" y="26666"/>
                    </a:lnTo>
                    <a:lnTo>
                      <a:pt x="8823" y="19259"/>
                    </a:lnTo>
                    <a:lnTo>
                      <a:pt x="8823" y="1925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9"/>
              <p:cNvSpPr/>
              <p:nvPr/>
            </p:nvSpPr>
            <p:spPr>
              <a:xfrm>
                <a:off x="6981826" y="3557588"/>
                <a:ext cx="25400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500" y="104000"/>
                    </a:moveTo>
                    <a:lnTo>
                      <a:pt x="0" y="60000"/>
                    </a:lnTo>
                    <a:lnTo>
                      <a:pt x="22500" y="32000"/>
                    </a:lnTo>
                    <a:lnTo>
                      <a:pt x="45000" y="0"/>
                    </a:lnTo>
                    <a:lnTo>
                      <a:pt x="120000" y="32000"/>
                    </a:lnTo>
                    <a:lnTo>
                      <a:pt x="120000" y="84000"/>
                    </a:lnTo>
                    <a:lnTo>
                      <a:pt x="120000" y="120000"/>
                    </a:lnTo>
                    <a:lnTo>
                      <a:pt x="90000" y="120000"/>
                    </a:lnTo>
                    <a:lnTo>
                      <a:pt x="75000" y="120000"/>
                    </a:lnTo>
                    <a:lnTo>
                      <a:pt x="45000" y="104000"/>
                    </a:lnTo>
                    <a:lnTo>
                      <a:pt x="22500" y="104000"/>
                    </a:lnTo>
                    <a:lnTo>
                      <a:pt x="22500" y="104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9"/>
              <p:cNvSpPr/>
              <p:nvPr/>
            </p:nvSpPr>
            <p:spPr>
              <a:xfrm>
                <a:off x="6870701" y="3440113"/>
                <a:ext cx="36513" cy="42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4444"/>
                    </a:moveTo>
                    <a:lnTo>
                      <a:pt x="10434" y="57777"/>
                    </a:lnTo>
                    <a:lnTo>
                      <a:pt x="26086" y="0"/>
                    </a:lnTo>
                    <a:lnTo>
                      <a:pt x="78260" y="0"/>
                    </a:lnTo>
                    <a:lnTo>
                      <a:pt x="93913" y="26666"/>
                    </a:lnTo>
                    <a:lnTo>
                      <a:pt x="109565" y="17777"/>
                    </a:lnTo>
                    <a:lnTo>
                      <a:pt x="109565" y="40000"/>
                    </a:lnTo>
                    <a:lnTo>
                      <a:pt x="78260" y="57777"/>
                    </a:lnTo>
                    <a:lnTo>
                      <a:pt x="93913" y="66666"/>
                    </a:lnTo>
                    <a:lnTo>
                      <a:pt x="120000" y="120000"/>
                    </a:lnTo>
                    <a:lnTo>
                      <a:pt x="78260" y="120000"/>
                    </a:lnTo>
                    <a:lnTo>
                      <a:pt x="62608" y="97777"/>
                    </a:lnTo>
                    <a:lnTo>
                      <a:pt x="0" y="84444"/>
                    </a:lnTo>
                    <a:lnTo>
                      <a:pt x="0" y="84444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9"/>
              <p:cNvSpPr/>
              <p:nvPr/>
            </p:nvSpPr>
            <p:spPr>
              <a:xfrm>
                <a:off x="6546851" y="3305175"/>
                <a:ext cx="38100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5000" y="0"/>
                    </a:moveTo>
                    <a:lnTo>
                      <a:pt x="120000" y="0"/>
                    </a:lnTo>
                    <a:lnTo>
                      <a:pt x="120000" y="8000"/>
                    </a:lnTo>
                    <a:lnTo>
                      <a:pt x="120000" y="36000"/>
                    </a:lnTo>
                    <a:lnTo>
                      <a:pt x="95000" y="68000"/>
                    </a:lnTo>
                    <a:lnTo>
                      <a:pt x="95000" y="80000"/>
                    </a:lnTo>
                    <a:lnTo>
                      <a:pt x="75000" y="92000"/>
                    </a:lnTo>
                    <a:lnTo>
                      <a:pt x="45000" y="92000"/>
                    </a:lnTo>
                    <a:lnTo>
                      <a:pt x="30000" y="120000"/>
                    </a:lnTo>
                    <a:lnTo>
                      <a:pt x="0" y="120000"/>
                    </a:lnTo>
                    <a:lnTo>
                      <a:pt x="20000" y="92000"/>
                    </a:lnTo>
                    <a:lnTo>
                      <a:pt x="30000" y="68000"/>
                    </a:lnTo>
                    <a:lnTo>
                      <a:pt x="45000" y="20000"/>
                    </a:lnTo>
                    <a:lnTo>
                      <a:pt x="65000" y="0"/>
                    </a:lnTo>
                    <a:lnTo>
                      <a:pt x="6500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9"/>
              <p:cNvSpPr/>
              <p:nvPr/>
            </p:nvSpPr>
            <p:spPr>
              <a:xfrm>
                <a:off x="7842251" y="2608263"/>
                <a:ext cx="852488" cy="396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4636" y="4320"/>
                    </a:moveTo>
                    <a:lnTo>
                      <a:pt x="34636" y="0"/>
                    </a:lnTo>
                    <a:lnTo>
                      <a:pt x="46256" y="5760"/>
                    </a:lnTo>
                    <a:lnTo>
                      <a:pt x="51173" y="17760"/>
                    </a:lnTo>
                    <a:lnTo>
                      <a:pt x="54972" y="19200"/>
                    </a:lnTo>
                    <a:lnTo>
                      <a:pt x="62122" y="12960"/>
                    </a:lnTo>
                    <a:lnTo>
                      <a:pt x="65027" y="16320"/>
                    </a:lnTo>
                    <a:lnTo>
                      <a:pt x="71061" y="19200"/>
                    </a:lnTo>
                    <a:lnTo>
                      <a:pt x="71731" y="24000"/>
                    </a:lnTo>
                    <a:lnTo>
                      <a:pt x="74636" y="26880"/>
                    </a:lnTo>
                    <a:lnTo>
                      <a:pt x="77318" y="26880"/>
                    </a:lnTo>
                    <a:lnTo>
                      <a:pt x="82011" y="26880"/>
                    </a:lnTo>
                    <a:lnTo>
                      <a:pt x="89608" y="20640"/>
                    </a:lnTo>
                    <a:lnTo>
                      <a:pt x="92513" y="8640"/>
                    </a:lnTo>
                    <a:lnTo>
                      <a:pt x="98547" y="12960"/>
                    </a:lnTo>
                    <a:lnTo>
                      <a:pt x="102793" y="12960"/>
                    </a:lnTo>
                    <a:lnTo>
                      <a:pt x="101899" y="17760"/>
                    </a:lnTo>
                    <a:lnTo>
                      <a:pt x="101899" y="30720"/>
                    </a:lnTo>
                    <a:lnTo>
                      <a:pt x="102793" y="34080"/>
                    </a:lnTo>
                    <a:lnTo>
                      <a:pt x="101229" y="36960"/>
                    </a:lnTo>
                    <a:lnTo>
                      <a:pt x="103240" y="41280"/>
                    </a:lnTo>
                    <a:lnTo>
                      <a:pt x="104134" y="40320"/>
                    </a:lnTo>
                    <a:lnTo>
                      <a:pt x="106145" y="38400"/>
                    </a:lnTo>
                    <a:lnTo>
                      <a:pt x="108379" y="40320"/>
                    </a:lnTo>
                    <a:lnTo>
                      <a:pt x="109497" y="36000"/>
                    </a:lnTo>
                    <a:lnTo>
                      <a:pt x="111508" y="34080"/>
                    </a:lnTo>
                    <a:lnTo>
                      <a:pt x="113966" y="38400"/>
                    </a:lnTo>
                    <a:lnTo>
                      <a:pt x="117318" y="41280"/>
                    </a:lnTo>
                    <a:lnTo>
                      <a:pt x="117988" y="45600"/>
                    </a:lnTo>
                    <a:lnTo>
                      <a:pt x="120000" y="48960"/>
                    </a:lnTo>
                    <a:lnTo>
                      <a:pt x="118435" y="52320"/>
                    </a:lnTo>
                    <a:lnTo>
                      <a:pt x="116424" y="50880"/>
                    </a:lnTo>
                    <a:lnTo>
                      <a:pt x="113072" y="52320"/>
                    </a:lnTo>
                    <a:lnTo>
                      <a:pt x="111508" y="55680"/>
                    </a:lnTo>
                    <a:lnTo>
                      <a:pt x="110837" y="55680"/>
                    </a:lnTo>
                    <a:lnTo>
                      <a:pt x="110837" y="59040"/>
                    </a:lnTo>
                    <a:lnTo>
                      <a:pt x="110391" y="59040"/>
                    </a:lnTo>
                    <a:lnTo>
                      <a:pt x="109497" y="57600"/>
                    </a:lnTo>
                    <a:lnTo>
                      <a:pt x="108826" y="57600"/>
                    </a:lnTo>
                    <a:lnTo>
                      <a:pt x="106815" y="60480"/>
                    </a:lnTo>
                    <a:lnTo>
                      <a:pt x="106815" y="63360"/>
                    </a:lnTo>
                    <a:lnTo>
                      <a:pt x="104804" y="69600"/>
                    </a:lnTo>
                    <a:lnTo>
                      <a:pt x="102793" y="69600"/>
                    </a:lnTo>
                    <a:lnTo>
                      <a:pt x="101899" y="75360"/>
                    </a:lnTo>
                    <a:lnTo>
                      <a:pt x="100782" y="78720"/>
                    </a:lnTo>
                    <a:lnTo>
                      <a:pt x="97877" y="78720"/>
                    </a:lnTo>
                    <a:lnTo>
                      <a:pt x="95195" y="76800"/>
                    </a:lnTo>
                    <a:lnTo>
                      <a:pt x="94078" y="76800"/>
                    </a:lnTo>
                    <a:lnTo>
                      <a:pt x="93184" y="79680"/>
                    </a:lnTo>
                    <a:lnTo>
                      <a:pt x="93184" y="84000"/>
                    </a:lnTo>
                    <a:lnTo>
                      <a:pt x="94525" y="87360"/>
                    </a:lnTo>
                    <a:lnTo>
                      <a:pt x="94078" y="93600"/>
                    </a:lnTo>
                    <a:lnTo>
                      <a:pt x="92513" y="97920"/>
                    </a:lnTo>
                    <a:lnTo>
                      <a:pt x="91620" y="103680"/>
                    </a:lnTo>
                    <a:lnTo>
                      <a:pt x="89608" y="106560"/>
                    </a:lnTo>
                    <a:lnTo>
                      <a:pt x="88044" y="108000"/>
                    </a:lnTo>
                    <a:lnTo>
                      <a:pt x="77318" y="112320"/>
                    </a:lnTo>
                    <a:lnTo>
                      <a:pt x="73296" y="120000"/>
                    </a:lnTo>
                    <a:lnTo>
                      <a:pt x="71061" y="120000"/>
                    </a:lnTo>
                    <a:lnTo>
                      <a:pt x="69720" y="118560"/>
                    </a:lnTo>
                    <a:lnTo>
                      <a:pt x="67709" y="118560"/>
                    </a:lnTo>
                    <a:lnTo>
                      <a:pt x="60111" y="114240"/>
                    </a:lnTo>
                    <a:lnTo>
                      <a:pt x="59441" y="111360"/>
                    </a:lnTo>
                    <a:lnTo>
                      <a:pt x="53407" y="111360"/>
                    </a:lnTo>
                    <a:lnTo>
                      <a:pt x="51843" y="112320"/>
                    </a:lnTo>
                    <a:lnTo>
                      <a:pt x="44245" y="112320"/>
                    </a:lnTo>
                    <a:lnTo>
                      <a:pt x="43351" y="114240"/>
                    </a:lnTo>
                    <a:lnTo>
                      <a:pt x="39329" y="114240"/>
                    </a:lnTo>
                    <a:lnTo>
                      <a:pt x="37318" y="109440"/>
                    </a:lnTo>
                    <a:lnTo>
                      <a:pt x="35083" y="99360"/>
                    </a:lnTo>
                    <a:lnTo>
                      <a:pt x="34636" y="96000"/>
                    </a:lnTo>
                    <a:lnTo>
                      <a:pt x="33072" y="96000"/>
                    </a:lnTo>
                    <a:lnTo>
                      <a:pt x="29944" y="93600"/>
                    </a:lnTo>
                    <a:lnTo>
                      <a:pt x="25474" y="90240"/>
                    </a:lnTo>
                    <a:lnTo>
                      <a:pt x="23463" y="90240"/>
                    </a:lnTo>
                    <a:lnTo>
                      <a:pt x="18770" y="87360"/>
                    </a:lnTo>
                    <a:lnTo>
                      <a:pt x="15195" y="84000"/>
                    </a:lnTo>
                    <a:lnTo>
                      <a:pt x="14301" y="79680"/>
                    </a:lnTo>
                    <a:lnTo>
                      <a:pt x="15195" y="76800"/>
                    </a:lnTo>
                    <a:lnTo>
                      <a:pt x="13854" y="72960"/>
                    </a:lnTo>
                    <a:lnTo>
                      <a:pt x="13854" y="67680"/>
                    </a:lnTo>
                    <a:lnTo>
                      <a:pt x="11843" y="62400"/>
                    </a:lnTo>
                    <a:lnTo>
                      <a:pt x="9832" y="54720"/>
                    </a:lnTo>
                    <a:lnTo>
                      <a:pt x="8491" y="55680"/>
                    </a:lnTo>
                    <a:lnTo>
                      <a:pt x="7597" y="54720"/>
                    </a:lnTo>
                    <a:lnTo>
                      <a:pt x="7150" y="53280"/>
                    </a:lnTo>
                    <a:lnTo>
                      <a:pt x="5586" y="55680"/>
                    </a:lnTo>
                    <a:lnTo>
                      <a:pt x="3575" y="50880"/>
                    </a:lnTo>
                    <a:lnTo>
                      <a:pt x="2234" y="50880"/>
                    </a:lnTo>
                    <a:lnTo>
                      <a:pt x="670" y="47520"/>
                    </a:lnTo>
                    <a:lnTo>
                      <a:pt x="0" y="45600"/>
                    </a:lnTo>
                    <a:lnTo>
                      <a:pt x="0" y="41280"/>
                    </a:lnTo>
                    <a:lnTo>
                      <a:pt x="670" y="38400"/>
                    </a:lnTo>
                    <a:lnTo>
                      <a:pt x="5586" y="34080"/>
                    </a:lnTo>
                    <a:lnTo>
                      <a:pt x="5586" y="30720"/>
                    </a:lnTo>
                    <a:lnTo>
                      <a:pt x="7597" y="26880"/>
                    </a:lnTo>
                    <a:lnTo>
                      <a:pt x="8491" y="24960"/>
                    </a:lnTo>
                    <a:lnTo>
                      <a:pt x="10279" y="20640"/>
                    </a:lnTo>
                    <a:lnTo>
                      <a:pt x="15195" y="20640"/>
                    </a:lnTo>
                    <a:lnTo>
                      <a:pt x="16759" y="24000"/>
                    </a:lnTo>
                    <a:lnTo>
                      <a:pt x="20782" y="22560"/>
                    </a:lnTo>
                    <a:lnTo>
                      <a:pt x="22122" y="26880"/>
                    </a:lnTo>
                    <a:lnTo>
                      <a:pt x="25027" y="28320"/>
                    </a:lnTo>
                    <a:lnTo>
                      <a:pt x="29944" y="28320"/>
                    </a:lnTo>
                    <a:lnTo>
                      <a:pt x="35977" y="26880"/>
                    </a:lnTo>
                    <a:lnTo>
                      <a:pt x="35083" y="22560"/>
                    </a:lnTo>
                    <a:lnTo>
                      <a:pt x="33743" y="17760"/>
                    </a:lnTo>
                    <a:lnTo>
                      <a:pt x="32625" y="10560"/>
                    </a:lnTo>
                    <a:lnTo>
                      <a:pt x="33072" y="7680"/>
                    </a:lnTo>
                    <a:lnTo>
                      <a:pt x="34636" y="432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9"/>
              <p:cNvSpPr/>
              <p:nvPr/>
            </p:nvSpPr>
            <p:spPr>
              <a:xfrm>
                <a:off x="7037388" y="3590925"/>
                <a:ext cx="198438" cy="2428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920" y="36078"/>
                    </a:moveTo>
                    <a:lnTo>
                      <a:pt x="46080" y="25882"/>
                    </a:lnTo>
                    <a:lnTo>
                      <a:pt x="49920" y="21960"/>
                    </a:lnTo>
                    <a:lnTo>
                      <a:pt x="51840" y="16470"/>
                    </a:lnTo>
                    <a:lnTo>
                      <a:pt x="51840" y="14901"/>
                    </a:lnTo>
                    <a:lnTo>
                      <a:pt x="58560" y="16470"/>
                    </a:lnTo>
                    <a:lnTo>
                      <a:pt x="62400" y="14901"/>
                    </a:lnTo>
                    <a:lnTo>
                      <a:pt x="58560" y="12549"/>
                    </a:lnTo>
                    <a:lnTo>
                      <a:pt x="55680" y="12549"/>
                    </a:lnTo>
                    <a:lnTo>
                      <a:pt x="51840" y="0"/>
                    </a:lnTo>
                    <a:lnTo>
                      <a:pt x="55680" y="0"/>
                    </a:lnTo>
                    <a:lnTo>
                      <a:pt x="58560" y="0"/>
                    </a:lnTo>
                    <a:lnTo>
                      <a:pt x="70080" y="12549"/>
                    </a:lnTo>
                    <a:lnTo>
                      <a:pt x="91200" y="19607"/>
                    </a:lnTo>
                    <a:lnTo>
                      <a:pt x="102720" y="21960"/>
                    </a:lnTo>
                    <a:lnTo>
                      <a:pt x="114240" y="33725"/>
                    </a:lnTo>
                    <a:lnTo>
                      <a:pt x="120000" y="36078"/>
                    </a:lnTo>
                    <a:lnTo>
                      <a:pt x="114240" y="50196"/>
                    </a:lnTo>
                    <a:lnTo>
                      <a:pt x="102720" y="66666"/>
                    </a:lnTo>
                    <a:lnTo>
                      <a:pt x="97920" y="66666"/>
                    </a:lnTo>
                    <a:lnTo>
                      <a:pt x="97920" y="65098"/>
                    </a:lnTo>
                    <a:lnTo>
                      <a:pt x="91200" y="69803"/>
                    </a:lnTo>
                    <a:lnTo>
                      <a:pt x="87360" y="79215"/>
                    </a:lnTo>
                    <a:lnTo>
                      <a:pt x="91200" y="87843"/>
                    </a:lnTo>
                    <a:lnTo>
                      <a:pt x="78720" y="89411"/>
                    </a:lnTo>
                    <a:lnTo>
                      <a:pt x="70080" y="94901"/>
                    </a:lnTo>
                    <a:lnTo>
                      <a:pt x="70080" y="101176"/>
                    </a:lnTo>
                    <a:lnTo>
                      <a:pt x="67200" y="103529"/>
                    </a:lnTo>
                    <a:lnTo>
                      <a:pt x="51840" y="103529"/>
                    </a:lnTo>
                    <a:lnTo>
                      <a:pt x="49920" y="111372"/>
                    </a:lnTo>
                    <a:lnTo>
                      <a:pt x="49920" y="116078"/>
                    </a:lnTo>
                    <a:lnTo>
                      <a:pt x="43200" y="116078"/>
                    </a:lnTo>
                    <a:lnTo>
                      <a:pt x="28800" y="118431"/>
                    </a:lnTo>
                    <a:lnTo>
                      <a:pt x="17280" y="120000"/>
                    </a:lnTo>
                    <a:lnTo>
                      <a:pt x="0" y="87843"/>
                    </a:lnTo>
                    <a:lnTo>
                      <a:pt x="46080" y="72156"/>
                    </a:lnTo>
                    <a:lnTo>
                      <a:pt x="55680" y="43137"/>
                    </a:lnTo>
                    <a:lnTo>
                      <a:pt x="49920" y="36078"/>
                    </a:lnTo>
                    <a:lnTo>
                      <a:pt x="49920" y="3607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9"/>
              <p:cNvSpPr/>
              <p:nvPr/>
            </p:nvSpPr>
            <p:spPr>
              <a:xfrm>
                <a:off x="7256463" y="3205163"/>
                <a:ext cx="427038" cy="425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680" y="1791"/>
                    </a:moveTo>
                    <a:lnTo>
                      <a:pt x="97695" y="0"/>
                    </a:lnTo>
                    <a:lnTo>
                      <a:pt x="108847" y="5820"/>
                    </a:lnTo>
                    <a:lnTo>
                      <a:pt x="112862" y="8507"/>
                    </a:lnTo>
                    <a:lnTo>
                      <a:pt x="120000" y="13880"/>
                    </a:lnTo>
                    <a:lnTo>
                      <a:pt x="118661" y="17014"/>
                    </a:lnTo>
                    <a:lnTo>
                      <a:pt x="112862" y="21044"/>
                    </a:lnTo>
                    <a:lnTo>
                      <a:pt x="103940" y="23283"/>
                    </a:lnTo>
                    <a:lnTo>
                      <a:pt x="99925" y="21940"/>
                    </a:lnTo>
                    <a:lnTo>
                      <a:pt x="93680" y="21940"/>
                    </a:lnTo>
                    <a:lnTo>
                      <a:pt x="90557" y="26417"/>
                    </a:lnTo>
                    <a:lnTo>
                      <a:pt x="93680" y="29104"/>
                    </a:lnTo>
                    <a:lnTo>
                      <a:pt x="93680" y="37164"/>
                    </a:lnTo>
                    <a:lnTo>
                      <a:pt x="97695" y="38507"/>
                    </a:lnTo>
                    <a:lnTo>
                      <a:pt x="98587" y="41641"/>
                    </a:lnTo>
                    <a:lnTo>
                      <a:pt x="103940" y="42537"/>
                    </a:lnTo>
                    <a:lnTo>
                      <a:pt x="103940" y="45671"/>
                    </a:lnTo>
                    <a:lnTo>
                      <a:pt x="101710" y="46567"/>
                    </a:lnTo>
                    <a:lnTo>
                      <a:pt x="98587" y="49701"/>
                    </a:lnTo>
                    <a:lnTo>
                      <a:pt x="101710" y="53731"/>
                    </a:lnTo>
                    <a:lnTo>
                      <a:pt x="98587" y="56865"/>
                    </a:lnTo>
                    <a:lnTo>
                      <a:pt x="96356" y="61791"/>
                    </a:lnTo>
                    <a:lnTo>
                      <a:pt x="93680" y="66268"/>
                    </a:lnTo>
                    <a:lnTo>
                      <a:pt x="92342" y="70298"/>
                    </a:lnTo>
                    <a:lnTo>
                      <a:pt x="86542" y="76119"/>
                    </a:lnTo>
                    <a:lnTo>
                      <a:pt x="85204" y="78358"/>
                    </a:lnTo>
                    <a:lnTo>
                      <a:pt x="83420" y="81492"/>
                    </a:lnTo>
                    <a:lnTo>
                      <a:pt x="83420" y="82388"/>
                    </a:lnTo>
                    <a:lnTo>
                      <a:pt x="74052" y="84179"/>
                    </a:lnTo>
                    <a:lnTo>
                      <a:pt x="73159" y="82388"/>
                    </a:lnTo>
                    <a:lnTo>
                      <a:pt x="71375" y="82388"/>
                    </a:lnTo>
                    <a:lnTo>
                      <a:pt x="68252" y="85522"/>
                    </a:lnTo>
                    <a:lnTo>
                      <a:pt x="66022" y="92686"/>
                    </a:lnTo>
                    <a:lnTo>
                      <a:pt x="71375" y="94029"/>
                    </a:lnTo>
                    <a:lnTo>
                      <a:pt x="71375" y="100298"/>
                    </a:lnTo>
                    <a:lnTo>
                      <a:pt x="74052" y="102089"/>
                    </a:lnTo>
                    <a:lnTo>
                      <a:pt x="78513" y="111044"/>
                    </a:lnTo>
                    <a:lnTo>
                      <a:pt x="79405" y="112835"/>
                    </a:lnTo>
                    <a:lnTo>
                      <a:pt x="76728" y="114179"/>
                    </a:lnTo>
                    <a:lnTo>
                      <a:pt x="75390" y="112835"/>
                    </a:lnTo>
                    <a:lnTo>
                      <a:pt x="73159" y="115970"/>
                    </a:lnTo>
                    <a:lnTo>
                      <a:pt x="68252" y="114179"/>
                    </a:lnTo>
                    <a:lnTo>
                      <a:pt x="63345" y="114179"/>
                    </a:lnTo>
                    <a:lnTo>
                      <a:pt x="63345" y="117313"/>
                    </a:lnTo>
                    <a:lnTo>
                      <a:pt x="60223" y="115970"/>
                    </a:lnTo>
                    <a:lnTo>
                      <a:pt x="58884" y="118208"/>
                    </a:lnTo>
                    <a:lnTo>
                      <a:pt x="57546" y="120000"/>
                    </a:lnTo>
                    <a:lnTo>
                      <a:pt x="52193" y="117313"/>
                    </a:lnTo>
                    <a:lnTo>
                      <a:pt x="49962" y="111044"/>
                    </a:lnTo>
                    <a:lnTo>
                      <a:pt x="48178" y="108805"/>
                    </a:lnTo>
                    <a:lnTo>
                      <a:pt x="45055" y="108805"/>
                    </a:lnTo>
                    <a:lnTo>
                      <a:pt x="43717" y="104328"/>
                    </a:lnTo>
                    <a:lnTo>
                      <a:pt x="39702" y="102985"/>
                    </a:lnTo>
                    <a:lnTo>
                      <a:pt x="37026" y="104328"/>
                    </a:lnTo>
                    <a:lnTo>
                      <a:pt x="28550" y="106119"/>
                    </a:lnTo>
                    <a:lnTo>
                      <a:pt x="28550" y="107014"/>
                    </a:lnTo>
                    <a:lnTo>
                      <a:pt x="26319" y="106119"/>
                    </a:lnTo>
                    <a:lnTo>
                      <a:pt x="23643" y="104328"/>
                    </a:lnTo>
                    <a:lnTo>
                      <a:pt x="17843" y="106119"/>
                    </a:lnTo>
                    <a:lnTo>
                      <a:pt x="12490" y="107014"/>
                    </a:lnTo>
                    <a:lnTo>
                      <a:pt x="8475" y="108805"/>
                    </a:lnTo>
                    <a:lnTo>
                      <a:pt x="8475" y="102985"/>
                    </a:lnTo>
                    <a:lnTo>
                      <a:pt x="9368" y="98507"/>
                    </a:lnTo>
                    <a:lnTo>
                      <a:pt x="12490" y="98507"/>
                    </a:lnTo>
                    <a:lnTo>
                      <a:pt x="13382" y="95373"/>
                    </a:lnTo>
                    <a:lnTo>
                      <a:pt x="17843" y="95373"/>
                    </a:lnTo>
                    <a:lnTo>
                      <a:pt x="17843" y="94029"/>
                    </a:lnTo>
                    <a:lnTo>
                      <a:pt x="19182" y="92686"/>
                    </a:lnTo>
                    <a:lnTo>
                      <a:pt x="19182" y="89552"/>
                    </a:lnTo>
                    <a:lnTo>
                      <a:pt x="14721" y="89552"/>
                    </a:lnTo>
                    <a:lnTo>
                      <a:pt x="14721" y="82388"/>
                    </a:lnTo>
                    <a:lnTo>
                      <a:pt x="10706" y="78358"/>
                    </a:lnTo>
                    <a:lnTo>
                      <a:pt x="5353" y="77462"/>
                    </a:lnTo>
                    <a:lnTo>
                      <a:pt x="0" y="68059"/>
                    </a:lnTo>
                    <a:lnTo>
                      <a:pt x="10706" y="72089"/>
                    </a:lnTo>
                    <a:lnTo>
                      <a:pt x="16505" y="72089"/>
                    </a:lnTo>
                    <a:lnTo>
                      <a:pt x="20520" y="72089"/>
                    </a:lnTo>
                    <a:lnTo>
                      <a:pt x="23643" y="70298"/>
                    </a:lnTo>
                    <a:lnTo>
                      <a:pt x="30334" y="68955"/>
                    </a:lnTo>
                    <a:lnTo>
                      <a:pt x="37918" y="66268"/>
                    </a:lnTo>
                    <a:lnTo>
                      <a:pt x="39702" y="56865"/>
                    </a:lnTo>
                    <a:lnTo>
                      <a:pt x="41040" y="56865"/>
                    </a:lnTo>
                    <a:lnTo>
                      <a:pt x="42825" y="53731"/>
                    </a:lnTo>
                    <a:lnTo>
                      <a:pt x="43717" y="53731"/>
                    </a:lnTo>
                    <a:lnTo>
                      <a:pt x="48178" y="53731"/>
                    </a:lnTo>
                    <a:lnTo>
                      <a:pt x="49962" y="52835"/>
                    </a:lnTo>
                    <a:lnTo>
                      <a:pt x="52193" y="49701"/>
                    </a:lnTo>
                    <a:lnTo>
                      <a:pt x="53977" y="51492"/>
                    </a:lnTo>
                    <a:lnTo>
                      <a:pt x="54869" y="51492"/>
                    </a:lnTo>
                    <a:lnTo>
                      <a:pt x="57546" y="52835"/>
                    </a:lnTo>
                    <a:lnTo>
                      <a:pt x="60223" y="49701"/>
                    </a:lnTo>
                    <a:lnTo>
                      <a:pt x="58884" y="45671"/>
                    </a:lnTo>
                    <a:lnTo>
                      <a:pt x="60223" y="42537"/>
                    </a:lnTo>
                    <a:lnTo>
                      <a:pt x="62007" y="37164"/>
                    </a:lnTo>
                    <a:lnTo>
                      <a:pt x="66022" y="35820"/>
                    </a:lnTo>
                    <a:lnTo>
                      <a:pt x="63345" y="32238"/>
                    </a:lnTo>
                    <a:lnTo>
                      <a:pt x="62007" y="29104"/>
                    </a:lnTo>
                    <a:lnTo>
                      <a:pt x="66022" y="30447"/>
                    </a:lnTo>
                    <a:lnTo>
                      <a:pt x="71375" y="29104"/>
                    </a:lnTo>
                    <a:lnTo>
                      <a:pt x="70037" y="25074"/>
                    </a:lnTo>
                    <a:lnTo>
                      <a:pt x="71375" y="21940"/>
                    </a:lnTo>
                    <a:lnTo>
                      <a:pt x="73159" y="17014"/>
                    </a:lnTo>
                    <a:lnTo>
                      <a:pt x="71375" y="8507"/>
                    </a:lnTo>
                    <a:lnTo>
                      <a:pt x="73159" y="6716"/>
                    </a:lnTo>
                    <a:lnTo>
                      <a:pt x="78513" y="2686"/>
                    </a:lnTo>
                    <a:lnTo>
                      <a:pt x="82527" y="2686"/>
                    </a:lnTo>
                    <a:lnTo>
                      <a:pt x="93680" y="1791"/>
                    </a:lnTo>
                    <a:lnTo>
                      <a:pt x="93680" y="1791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9"/>
              <p:cNvSpPr/>
              <p:nvPr/>
            </p:nvSpPr>
            <p:spPr>
              <a:xfrm>
                <a:off x="6542088" y="3376613"/>
                <a:ext cx="587375" cy="479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0" y="21854"/>
                    </a:moveTo>
                    <a:lnTo>
                      <a:pt x="8756" y="23443"/>
                    </a:lnTo>
                    <a:lnTo>
                      <a:pt x="12648" y="18278"/>
                    </a:lnTo>
                    <a:lnTo>
                      <a:pt x="14918" y="17483"/>
                    </a:lnTo>
                    <a:lnTo>
                      <a:pt x="16216" y="15894"/>
                    </a:lnTo>
                    <a:lnTo>
                      <a:pt x="16864" y="13112"/>
                    </a:lnTo>
                    <a:lnTo>
                      <a:pt x="19135" y="11920"/>
                    </a:lnTo>
                    <a:lnTo>
                      <a:pt x="12648" y="6357"/>
                    </a:lnTo>
                    <a:lnTo>
                      <a:pt x="12648" y="4768"/>
                    </a:lnTo>
                    <a:lnTo>
                      <a:pt x="19783" y="2781"/>
                    </a:lnTo>
                    <a:lnTo>
                      <a:pt x="24324" y="0"/>
                    </a:lnTo>
                    <a:lnTo>
                      <a:pt x="30162" y="2781"/>
                    </a:lnTo>
                    <a:lnTo>
                      <a:pt x="42162" y="8344"/>
                    </a:lnTo>
                    <a:lnTo>
                      <a:pt x="45729" y="11125"/>
                    </a:lnTo>
                    <a:lnTo>
                      <a:pt x="46702" y="13112"/>
                    </a:lnTo>
                    <a:lnTo>
                      <a:pt x="49945" y="13112"/>
                    </a:lnTo>
                    <a:lnTo>
                      <a:pt x="49945" y="19470"/>
                    </a:lnTo>
                    <a:lnTo>
                      <a:pt x="57405" y="23443"/>
                    </a:lnTo>
                    <a:lnTo>
                      <a:pt x="67135" y="23443"/>
                    </a:lnTo>
                    <a:lnTo>
                      <a:pt x="71027" y="24635"/>
                    </a:lnTo>
                    <a:lnTo>
                      <a:pt x="72000" y="26622"/>
                    </a:lnTo>
                    <a:lnTo>
                      <a:pt x="74594" y="26622"/>
                    </a:lnTo>
                    <a:lnTo>
                      <a:pt x="76864" y="30198"/>
                    </a:lnTo>
                    <a:lnTo>
                      <a:pt x="78810" y="31788"/>
                    </a:lnTo>
                    <a:lnTo>
                      <a:pt x="78810" y="34569"/>
                    </a:lnTo>
                    <a:lnTo>
                      <a:pt x="81081" y="35364"/>
                    </a:lnTo>
                    <a:lnTo>
                      <a:pt x="82054" y="38145"/>
                    </a:lnTo>
                    <a:lnTo>
                      <a:pt x="84972" y="40529"/>
                    </a:lnTo>
                    <a:lnTo>
                      <a:pt x="86270" y="44503"/>
                    </a:lnTo>
                    <a:lnTo>
                      <a:pt x="86270" y="45298"/>
                    </a:lnTo>
                    <a:lnTo>
                      <a:pt x="84972" y="45298"/>
                    </a:lnTo>
                    <a:lnTo>
                      <a:pt x="86270" y="47682"/>
                    </a:lnTo>
                    <a:lnTo>
                      <a:pt x="86918" y="49668"/>
                    </a:lnTo>
                    <a:lnTo>
                      <a:pt x="89189" y="53642"/>
                    </a:lnTo>
                    <a:lnTo>
                      <a:pt x="90810" y="55629"/>
                    </a:lnTo>
                    <a:lnTo>
                      <a:pt x="91783" y="55629"/>
                    </a:lnTo>
                    <a:lnTo>
                      <a:pt x="93081" y="57218"/>
                    </a:lnTo>
                    <a:lnTo>
                      <a:pt x="93729" y="61192"/>
                    </a:lnTo>
                    <a:lnTo>
                      <a:pt x="96648" y="63576"/>
                    </a:lnTo>
                    <a:lnTo>
                      <a:pt x="98918" y="66754"/>
                    </a:lnTo>
                    <a:lnTo>
                      <a:pt x="100216" y="69536"/>
                    </a:lnTo>
                    <a:lnTo>
                      <a:pt x="115783" y="73112"/>
                    </a:lnTo>
                    <a:lnTo>
                      <a:pt x="118054" y="71920"/>
                    </a:lnTo>
                    <a:lnTo>
                      <a:pt x="120000" y="75496"/>
                    </a:lnTo>
                    <a:lnTo>
                      <a:pt x="116756" y="90198"/>
                    </a:lnTo>
                    <a:lnTo>
                      <a:pt x="101189" y="98145"/>
                    </a:lnTo>
                    <a:lnTo>
                      <a:pt x="82702" y="102516"/>
                    </a:lnTo>
                    <a:lnTo>
                      <a:pt x="72972" y="118410"/>
                    </a:lnTo>
                    <a:lnTo>
                      <a:pt x="71027" y="120000"/>
                    </a:lnTo>
                    <a:lnTo>
                      <a:pt x="70054" y="114437"/>
                    </a:lnTo>
                    <a:lnTo>
                      <a:pt x="60000" y="108476"/>
                    </a:lnTo>
                    <a:lnTo>
                      <a:pt x="56108" y="110066"/>
                    </a:lnTo>
                    <a:lnTo>
                      <a:pt x="53189" y="108476"/>
                    </a:lnTo>
                    <a:lnTo>
                      <a:pt x="51891" y="110066"/>
                    </a:lnTo>
                    <a:lnTo>
                      <a:pt x="51891" y="114437"/>
                    </a:lnTo>
                    <a:lnTo>
                      <a:pt x="48972" y="116026"/>
                    </a:lnTo>
                    <a:lnTo>
                      <a:pt x="45729" y="110066"/>
                    </a:lnTo>
                    <a:lnTo>
                      <a:pt x="42162" y="104900"/>
                    </a:lnTo>
                    <a:lnTo>
                      <a:pt x="38270" y="95364"/>
                    </a:lnTo>
                    <a:lnTo>
                      <a:pt x="34054" y="89006"/>
                    </a:lnTo>
                    <a:lnTo>
                      <a:pt x="31135" y="87417"/>
                    </a:lnTo>
                    <a:lnTo>
                      <a:pt x="26594" y="81854"/>
                    </a:lnTo>
                    <a:lnTo>
                      <a:pt x="26594" y="75496"/>
                    </a:lnTo>
                    <a:lnTo>
                      <a:pt x="26594" y="73112"/>
                    </a:lnTo>
                    <a:lnTo>
                      <a:pt x="22054" y="61986"/>
                    </a:lnTo>
                    <a:lnTo>
                      <a:pt x="16864" y="60000"/>
                    </a:lnTo>
                    <a:lnTo>
                      <a:pt x="16216" y="55629"/>
                    </a:lnTo>
                    <a:lnTo>
                      <a:pt x="16216" y="53642"/>
                    </a:lnTo>
                    <a:lnTo>
                      <a:pt x="12000" y="47682"/>
                    </a:lnTo>
                    <a:lnTo>
                      <a:pt x="7135" y="38145"/>
                    </a:lnTo>
                    <a:lnTo>
                      <a:pt x="3891" y="32980"/>
                    </a:lnTo>
                    <a:lnTo>
                      <a:pt x="2918" y="30198"/>
                    </a:lnTo>
                    <a:lnTo>
                      <a:pt x="0" y="30198"/>
                    </a:lnTo>
                    <a:lnTo>
                      <a:pt x="2270" y="25827"/>
                    </a:lnTo>
                    <a:lnTo>
                      <a:pt x="2270" y="21854"/>
                    </a:lnTo>
                    <a:lnTo>
                      <a:pt x="2270" y="21854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9"/>
              <p:cNvSpPr/>
              <p:nvPr/>
            </p:nvSpPr>
            <p:spPr>
              <a:xfrm>
                <a:off x="6561138" y="3214688"/>
                <a:ext cx="171450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4285"/>
                    </a:moveTo>
                    <a:lnTo>
                      <a:pt x="6666" y="39183"/>
                    </a:lnTo>
                    <a:lnTo>
                      <a:pt x="11111" y="34285"/>
                    </a:lnTo>
                    <a:lnTo>
                      <a:pt x="16666" y="30612"/>
                    </a:lnTo>
                    <a:lnTo>
                      <a:pt x="16666" y="25714"/>
                    </a:lnTo>
                    <a:lnTo>
                      <a:pt x="16666" y="15918"/>
                    </a:lnTo>
                    <a:lnTo>
                      <a:pt x="21111" y="11020"/>
                    </a:lnTo>
                    <a:lnTo>
                      <a:pt x="24444" y="15918"/>
                    </a:lnTo>
                    <a:lnTo>
                      <a:pt x="34444" y="15918"/>
                    </a:lnTo>
                    <a:lnTo>
                      <a:pt x="47777" y="11020"/>
                    </a:lnTo>
                    <a:lnTo>
                      <a:pt x="58888" y="19591"/>
                    </a:lnTo>
                    <a:lnTo>
                      <a:pt x="75555" y="15918"/>
                    </a:lnTo>
                    <a:lnTo>
                      <a:pt x="93333" y="8571"/>
                    </a:lnTo>
                    <a:lnTo>
                      <a:pt x="103333" y="3673"/>
                    </a:lnTo>
                    <a:lnTo>
                      <a:pt x="107777" y="3673"/>
                    </a:lnTo>
                    <a:lnTo>
                      <a:pt x="113333" y="0"/>
                    </a:lnTo>
                    <a:lnTo>
                      <a:pt x="120000" y="8571"/>
                    </a:lnTo>
                    <a:lnTo>
                      <a:pt x="113333" y="15918"/>
                    </a:lnTo>
                    <a:lnTo>
                      <a:pt x="103333" y="19591"/>
                    </a:lnTo>
                    <a:lnTo>
                      <a:pt x="103333" y="30612"/>
                    </a:lnTo>
                    <a:lnTo>
                      <a:pt x="107777" y="41632"/>
                    </a:lnTo>
                    <a:lnTo>
                      <a:pt x="103333" y="56326"/>
                    </a:lnTo>
                    <a:lnTo>
                      <a:pt x="100000" y="72244"/>
                    </a:lnTo>
                    <a:lnTo>
                      <a:pt x="85555" y="83265"/>
                    </a:lnTo>
                    <a:lnTo>
                      <a:pt x="62222" y="97959"/>
                    </a:lnTo>
                    <a:lnTo>
                      <a:pt x="42222" y="108979"/>
                    </a:lnTo>
                    <a:lnTo>
                      <a:pt x="24444" y="119999"/>
                    </a:lnTo>
                    <a:lnTo>
                      <a:pt x="16666" y="119999"/>
                    </a:lnTo>
                    <a:lnTo>
                      <a:pt x="14444" y="119999"/>
                    </a:lnTo>
                    <a:lnTo>
                      <a:pt x="11111" y="113877"/>
                    </a:lnTo>
                    <a:lnTo>
                      <a:pt x="0" y="113877"/>
                    </a:lnTo>
                    <a:lnTo>
                      <a:pt x="6666" y="106530"/>
                    </a:lnTo>
                    <a:lnTo>
                      <a:pt x="6666" y="97959"/>
                    </a:lnTo>
                    <a:lnTo>
                      <a:pt x="11111" y="94285"/>
                    </a:lnTo>
                    <a:lnTo>
                      <a:pt x="11111" y="90612"/>
                    </a:lnTo>
                    <a:lnTo>
                      <a:pt x="16666" y="80816"/>
                    </a:lnTo>
                    <a:lnTo>
                      <a:pt x="16666" y="72244"/>
                    </a:lnTo>
                    <a:lnTo>
                      <a:pt x="16666" y="69795"/>
                    </a:lnTo>
                    <a:lnTo>
                      <a:pt x="4444" y="69795"/>
                    </a:lnTo>
                    <a:lnTo>
                      <a:pt x="0" y="61224"/>
                    </a:lnTo>
                    <a:lnTo>
                      <a:pt x="4444" y="52653"/>
                    </a:lnTo>
                    <a:lnTo>
                      <a:pt x="0" y="45306"/>
                    </a:lnTo>
                    <a:lnTo>
                      <a:pt x="0" y="34285"/>
                    </a:lnTo>
                    <a:lnTo>
                      <a:pt x="0" y="3428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9"/>
              <p:cNvSpPr/>
              <p:nvPr/>
            </p:nvSpPr>
            <p:spPr>
              <a:xfrm>
                <a:off x="6997701" y="3557588"/>
                <a:ext cx="142875" cy="1111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1428"/>
                    </a:moveTo>
                    <a:lnTo>
                      <a:pt x="2666" y="51428"/>
                    </a:lnTo>
                    <a:lnTo>
                      <a:pt x="8000" y="51428"/>
                    </a:lnTo>
                    <a:lnTo>
                      <a:pt x="2666" y="63428"/>
                    </a:lnTo>
                    <a:lnTo>
                      <a:pt x="12000" y="63428"/>
                    </a:lnTo>
                    <a:lnTo>
                      <a:pt x="14666" y="68571"/>
                    </a:lnTo>
                    <a:lnTo>
                      <a:pt x="24000" y="72000"/>
                    </a:lnTo>
                    <a:lnTo>
                      <a:pt x="33333" y="68571"/>
                    </a:lnTo>
                    <a:lnTo>
                      <a:pt x="57333" y="68571"/>
                    </a:lnTo>
                    <a:lnTo>
                      <a:pt x="73333" y="63428"/>
                    </a:lnTo>
                    <a:lnTo>
                      <a:pt x="76000" y="44571"/>
                    </a:lnTo>
                    <a:lnTo>
                      <a:pt x="93333" y="25714"/>
                    </a:lnTo>
                    <a:lnTo>
                      <a:pt x="105333" y="10285"/>
                    </a:lnTo>
                    <a:lnTo>
                      <a:pt x="110666" y="0"/>
                    </a:lnTo>
                    <a:lnTo>
                      <a:pt x="114666" y="0"/>
                    </a:lnTo>
                    <a:lnTo>
                      <a:pt x="114666" y="13714"/>
                    </a:lnTo>
                    <a:lnTo>
                      <a:pt x="114666" y="36000"/>
                    </a:lnTo>
                    <a:lnTo>
                      <a:pt x="110666" y="36000"/>
                    </a:lnTo>
                    <a:lnTo>
                      <a:pt x="105333" y="36000"/>
                    </a:lnTo>
                    <a:lnTo>
                      <a:pt x="110666" y="63428"/>
                    </a:lnTo>
                    <a:lnTo>
                      <a:pt x="114666" y="63428"/>
                    </a:lnTo>
                    <a:lnTo>
                      <a:pt x="120000" y="68571"/>
                    </a:lnTo>
                    <a:lnTo>
                      <a:pt x="114666" y="72000"/>
                    </a:lnTo>
                    <a:lnTo>
                      <a:pt x="105333" y="68571"/>
                    </a:lnTo>
                    <a:lnTo>
                      <a:pt x="105333" y="72000"/>
                    </a:lnTo>
                    <a:lnTo>
                      <a:pt x="102666" y="84000"/>
                    </a:lnTo>
                    <a:lnTo>
                      <a:pt x="97333" y="92571"/>
                    </a:lnTo>
                    <a:lnTo>
                      <a:pt x="102666" y="114857"/>
                    </a:lnTo>
                    <a:lnTo>
                      <a:pt x="93333" y="120000"/>
                    </a:lnTo>
                    <a:lnTo>
                      <a:pt x="29333" y="104571"/>
                    </a:lnTo>
                    <a:lnTo>
                      <a:pt x="24000" y="92571"/>
                    </a:lnTo>
                    <a:lnTo>
                      <a:pt x="14666" y="78857"/>
                    </a:lnTo>
                    <a:lnTo>
                      <a:pt x="2666" y="68571"/>
                    </a:lnTo>
                    <a:lnTo>
                      <a:pt x="0" y="51428"/>
                    </a:lnTo>
                    <a:lnTo>
                      <a:pt x="0" y="5142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9"/>
              <p:cNvSpPr/>
              <p:nvPr/>
            </p:nvSpPr>
            <p:spPr>
              <a:xfrm>
                <a:off x="6781801" y="3810000"/>
                <a:ext cx="117475" cy="133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081" y="120000"/>
                    </a:moveTo>
                    <a:lnTo>
                      <a:pt x="14594" y="105714"/>
                    </a:lnTo>
                    <a:lnTo>
                      <a:pt x="9729" y="80000"/>
                    </a:lnTo>
                    <a:lnTo>
                      <a:pt x="0" y="57142"/>
                    </a:lnTo>
                    <a:lnTo>
                      <a:pt x="0" y="41428"/>
                    </a:lnTo>
                    <a:lnTo>
                      <a:pt x="0" y="27142"/>
                    </a:lnTo>
                    <a:lnTo>
                      <a:pt x="14594" y="21428"/>
                    </a:lnTo>
                    <a:lnTo>
                      <a:pt x="14594" y="5714"/>
                    </a:lnTo>
                    <a:lnTo>
                      <a:pt x="21081" y="0"/>
                    </a:lnTo>
                    <a:lnTo>
                      <a:pt x="35675" y="5714"/>
                    </a:lnTo>
                    <a:lnTo>
                      <a:pt x="55135" y="0"/>
                    </a:lnTo>
                    <a:lnTo>
                      <a:pt x="105405" y="21428"/>
                    </a:lnTo>
                    <a:lnTo>
                      <a:pt x="110270" y="41428"/>
                    </a:lnTo>
                    <a:lnTo>
                      <a:pt x="120000" y="35714"/>
                    </a:lnTo>
                    <a:lnTo>
                      <a:pt x="115135" y="61428"/>
                    </a:lnTo>
                    <a:lnTo>
                      <a:pt x="94054" y="75714"/>
                    </a:lnTo>
                    <a:lnTo>
                      <a:pt x="94054" y="84285"/>
                    </a:lnTo>
                    <a:lnTo>
                      <a:pt x="115135" y="80000"/>
                    </a:lnTo>
                    <a:lnTo>
                      <a:pt x="115135" y="84285"/>
                    </a:lnTo>
                    <a:lnTo>
                      <a:pt x="98918" y="92857"/>
                    </a:lnTo>
                    <a:lnTo>
                      <a:pt x="79459" y="97142"/>
                    </a:lnTo>
                    <a:lnTo>
                      <a:pt x="21081" y="120000"/>
                    </a:lnTo>
                    <a:lnTo>
                      <a:pt x="21081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9"/>
              <p:cNvSpPr/>
              <p:nvPr/>
            </p:nvSpPr>
            <p:spPr>
              <a:xfrm>
                <a:off x="6802438" y="3768725"/>
                <a:ext cx="263525" cy="1841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987" y="0"/>
                    </a:moveTo>
                    <a:lnTo>
                      <a:pt x="119999" y="42413"/>
                    </a:lnTo>
                    <a:lnTo>
                      <a:pt x="111325" y="49655"/>
                    </a:lnTo>
                    <a:lnTo>
                      <a:pt x="108433" y="58965"/>
                    </a:lnTo>
                    <a:lnTo>
                      <a:pt x="108433" y="66206"/>
                    </a:lnTo>
                    <a:lnTo>
                      <a:pt x="80240" y="77586"/>
                    </a:lnTo>
                    <a:lnTo>
                      <a:pt x="70843" y="84827"/>
                    </a:lnTo>
                    <a:lnTo>
                      <a:pt x="65783" y="92068"/>
                    </a:lnTo>
                    <a:lnTo>
                      <a:pt x="59277" y="94137"/>
                    </a:lnTo>
                    <a:lnTo>
                      <a:pt x="55662" y="94137"/>
                    </a:lnTo>
                    <a:lnTo>
                      <a:pt x="46265" y="101379"/>
                    </a:lnTo>
                    <a:lnTo>
                      <a:pt x="28192" y="103448"/>
                    </a:lnTo>
                    <a:lnTo>
                      <a:pt x="21686" y="110689"/>
                    </a:lnTo>
                    <a:lnTo>
                      <a:pt x="21686" y="115862"/>
                    </a:lnTo>
                    <a:lnTo>
                      <a:pt x="15180" y="115862"/>
                    </a:lnTo>
                    <a:lnTo>
                      <a:pt x="6506" y="120000"/>
                    </a:lnTo>
                    <a:lnTo>
                      <a:pt x="0" y="113793"/>
                    </a:lnTo>
                    <a:lnTo>
                      <a:pt x="26024" y="97241"/>
                    </a:lnTo>
                    <a:lnTo>
                      <a:pt x="34698" y="94137"/>
                    </a:lnTo>
                    <a:lnTo>
                      <a:pt x="41927" y="87931"/>
                    </a:lnTo>
                    <a:lnTo>
                      <a:pt x="41927" y="84827"/>
                    </a:lnTo>
                    <a:lnTo>
                      <a:pt x="32530" y="87931"/>
                    </a:lnTo>
                    <a:lnTo>
                      <a:pt x="32530" y="81724"/>
                    </a:lnTo>
                    <a:lnTo>
                      <a:pt x="41927" y="71379"/>
                    </a:lnTo>
                    <a:lnTo>
                      <a:pt x="44096" y="52758"/>
                    </a:lnTo>
                    <a:lnTo>
                      <a:pt x="65783" y="11379"/>
                    </a:lnTo>
                    <a:lnTo>
                      <a:pt x="106987" y="0"/>
                    </a:lnTo>
                    <a:lnTo>
                      <a:pt x="106987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39"/>
              <p:cNvSpPr/>
              <p:nvPr/>
            </p:nvSpPr>
            <p:spPr>
              <a:xfrm>
                <a:off x="6791326" y="2563813"/>
                <a:ext cx="1033463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42909"/>
                    </a:moveTo>
                    <a:lnTo>
                      <a:pt x="119447" y="48727"/>
                    </a:lnTo>
                    <a:lnTo>
                      <a:pt x="118709" y="48727"/>
                    </a:lnTo>
                    <a:lnTo>
                      <a:pt x="116497" y="50545"/>
                    </a:lnTo>
                    <a:lnTo>
                      <a:pt x="117419" y="60727"/>
                    </a:lnTo>
                    <a:lnTo>
                      <a:pt x="116497" y="61454"/>
                    </a:lnTo>
                    <a:lnTo>
                      <a:pt x="109493" y="62909"/>
                    </a:lnTo>
                    <a:lnTo>
                      <a:pt x="109124" y="75272"/>
                    </a:lnTo>
                    <a:lnTo>
                      <a:pt x="110783" y="76363"/>
                    </a:lnTo>
                    <a:lnTo>
                      <a:pt x="109493" y="79636"/>
                    </a:lnTo>
                    <a:lnTo>
                      <a:pt x="107834" y="77454"/>
                    </a:lnTo>
                    <a:lnTo>
                      <a:pt x="103041" y="82181"/>
                    </a:lnTo>
                    <a:lnTo>
                      <a:pt x="103963" y="82909"/>
                    </a:lnTo>
                    <a:lnTo>
                      <a:pt x="106728" y="95272"/>
                    </a:lnTo>
                    <a:lnTo>
                      <a:pt x="106175" y="105454"/>
                    </a:lnTo>
                    <a:lnTo>
                      <a:pt x="103963" y="104000"/>
                    </a:lnTo>
                    <a:lnTo>
                      <a:pt x="103963" y="102181"/>
                    </a:lnTo>
                    <a:lnTo>
                      <a:pt x="91059" y="100000"/>
                    </a:lnTo>
                    <a:lnTo>
                      <a:pt x="91059" y="97818"/>
                    </a:lnTo>
                    <a:lnTo>
                      <a:pt x="86820" y="96727"/>
                    </a:lnTo>
                    <a:lnTo>
                      <a:pt x="77788" y="105454"/>
                    </a:lnTo>
                    <a:lnTo>
                      <a:pt x="73917" y="112000"/>
                    </a:lnTo>
                    <a:lnTo>
                      <a:pt x="71705" y="112000"/>
                    </a:lnTo>
                    <a:lnTo>
                      <a:pt x="70414" y="116000"/>
                    </a:lnTo>
                    <a:lnTo>
                      <a:pt x="69677" y="120000"/>
                    </a:lnTo>
                    <a:lnTo>
                      <a:pt x="67649" y="116727"/>
                    </a:lnTo>
                    <a:lnTo>
                      <a:pt x="69308" y="116000"/>
                    </a:lnTo>
                    <a:lnTo>
                      <a:pt x="62488" y="112000"/>
                    </a:lnTo>
                    <a:lnTo>
                      <a:pt x="59539" y="110909"/>
                    </a:lnTo>
                    <a:lnTo>
                      <a:pt x="60829" y="105454"/>
                    </a:lnTo>
                    <a:lnTo>
                      <a:pt x="57880" y="105454"/>
                    </a:lnTo>
                    <a:lnTo>
                      <a:pt x="57880" y="101090"/>
                    </a:lnTo>
                    <a:lnTo>
                      <a:pt x="55668" y="100000"/>
                    </a:lnTo>
                    <a:lnTo>
                      <a:pt x="49400" y="98545"/>
                    </a:lnTo>
                    <a:lnTo>
                      <a:pt x="45345" y="95272"/>
                    </a:lnTo>
                    <a:lnTo>
                      <a:pt x="42396" y="93090"/>
                    </a:lnTo>
                    <a:lnTo>
                      <a:pt x="43133" y="90909"/>
                    </a:lnTo>
                    <a:lnTo>
                      <a:pt x="44423" y="85454"/>
                    </a:lnTo>
                    <a:lnTo>
                      <a:pt x="43686" y="81090"/>
                    </a:lnTo>
                    <a:lnTo>
                      <a:pt x="44423" y="73818"/>
                    </a:lnTo>
                    <a:lnTo>
                      <a:pt x="43686" y="73090"/>
                    </a:lnTo>
                    <a:lnTo>
                      <a:pt x="43686" y="73818"/>
                    </a:lnTo>
                    <a:lnTo>
                      <a:pt x="37419" y="78545"/>
                    </a:lnTo>
                    <a:lnTo>
                      <a:pt x="32811" y="79636"/>
                    </a:lnTo>
                    <a:lnTo>
                      <a:pt x="31336" y="85454"/>
                    </a:lnTo>
                    <a:lnTo>
                      <a:pt x="31336" y="96727"/>
                    </a:lnTo>
                    <a:lnTo>
                      <a:pt x="31336" y="105454"/>
                    </a:lnTo>
                    <a:lnTo>
                      <a:pt x="31336" y="116000"/>
                    </a:lnTo>
                    <a:lnTo>
                      <a:pt x="28018" y="112000"/>
                    </a:lnTo>
                    <a:lnTo>
                      <a:pt x="25990" y="110181"/>
                    </a:lnTo>
                    <a:lnTo>
                      <a:pt x="22672" y="108727"/>
                    </a:lnTo>
                    <a:lnTo>
                      <a:pt x="21751" y="113454"/>
                    </a:lnTo>
                    <a:lnTo>
                      <a:pt x="22672" y="119272"/>
                    </a:lnTo>
                    <a:lnTo>
                      <a:pt x="21751" y="114545"/>
                    </a:lnTo>
                    <a:lnTo>
                      <a:pt x="21751" y="107636"/>
                    </a:lnTo>
                    <a:lnTo>
                      <a:pt x="21751" y="105454"/>
                    </a:lnTo>
                    <a:lnTo>
                      <a:pt x="19354" y="105454"/>
                    </a:lnTo>
                    <a:lnTo>
                      <a:pt x="17142" y="104000"/>
                    </a:lnTo>
                    <a:lnTo>
                      <a:pt x="14746" y="95272"/>
                    </a:lnTo>
                    <a:lnTo>
                      <a:pt x="13087" y="92000"/>
                    </a:lnTo>
                    <a:lnTo>
                      <a:pt x="14746" y="92000"/>
                    </a:lnTo>
                    <a:lnTo>
                      <a:pt x="17142" y="92000"/>
                    </a:lnTo>
                    <a:lnTo>
                      <a:pt x="15483" y="89818"/>
                    </a:lnTo>
                    <a:lnTo>
                      <a:pt x="15852" y="86181"/>
                    </a:lnTo>
                    <a:lnTo>
                      <a:pt x="22119" y="85454"/>
                    </a:lnTo>
                    <a:lnTo>
                      <a:pt x="20460" y="82909"/>
                    </a:lnTo>
                    <a:lnTo>
                      <a:pt x="20460" y="73090"/>
                    </a:lnTo>
                    <a:lnTo>
                      <a:pt x="17695" y="73818"/>
                    </a:lnTo>
                    <a:lnTo>
                      <a:pt x="15852" y="71636"/>
                    </a:lnTo>
                    <a:lnTo>
                      <a:pt x="13456" y="73090"/>
                    </a:lnTo>
                    <a:lnTo>
                      <a:pt x="11981" y="75272"/>
                    </a:lnTo>
                    <a:lnTo>
                      <a:pt x="9585" y="78545"/>
                    </a:lnTo>
                    <a:lnTo>
                      <a:pt x="6820" y="77454"/>
                    </a:lnTo>
                    <a:lnTo>
                      <a:pt x="2949" y="58181"/>
                    </a:lnTo>
                    <a:lnTo>
                      <a:pt x="0" y="57454"/>
                    </a:lnTo>
                    <a:lnTo>
                      <a:pt x="4055" y="36000"/>
                    </a:lnTo>
                    <a:lnTo>
                      <a:pt x="10138" y="33454"/>
                    </a:lnTo>
                    <a:lnTo>
                      <a:pt x="17142" y="37454"/>
                    </a:lnTo>
                    <a:lnTo>
                      <a:pt x="37419" y="42909"/>
                    </a:lnTo>
                    <a:lnTo>
                      <a:pt x="34470" y="31636"/>
                    </a:lnTo>
                    <a:lnTo>
                      <a:pt x="37419" y="6909"/>
                    </a:lnTo>
                    <a:lnTo>
                      <a:pt x="50506" y="3636"/>
                    </a:lnTo>
                    <a:lnTo>
                      <a:pt x="59539" y="3636"/>
                    </a:lnTo>
                    <a:lnTo>
                      <a:pt x="68018" y="0"/>
                    </a:lnTo>
                    <a:lnTo>
                      <a:pt x="74654" y="10181"/>
                    </a:lnTo>
                    <a:lnTo>
                      <a:pt x="84239" y="6909"/>
                    </a:lnTo>
                    <a:lnTo>
                      <a:pt x="94377" y="20000"/>
                    </a:lnTo>
                    <a:lnTo>
                      <a:pt x="101013" y="33454"/>
                    </a:lnTo>
                    <a:lnTo>
                      <a:pt x="109493" y="36000"/>
                    </a:lnTo>
                    <a:lnTo>
                      <a:pt x="114654" y="40727"/>
                    </a:lnTo>
                    <a:lnTo>
                      <a:pt x="120000" y="42909"/>
                    </a:lnTo>
                    <a:lnTo>
                      <a:pt x="120000" y="4290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9"/>
              <p:cNvSpPr/>
              <p:nvPr/>
            </p:nvSpPr>
            <p:spPr>
              <a:xfrm>
                <a:off x="7448551" y="2986088"/>
                <a:ext cx="257175" cy="141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32359"/>
                    </a:moveTo>
                    <a:lnTo>
                      <a:pt x="99259" y="52584"/>
                    </a:lnTo>
                    <a:lnTo>
                      <a:pt x="97777" y="66067"/>
                    </a:lnTo>
                    <a:lnTo>
                      <a:pt x="81481" y="71460"/>
                    </a:lnTo>
                    <a:lnTo>
                      <a:pt x="79259" y="83595"/>
                    </a:lnTo>
                    <a:lnTo>
                      <a:pt x="70370" y="86292"/>
                    </a:lnTo>
                    <a:lnTo>
                      <a:pt x="65925" y="78202"/>
                    </a:lnTo>
                    <a:lnTo>
                      <a:pt x="60740" y="86292"/>
                    </a:lnTo>
                    <a:lnTo>
                      <a:pt x="47407" y="99775"/>
                    </a:lnTo>
                    <a:lnTo>
                      <a:pt x="48888" y="114606"/>
                    </a:lnTo>
                    <a:lnTo>
                      <a:pt x="47407" y="120000"/>
                    </a:lnTo>
                    <a:lnTo>
                      <a:pt x="8148" y="99775"/>
                    </a:lnTo>
                    <a:lnTo>
                      <a:pt x="17037" y="94382"/>
                    </a:lnTo>
                    <a:lnTo>
                      <a:pt x="22222" y="86292"/>
                    </a:lnTo>
                    <a:lnTo>
                      <a:pt x="33333" y="71460"/>
                    </a:lnTo>
                    <a:lnTo>
                      <a:pt x="26666" y="71460"/>
                    </a:lnTo>
                    <a:lnTo>
                      <a:pt x="10370" y="52584"/>
                    </a:lnTo>
                    <a:lnTo>
                      <a:pt x="0" y="56629"/>
                    </a:lnTo>
                    <a:lnTo>
                      <a:pt x="5925" y="32359"/>
                    </a:lnTo>
                    <a:lnTo>
                      <a:pt x="42222" y="0"/>
                    </a:lnTo>
                    <a:lnTo>
                      <a:pt x="59259" y="4044"/>
                    </a:lnTo>
                    <a:lnTo>
                      <a:pt x="59259" y="12134"/>
                    </a:lnTo>
                    <a:lnTo>
                      <a:pt x="111111" y="20224"/>
                    </a:lnTo>
                    <a:lnTo>
                      <a:pt x="111111" y="26966"/>
                    </a:lnTo>
                    <a:lnTo>
                      <a:pt x="120000" y="32359"/>
                    </a:lnTo>
                    <a:lnTo>
                      <a:pt x="120000" y="3235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9"/>
              <p:cNvSpPr/>
              <p:nvPr/>
            </p:nvSpPr>
            <p:spPr>
              <a:xfrm>
                <a:off x="7061201" y="2906713"/>
                <a:ext cx="458788" cy="298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553" y="120000"/>
                    </a:moveTo>
                    <a:lnTo>
                      <a:pt x="75570" y="118085"/>
                    </a:lnTo>
                    <a:lnTo>
                      <a:pt x="76816" y="112340"/>
                    </a:lnTo>
                    <a:lnTo>
                      <a:pt x="75570" y="107872"/>
                    </a:lnTo>
                    <a:lnTo>
                      <a:pt x="70173" y="107872"/>
                    </a:lnTo>
                    <a:lnTo>
                      <a:pt x="51072" y="84893"/>
                    </a:lnTo>
                    <a:lnTo>
                      <a:pt x="48581" y="86170"/>
                    </a:lnTo>
                    <a:lnTo>
                      <a:pt x="45674" y="80425"/>
                    </a:lnTo>
                    <a:lnTo>
                      <a:pt x="40692" y="67021"/>
                    </a:lnTo>
                    <a:lnTo>
                      <a:pt x="36955" y="71489"/>
                    </a:lnTo>
                    <a:lnTo>
                      <a:pt x="34463" y="71489"/>
                    </a:lnTo>
                    <a:lnTo>
                      <a:pt x="33217" y="58723"/>
                    </a:lnTo>
                    <a:lnTo>
                      <a:pt x="22837" y="51063"/>
                    </a:lnTo>
                    <a:lnTo>
                      <a:pt x="21176" y="41489"/>
                    </a:lnTo>
                    <a:lnTo>
                      <a:pt x="16193" y="41489"/>
                    </a:lnTo>
                    <a:lnTo>
                      <a:pt x="15363" y="35106"/>
                    </a:lnTo>
                    <a:lnTo>
                      <a:pt x="15363" y="29361"/>
                    </a:lnTo>
                    <a:lnTo>
                      <a:pt x="11626" y="35106"/>
                    </a:lnTo>
                    <a:lnTo>
                      <a:pt x="9965" y="42765"/>
                    </a:lnTo>
                    <a:lnTo>
                      <a:pt x="12456" y="61276"/>
                    </a:lnTo>
                    <a:lnTo>
                      <a:pt x="3321" y="63191"/>
                    </a:lnTo>
                    <a:lnTo>
                      <a:pt x="0" y="65744"/>
                    </a:lnTo>
                    <a:lnTo>
                      <a:pt x="0" y="47234"/>
                    </a:lnTo>
                    <a:lnTo>
                      <a:pt x="0" y="31914"/>
                    </a:lnTo>
                    <a:lnTo>
                      <a:pt x="0" y="12127"/>
                    </a:lnTo>
                    <a:lnTo>
                      <a:pt x="3321" y="1914"/>
                    </a:lnTo>
                    <a:lnTo>
                      <a:pt x="13702" y="0"/>
                    </a:lnTo>
                    <a:lnTo>
                      <a:pt x="11626" y="28085"/>
                    </a:lnTo>
                    <a:lnTo>
                      <a:pt x="15363" y="25531"/>
                    </a:lnTo>
                    <a:lnTo>
                      <a:pt x="17854" y="29361"/>
                    </a:lnTo>
                    <a:lnTo>
                      <a:pt x="21176" y="29361"/>
                    </a:lnTo>
                    <a:lnTo>
                      <a:pt x="24913" y="25531"/>
                    </a:lnTo>
                    <a:lnTo>
                      <a:pt x="31557" y="29361"/>
                    </a:lnTo>
                    <a:lnTo>
                      <a:pt x="40692" y="35106"/>
                    </a:lnTo>
                    <a:lnTo>
                      <a:pt x="54809" y="37659"/>
                    </a:lnTo>
                    <a:lnTo>
                      <a:pt x="59792" y="39574"/>
                    </a:lnTo>
                    <a:lnTo>
                      <a:pt x="59792" y="47234"/>
                    </a:lnTo>
                    <a:lnTo>
                      <a:pt x="66435" y="47234"/>
                    </a:lnTo>
                    <a:lnTo>
                      <a:pt x="63529" y="56808"/>
                    </a:lnTo>
                    <a:lnTo>
                      <a:pt x="70173" y="58723"/>
                    </a:lnTo>
                    <a:lnTo>
                      <a:pt x="85536" y="65744"/>
                    </a:lnTo>
                    <a:lnTo>
                      <a:pt x="81799" y="67021"/>
                    </a:lnTo>
                    <a:lnTo>
                      <a:pt x="86366" y="72765"/>
                    </a:lnTo>
                    <a:lnTo>
                      <a:pt x="88027" y="65744"/>
                    </a:lnTo>
                    <a:lnTo>
                      <a:pt x="90934" y="58723"/>
                    </a:lnTo>
                    <a:lnTo>
                      <a:pt x="95916" y="58723"/>
                    </a:lnTo>
                    <a:lnTo>
                      <a:pt x="104636" y="47234"/>
                    </a:lnTo>
                    <a:lnTo>
                      <a:pt x="101314" y="58723"/>
                    </a:lnTo>
                    <a:lnTo>
                      <a:pt x="107128" y="56808"/>
                    </a:lnTo>
                    <a:lnTo>
                      <a:pt x="116262" y="65744"/>
                    </a:lnTo>
                    <a:lnTo>
                      <a:pt x="120000" y="65744"/>
                    </a:lnTo>
                    <a:lnTo>
                      <a:pt x="113771" y="72765"/>
                    </a:lnTo>
                    <a:lnTo>
                      <a:pt x="110865" y="76595"/>
                    </a:lnTo>
                    <a:lnTo>
                      <a:pt x="105882" y="79148"/>
                    </a:lnTo>
                    <a:lnTo>
                      <a:pt x="104636" y="71489"/>
                    </a:lnTo>
                    <a:lnTo>
                      <a:pt x="107128" y="67021"/>
                    </a:lnTo>
                    <a:lnTo>
                      <a:pt x="104636" y="63191"/>
                    </a:lnTo>
                    <a:lnTo>
                      <a:pt x="99653" y="65744"/>
                    </a:lnTo>
                    <a:lnTo>
                      <a:pt x="95916" y="82340"/>
                    </a:lnTo>
                    <a:lnTo>
                      <a:pt x="90934" y="82340"/>
                    </a:lnTo>
                    <a:lnTo>
                      <a:pt x="84290" y="86170"/>
                    </a:lnTo>
                    <a:lnTo>
                      <a:pt x="82629" y="91914"/>
                    </a:lnTo>
                    <a:lnTo>
                      <a:pt x="86366" y="94468"/>
                    </a:lnTo>
                    <a:lnTo>
                      <a:pt x="90934" y="91914"/>
                    </a:lnTo>
                    <a:lnTo>
                      <a:pt x="85536" y="107872"/>
                    </a:lnTo>
                    <a:lnTo>
                      <a:pt x="80553" y="120000"/>
                    </a:lnTo>
                    <a:lnTo>
                      <a:pt x="80553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9"/>
              <p:cNvSpPr/>
              <p:nvPr/>
            </p:nvSpPr>
            <p:spPr>
              <a:xfrm>
                <a:off x="7369176" y="3063875"/>
                <a:ext cx="230188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4344" y="48979"/>
                    </a:moveTo>
                    <a:lnTo>
                      <a:pt x="99310" y="67346"/>
                    </a:lnTo>
                    <a:lnTo>
                      <a:pt x="104275" y="67346"/>
                    </a:lnTo>
                    <a:lnTo>
                      <a:pt x="112551" y="72244"/>
                    </a:lnTo>
                    <a:lnTo>
                      <a:pt x="120000" y="101632"/>
                    </a:lnTo>
                    <a:lnTo>
                      <a:pt x="115034" y="105306"/>
                    </a:lnTo>
                    <a:lnTo>
                      <a:pt x="107586" y="101632"/>
                    </a:lnTo>
                    <a:lnTo>
                      <a:pt x="96000" y="97959"/>
                    </a:lnTo>
                    <a:lnTo>
                      <a:pt x="88551" y="105306"/>
                    </a:lnTo>
                    <a:lnTo>
                      <a:pt x="78620" y="113877"/>
                    </a:lnTo>
                    <a:lnTo>
                      <a:pt x="71172" y="119999"/>
                    </a:lnTo>
                    <a:lnTo>
                      <a:pt x="66206" y="85714"/>
                    </a:lnTo>
                    <a:lnTo>
                      <a:pt x="63724" y="83265"/>
                    </a:lnTo>
                    <a:lnTo>
                      <a:pt x="56275" y="74693"/>
                    </a:lnTo>
                    <a:lnTo>
                      <a:pt x="48000" y="89387"/>
                    </a:lnTo>
                    <a:lnTo>
                      <a:pt x="50482" y="97959"/>
                    </a:lnTo>
                    <a:lnTo>
                      <a:pt x="38068" y="101632"/>
                    </a:lnTo>
                    <a:lnTo>
                      <a:pt x="38068" y="113877"/>
                    </a:lnTo>
                    <a:lnTo>
                      <a:pt x="33931" y="105306"/>
                    </a:lnTo>
                    <a:lnTo>
                      <a:pt x="20689" y="116326"/>
                    </a:lnTo>
                    <a:lnTo>
                      <a:pt x="0" y="108979"/>
                    </a:lnTo>
                    <a:lnTo>
                      <a:pt x="9931" y="85714"/>
                    </a:lnTo>
                    <a:lnTo>
                      <a:pt x="20689" y="55102"/>
                    </a:lnTo>
                    <a:lnTo>
                      <a:pt x="11586" y="59999"/>
                    </a:lnTo>
                    <a:lnTo>
                      <a:pt x="4137" y="55102"/>
                    </a:lnTo>
                    <a:lnTo>
                      <a:pt x="7448" y="44081"/>
                    </a:lnTo>
                    <a:lnTo>
                      <a:pt x="20689" y="36734"/>
                    </a:lnTo>
                    <a:lnTo>
                      <a:pt x="30620" y="36734"/>
                    </a:lnTo>
                    <a:lnTo>
                      <a:pt x="38068" y="4897"/>
                    </a:lnTo>
                    <a:lnTo>
                      <a:pt x="48000" y="0"/>
                    </a:lnTo>
                    <a:lnTo>
                      <a:pt x="52965" y="7346"/>
                    </a:lnTo>
                    <a:lnTo>
                      <a:pt x="48000" y="15918"/>
                    </a:lnTo>
                    <a:lnTo>
                      <a:pt x="50482" y="30612"/>
                    </a:lnTo>
                    <a:lnTo>
                      <a:pt x="94344" y="48979"/>
                    </a:lnTo>
                    <a:lnTo>
                      <a:pt x="94344" y="4897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9"/>
              <p:cNvSpPr/>
              <p:nvPr/>
            </p:nvSpPr>
            <p:spPr>
              <a:xfrm>
                <a:off x="6978651" y="2979738"/>
                <a:ext cx="376238" cy="300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8481" y="13333"/>
                    </a:moveTo>
                    <a:lnTo>
                      <a:pt x="40506" y="5714"/>
                    </a:lnTo>
                    <a:lnTo>
                      <a:pt x="45063" y="0"/>
                    </a:lnTo>
                    <a:lnTo>
                      <a:pt x="45063" y="5714"/>
                    </a:lnTo>
                    <a:lnTo>
                      <a:pt x="46075" y="12063"/>
                    </a:lnTo>
                    <a:lnTo>
                      <a:pt x="52151" y="12063"/>
                    </a:lnTo>
                    <a:lnTo>
                      <a:pt x="54177" y="21587"/>
                    </a:lnTo>
                    <a:lnTo>
                      <a:pt x="66835" y="29206"/>
                    </a:lnTo>
                    <a:lnTo>
                      <a:pt x="68354" y="41904"/>
                    </a:lnTo>
                    <a:lnTo>
                      <a:pt x="71392" y="41904"/>
                    </a:lnTo>
                    <a:lnTo>
                      <a:pt x="75949" y="37460"/>
                    </a:lnTo>
                    <a:lnTo>
                      <a:pt x="82025" y="50793"/>
                    </a:lnTo>
                    <a:lnTo>
                      <a:pt x="85569" y="56507"/>
                    </a:lnTo>
                    <a:lnTo>
                      <a:pt x="88607" y="55238"/>
                    </a:lnTo>
                    <a:lnTo>
                      <a:pt x="111898" y="78095"/>
                    </a:lnTo>
                    <a:lnTo>
                      <a:pt x="118481" y="78095"/>
                    </a:lnTo>
                    <a:lnTo>
                      <a:pt x="120000" y="82539"/>
                    </a:lnTo>
                    <a:lnTo>
                      <a:pt x="118481" y="88253"/>
                    </a:lnTo>
                    <a:lnTo>
                      <a:pt x="111898" y="92698"/>
                    </a:lnTo>
                    <a:lnTo>
                      <a:pt x="111898" y="102222"/>
                    </a:lnTo>
                    <a:lnTo>
                      <a:pt x="99240" y="107301"/>
                    </a:lnTo>
                    <a:lnTo>
                      <a:pt x="99240" y="111746"/>
                    </a:lnTo>
                    <a:lnTo>
                      <a:pt x="93164" y="120000"/>
                    </a:lnTo>
                    <a:lnTo>
                      <a:pt x="92151" y="115555"/>
                    </a:lnTo>
                    <a:lnTo>
                      <a:pt x="82025" y="111746"/>
                    </a:lnTo>
                    <a:lnTo>
                      <a:pt x="81012" y="99682"/>
                    </a:lnTo>
                    <a:lnTo>
                      <a:pt x="60253" y="86349"/>
                    </a:lnTo>
                    <a:lnTo>
                      <a:pt x="48101" y="84444"/>
                    </a:lnTo>
                    <a:lnTo>
                      <a:pt x="46075" y="78095"/>
                    </a:lnTo>
                    <a:lnTo>
                      <a:pt x="38481" y="80000"/>
                    </a:lnTo>
                    <a:lnTo>
                      <a:pt x="32405" y="80000"/>
                    </a:lnTo>
                    <a:lnTo>
                      <a:pt x="26329" y="92698"/>
                    </a:lnTo>
                    <a:lnTo>
                      <a:pt x="17215" y="92698"/>
                    </a:lnTo>
                    <a:lnTo>
                      <a:pt x="17215" y="71111"/>
                    </a:lnTo>
                    <a:lnTo>
                      <a:pt x="9113" y="66666"/>
                    </a:lnTo>
                    <a:lnTo>
                      <a:pt x="9113" y="60952"/>
                    </a:lnTo>
                    <a:lnTo>
                      <a:pt x="13670" y="62222"/>
                    </a:lnTo>
                    <a:lnTo>
                      <a:pt x="10632" y="56507"/>
                    </a:lnTo>
                    <a:lnTo>
                      <a:pt x="6075" y="59047"/>
                    </a:lnTo>
                    <a:lnTo>
                      <a:pt x="4050" y="45079"/>
                    </a:lnTo>
                    <a:lnTo>
                      <a:pt x="10632" y="45079"/>
                    </a:lnTo>
                    <a:lnTo>
                      <a:pt x="17215" y="46984"/>
                    </a:lnTo>
                    <a:lnTo>
                      <a:pt x="17215" y="45079"/>
                    </a:lnTo>
                    <a:lnTo>
                      <a:pt x="18734" y="41904"/>
                    </a:lnTo>
                    <a:lnTo>
                      <a:pt x="13670" y="37460"/>
                    </a:lnTo>
                    <a:lnTo>
                      <a:pt x="10632" y="27301"/>
                    </a:lnTo>
                    <a:lnTo>
                      <a:pt x="4050" y="27301"/>
                    </a:lnTo>
                    <a:lnTo>
                      <a:pt x="1012" y="31746"/>
                    </a:lnTo>
                    <a:lnTo>
                      <a:pt x="2531" y="41904"/>
                    </a:lnTo>
                    <a:lnTo>
                      <a:pt x="0" y="31746"/>
                    </a:lnTo>
                    <a:lnTo>
                      <a:pt x="2531" y="23492"/>
                    </a:lnTo>
                    <a:lnTo>
                      <a:pt x="11645" y="26031"/>
                    </a:lnTo>
                    <a:lnTo>
                      <a:pt x="17215" y="29206"/>
                    </a:lnTo>
                    <a:lnTo>
                      <a:pt x="26329" y="36190"/>
                    </a:lnTo>
                    <a:lnTo>
                      <a:pt x="30379" y="33650"/>
                    </a:lnTo>
                    <a:lnTo>
                      <a:pt x="41518" y="31746"/>
                    </a:lnTo>
                    <a:lnTo>
                      <a:pt x="38481" y="13333"/>
                    </a:lnTo>
                    <a:lnTo>
                      <a:pt x="38481" y="1333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9"/>
              <p:cNvSpPr/>
              <p:nvPr/>
            </p:nvSpPr>
            <p:spPr>
              <a:xfrm>
                <a:off x="6278563" y="3395663"/>
                <a:ext cx="331788" cy="288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8" y="2637"/>
                    </a:moveTo>
                    <a:lnTo>
                      <a:pt x="8038" y="2637"/>
                    </a:lnTo>
                    <a:lnTo>
                      <a:pt x="17224" y="4615"/>
                    </a:lnTo>
                    <a:lnTo>
                      <a:pt x="40191" y="10549"/>
                    </a:lnTo>
                    <a:lnTo>
                      <a:pt x="53397" y="5934"/>
                    </a:lnTo>
                    <a:lnTo>
                      <a:pt x="54545" y="4615"/>
                    </a:lnTo>
                    <a:lnTo>
                      <a:pt x="56842" y="4615"/>
                    </a:lnTo>
                    <a:lnTo>
                      <a:pt x="59712" y="2637"/>
                    </a:lnTo>
                    <a:lnTo>
                      <a:pt x="66602" y="4615"/>
                    </a:lnTo>
                    <a:lnTo>
                      <a:pt x="68899" y="7912"/>
                    </a:lnTo>
                    <a:lnTo>
                      <a:pt x="70622" y="10549"/>
                    </a:lnTo>
                    <a:lnTo>
                      <a:pt x="70622" y="5934"/>
                    </a:lnTo>
                    <a:lnTo>
                      <a:pt x="71770" y="4615"/>
                    </a:lnTo>
                    <a:lnTo>
                      <a:pt x="74066" y="7912"/>
                    </a:lnTo>
                    <a:lnTo>
                      <a:pt x="80956" y="5934"/>
                    </a:lnTo>
                    <a:lnTo>
                      <a:pt x="90143" y="4615"/>
                    </a:lnTo>
                    <a:lnTo>
                      <a:pt x="93014" y="0"/>
                    </a:lnTo>
                    <a:lnTo>
                      <a:pt x="95311" y="2637"/>
                    </a:lnTo>
                    <a:lnTo>
                      <a:pt x="93014" y="5934"/>
                    </a:lnTo>
                    <a:lnTo>
                      <a:pt x="95311" y="13846"/>
                    </a:lnTo>
                    <a:lnTo>
                      <a:pt x="97033" y="21098"/>
                    </a:lnTo>
                    <a:lnTo>
                      <a:pt x="99330" y="28351"/>
                    </a:lnTo>
                    <a:lnTo>
                      <a:pt x="97033" y="28351"/>
                    </a:lnTo>
                    <a:lnTo>
                      <a:pt x="95311" y="32967"/>
                    </a:lnTo>
                    <a:lnTo>
                      <a:pt x="93014" y="42197"/>
                    </a:lnTo>
                    <a:lnTo>
                      <a:pt x="93014" y="49450"/>
                    </a:lnTo>
                    <a:lnTo>
                      <a:pt x="83253" y="38901"/>
                    </a:lnTo>
                    <a:lnTo>
                      <a:pt x="80956" y="34945"/>
                    </a:lnTo>
                    <a:lnTo>
                      <a:pt x="79234" y="30989"/>
                    </a:lnTo>
                    <a:lnTo>
                      <a:pt x="75789" y="22417"/>
                    </a:lnTo>
                    <a:lnTo>
                      <a:pt x="74066" y="22417"/>
                    </a:lnTo>
                    <a:lnTo>
                      <a:pt x="74066" y="27032"/>
                    </a:lnTo>
                    <a:lnTo>
                      <a:pt x="75789" y="30989"/>
                    </a:lnTo>
                    <a:lnTo>
                      <a:pt x="84976" y="44835"/>
                    </a:lnTo>
                    <a:lnTo>
                      <a:pt x="87272" y="50769"/>
                    </a:lnTo>
                    <a:lnTo>
                      <a:pt x="90143" y="61318"/>
                    </a:lnTo>
                    <a:lnTo>
                      <a:pt x="95311" y="71208"/>
                    </a:lnTo>
                    <a:lnTo>
                      <a:pt x="107942" y="93626"/>
                    </a:lnTo>
                    <a:lnTo>
                      <a:pt x="109665" y="97582"/>
                    </a:lnTo>
                    <a:lnTo>
                      <a:pt x="107942" y="94945"/>
                    </a:lnTo>
                    <a:lnTo>
                      <a:pt x="110813" y="109450"/>
                    </a:lnTo>
                    <a:lnTo>
                      <a:pt x="114832" y="113406"/>
                    </a:lnTo>
                    <a:lnTo>
                      <a:pt x="116555" y="116043"/>
                    </a:lnTo>
                    <a:lnTo>
                      <a:pt x="119999" y="120000"/>
                    </a:lnTo>
                    <a:lnTo>
                      <a:pt x="6889" y="117362"/>
                    </a:lnTo>
                    <a:lnTo>
                      <a:pt x="2870" y="30989"/>
                    </a:lnTo>
                    <a:lnTo>
                      <a:pt x="0" y="18461"/>
                    </a:lnTo>
                    <a:lnTo>
                      <a:pt x="2870" y="11868"/>
                    </a:lnTo>
                    <a:lnTo>
                      <a:pt x="1148" y="4615"/>
                    </a:lnTo>
                    <a:lnTo>
                      <a:pt x="1148" y="2637"/>
                    </a:lnTo>
                    <a:lnTo>
                      <a:pt x="1148" y="263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9"/>
              <p:cNvSpPr/>
              <p:nvPr/>
            </p:nvSpPr>
            <p:spPr>
              <a:xfrm>
                <a:off x="5384801" y="3228975"/>
                <a:ext cx="563563" cy="539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7183" y="14470"/>
                    </a:moveTo>
                    <a:lnTo>
                      <a:pt x="39211" y="14470"/>
                    </a:lnTo>
                    <a:lnTo>
                      <a:pt x="41577" y="12000"/>
                    </a:lnTo>
                    <a:lnTo>
                      <a:pt x="44619" y="11294"/>
                    </a:lnTo>
                    <a:lnTo>
                      <a:pt x="47661" y="9882"/>
                    </a:lnTo>
                    <a:lnTo>
                      <a:pt x="48676" y="8823"/>
                    </a:lnTo>
                    <a:lnTo>
                      <a:pt x="53070" y="5647"/>
                    </a:lnTo>
                    <a:lnTo>
                      <a:pt x="59154" y="4235"/>
                    </a:lnTo>
                    <a:lnTo>
                      <a:pt x="64563" y="3529"/>
                    </a:lnTo>
                    <a:lnTo>
                      <a:pt x="68619" y="2470"/>
                    </a:lnTo>
                    <a:lnTo>
                      <a:pt x="70647" y="1411"/>
                    </a:lnTo>
                    <a:lnTo>
                      <a:pt x="74704" y="1411"/>
                    </a:lnTo>
                    <a:lnTo>
                      <a:pt x="77746" y="3529"/>
                    </a:lnTo>
                    <a:lnTo>
                      <a:pt x="80112" y="3529"/>
                    </a:lnTo>
                    <a:lnTo>
                      <a:pt x="82140" y="2470"/>
                    </a:lnTo>
                    <a:lnTo>
                      <a:pt x="85521" y="0"/>
                    </a:lnTo>
                    <a:lnTo>
                      <a:pt x="86197" y="1411"/>
                    </a:lnTo>
                    <a:lnTo>
                      <a:pt x="89239" y="1411"/>
                    </a:lnTo>
                    <a:lnTo>
                      <a:pt x="93295" y="2470"/>
                    </a:lnTo>
                    <a:lnTo>
                      <a:pt x="98704" y="1411"/>
                    </a:lnTo>
                    <a:lnTo>
                      <a:pt x="98704" y="3529"/>
                    </a:lnTo>
                    <a:lnTo>
                      <a:pt x="96338" y="4235"/>
                    </a:lnTo>
                    <a:lnTo>
                      <a:pt x="96338" y="5647"/>
                    </a:lnTo>
                    <a:lnTo>
                      <a:pt x="96338" y="9882"/>
                    </a:lnTo>
                    <a:lnTo>
                      <a:pt x="96338" y="16941"/>
                    </a:lnTo>
                    <a:lnTo>
                      <a:pt x="92957" y="20823"/>
                    </a:lnTo>
                    <a:lnTo>
                      <a:pt x="93295" y="26117"/>
                    </a:lnTo>
                    <a:lnTo>
                      <a:pt x="96338" y="27529"/>
                    </a:lnTo>
                    <a:lnTo>
                      <a:pt x="97690" y="31411"/>
                    </a:lnTo>
                    <a:lnTo>
                      <a:pt x="101746" y="33882"/>
                    </a:lnTo>
                    <a:lnTo>
                      <a:pt x="104112" y="46941"/>
                    </a:lnTo>
                    <a:lnTo>
                      <a:pt x="106140" y="54705"/>
                    </a:lnTo>
                    <a:lnTo>
                      <a:pt x="107154" y="63529"/>
                    </a:lnTo>
                    <a:lnTo>
                      <a:pt x="106140" y="66705"/>
                    </a:lnTo>
                    <a:lnTo>
                      <a:pt x="107154" y="72352"/>
                    </a:lnTo>
                    <a:lnTo>
                      <a:pt x="104112" y="73058"/>
                    </a:lnTo>
                    <a:lnTo>
                      <a:pt x="108507" y="79058"/>
                    </a:lnTo>
                    <a:lnTo>
                      <a:pt x="108507" y="82235"/>
                    </a:lnTo>
                    <a:lnTo>
                      <a:pt x="110197" y="84705"/>
                    </a:lnTo>
                    <a:lnTo>
                      <a:pt x="112225" y="84705"/>
                    </a:lnTo>
                    <a:lnTo>
                      <a:pt x="116281" y="86117"/>
                    </a:lnTo>
                    <a:lnTo>
                      <a:pt x="119999" y="91058"/>
                    </a:lnTo>
                    <a:lnTo>
                      <a:pt x="113239" y="94588"/>
                    </a:lnTo>
                    <a:lnTo>
                      <a:pt x="93295" y="107294"/>
                    </a:lnTo>
                    <a:lnTo>
                      <a:pt x="84169" y="115058"/>
                    </a:lnTo>
                    <a:lnTo>
                      <a:pt x="74704" y="118588"/>
                    </a:lnTo>
                    <a:lnTo>
                      <a:pt x="69971" y="120000"/>
                    </a:lnTo>
                    <a:lnTo>
                      <a:pt x="67605" y="118588"/>
                    </a:lnTo>
                    <a:lnTo>
                      <a:pt x="68619" y="117529"/>
                    </a:lnTo>
                    <a:lnTo>
                      <a:pt x="68619" y="114352"/>
                    </a:lnTo>
                    <a:lnTo>
                      <a:pt x="65577" y="112941"/>
                    </a:lnTo>
                    <a:lnTo>
                      <a:pt x="63211" y="111882"/>
                    </a:lnTo>
                    <a:lnTo>
                      <a:pt x="60169" y="110470"/>
                    </a:lnTo>
                    <a:lnTo>
                      <a:pt x="57126" y="107294"/>
                    </a:lnTo>
                    <a:lnTo>
                      <a:pt x="57126" y="106588"/>
                    </a:lnTo>
                    <a:lnTo>
                      <a:pt x="21633" y="80470"/>
                    </a:lnTo>
                    <a:lnTo>
                      <a:pt x="0" y="65294"/>
                    </a:lnTo>
                    <a:lnTo>
                      <a:pt x="0" y="55764"/>
                    </a:lnTo>
                    <a:lnTo>
                      <a:pt x="1690" y="54705"/>
                    </a:lnTo>
                    <a:lnTo>
                      <a:pt x="8450" y="51529"/>
                    </a:lnTo>
                    <a:lnTo>
                      <a:pt x="10140" y="51529"/>
                    </a:lnTo>
                    <a:lnTo>
                      <a:pt x="12507" y="50117"/>
                    </a:lnTo>
                    <a:lnTo>
                      <a:pt x="15549" y="51529"/>
                    </a:lnTo>
                    <a:lnTo>
                      <a:pt x="19943" y="49058"/>
                    </a:lnTo>
                    <a:lnTo>
                      <a:pt x="26028" y="43411"/>
                    </a:lnTo>
                    <a:lnTo>
                      <a:pt x="28732" y="41294"/>
                    </a:lnTo>
                    <a:lnTo>
                      <a:pt x="28732" y="40235"/>
                    </a:lnTo>
                    <a:lnTo>
                      <a:pt x="27718" y="39529"/>
                    </a:lnTo>
                    <a:lnTo>
                      <a:pt x="28732" y="38470"/>
                    </a:lnTo>
                    <a:lnTo>
                      <a:pt x="31774" y="37058"/>
                    </a:lnTo>
                    <a:lnTo>
                      <a:pt x="33126" y="35294"/>
                    </a:lnTo>
                    <a:lnTo>
                      <a:pt x="42591" y="33882"/>
                    </a:lnTo>
                    <a:lnTo>
                      <a:pt x="42591" y="32823"/>
                    </a:lnTo>
                    <a:lnTo>
                      <a:pt x="42591" y="30705"/>
                    </a:lnTo>
                    <a:lnTo>
                      <a:pt x="41577" y="28235"/>
                    </a:lnTo>
                    <a:lnTo>
                      <a:pt x="40563" y="22941"/>
                    </a:lnTo>
                    <a:lnTo>
                      <a:pt x="40563" y="20117"/>
                    </a:lnTo>
                    <a:lnTo>
                      <a:pt x="39211" y="16941"/>
                    </a:lnTo>
                    <a:lnTo>
                      <a:pt x="37183" y="14470"/>
                    </a:lnTo>
                    <a:lnTo>
                      <a:pt x="37183" y="1447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9"/>
              <p:cNvSpPr/>
              <p:nvPr/>
            </p:nvSpPr>
            <p:spPr>
              <a:xfrm>
                <a:off x="5930901" y="4456113"/>
                <a:ext cx="342900" cy="3476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5555" y="2191"/>
                    </a:moveTo>
                    <a:lnTo>
                      <a:pt x="16666" y="0"/>
                    </a:lnTo>
                    <a:lnTo>
                      <a:pt x="20555" y="3287"/>
                    </a:lnTo>
                    <a:lnTo>
                      <a:pt x="25555" y="0"/>
                    </a:lnTo>
                    <a:lnTo>
                      <a:pt x="42222" y="0"/>
                    </a:lnTo>
                    <a:lnTo>
                      <a:pt x="48333" y="2191"/>
                    </a:lnTo>
                    <a:lnTo>
                      <a:pt x="49444" y="7123"/>
                    </a:lnTo>
                    <a:lnTo>
                      <a:pt x="49444" y="8767"/>
                    </a:lnTo>
                    <a:lnTo>
                      <a:pt x="51111" y="12054"/>
                    </a:lnTo>
                    <a:lnTo>
                      <a:pt x="53333" y="13698"/>
                    </a:lnTo>
                    <a:lnTo>
                      <a:pt x="58333" y="23561"/>
                    </a:lnTo>
                    <a:lnTo>
                      <a:pt x="67222" y="22465"/>
                    </a:lnTo>
                    <a:lnTo>
                      <a:pt x="68333" y="20821"/>
                    </a:lnTo>
                    <a:lnTo>
                      <a:pt x="75000" y="20821"/>
                    </a:lnTo>
                    <a:lnTo>
                      <a:pt x="77222" y="16986"/>
                    </a:lnTo>
                    <a:lnTo>
                      <a:pt x="78888" y="16986"/>
                    </a:lnTo>
                    <a:lnTo>
                      <a:pt x="77222" y="12054"/>
                    </a:lnTo>
                    <a:lnTo>
                      <a:pt x="83888" y="12054"/>
                    </a:lnTo>
                    <a:lnTo>
                      <a:pt x="87222" y="10958"/>
                    </a:lnTo>
                    <a:lnTo>
                      <a:pt x="88888" y="13698"/>
                    </a:lnTo>
                    <a:lnTo>
                      <a:pt x="97777" y="14794"/>
                    </a:lnTo>
                    <a:lnTo>
                      <a:pt x="98888" y="22465"/>
                    </a:lnTo>
                    <a:lnTo>
                      <a:pt x="100555" y="27397"/>
                    </a:lnTo>
                    <a:lnTo>
                      <a:pt x="97777" y="34520"/>
                    </a:lnTo>
                    <a:lnTo>
                      <a:pt x="100555" y="38904"/>
                    </a:lnTo>
                    <a:lnTo>
                      <a:pt x="102777" y="41095"/>
                    </a:lnTo>
                    <a:lnTo>
                      <a:pt x="102777" y="47123"/>
                    </a:lnTo>
                    <a:lnTo>
                      <a:pt x="102777" y="50958"/>
                    </a:lnTo>
                    <a:lnTo>
                      <a:pt x="103888" y="52602"/>
                    </a:lnTo>
                    <a:lnTo>
                      <a:pt x="106111" y="50958"/>
                    </a:lnTo>
                    <a:lnTo>
                      <a:pt x="108888" y="50958"/>
                    </a:lnTo>
                    <a:lnTo>
                      <a:pt x="114444" y="49315"/>
                    </a:lnTo>
                    <a:lnTo>
                      <a:pt x="117777" y="50958"/>
                    </a:lnTo>
                    <a:lnTo>
                      <a:pt x="120000" y="49315"/>
                    </a:lnTo>
                    <a:lnTo>
                      <a:pt x="120000" y="59726"/>
                    </a:lnTo>
                    <a:lnTo>
                      <a:pt x="120000" y="65753"/>
                    </a:lnTo>
                    <a:lnTo>
                      <a:pt x="117777" y="67397"/>
                    </a:lnTo>
                    <a:lnTo>
                      <a:pt x="120000" y="71232"/>
                    </a:lnTo>
                    <a:lnTo>
                      <a:pt x="100555" y="69589"/>
                    </a:lnTo>
                    <a:lnTo>
                      <a:pt x="98888" y="101369"/>
                    </a:lnTo>
                    <a:lnTo>
                      <a:pt x="107777" y="108493"/>
                    </a:lnTo>
                    <a:lnTo>
                      <a:pt x="111111" y="115616"/>
                    </a:lnTo>
                    <a:lnTo>
                      <a:pt x="92222" y="120000"/>
                    </a:lnTo>
                    <a:lnTo>
                      <a:pt x="88888" y="118356"/>
                    </a:lnTo>
                    <a:lnTo>
                      <a:pt x="86111" y="120000"/>
                    </a:lnTo>
                    <a:lnTo>
                      <a:pt x="82222" y="118356"/>
                    </a:lnTo>
                    <a:lnTo>
                      <a:pt x="68333" y="116712"/>
                    </a:lnTo>
                    <a:lnTo>
                      <a:pt x="65000" y="115616"/>
                    </a:lnTo>
                    <a:lnTo>
                      <a:pt x="63333" y="111780"/>
                    </a:lnTo>
                    <a:lnTo>
                      <a:pt x="25555" y="111780"/>
                    </a:lnTo>
                    <a:lnTo>
                      <a:pt x="23888" y="113424"/>
                    </a:lnTo>
                    <a:lnTo>
                      <a:pt x="16666" y="109589"/>
                    </a:lnTo>
                    <a:lnTo>
                      <a:pt x="13888" y="108493"/>
                    </a:lnTo>
                    <a:lnTo>
                      <a:pt x="11111" y="109589"/>
                    </a:lnTo>
                    <a:lnTo>
                      <a:pt x="7222" y="111780"/>
                    </a:lnTo>
                    <a:lnTo>
                      <a:pt x="3888" y="109589"/>
                    </a:lnTo>
                    <a:lnTo>
                      <a:pt x="0" y="111780"/>
                    </a:lnTo>
                    <a:lnTo>
                      <a:pt x="2222" y="103013"/>
                    </a:lnTo>
                    <a:lnTo>
                      <a:pt x="0" y="98082"/>
                    </a:lnTo>
                    <a:lnTo>
                      <a:pt x="3888" y="95890"/>
                    </a:lnTo>
                    <a:lnTo>
                      <a:pt x="7222" y="88219"/>
                    </a:lnTo>
                    <a:lnTo>
                      <a:pt x="7222" y="79452"/>
                    </a:lnTo>
                    <a:lnTo>
                      <a:pt x="11111" y="72328"/>
                    </a:lnTo>
                    <a:lnTo>
                      <a:pt x="12222" y="67397"/>
                    </a:lnTo>
                    <a:lnTo>
                      <a:pt x="15555" y="65753"/>
                    </a:lnTo>
                    <a:lnTo>
                      <a:pt x="20555" y="63013"/>
                    </a:lnTo>
                    <a:lnTo>
                      <a:pt x="21666" y="54246"/>
                    </a:lnTo>
                    <a:lnTo>
                      <a:pt x="20555" y="47123"/>
                    </a:lnTo>
                    <a:lnTo>
                      <a:pt x="16666" y="41095"/>
                    </a:lnTo>
                    <a:lnTo>
                      <a:pt x="13888" y="32328"/>
                    </a:lnTo>
                    <a:lnTo>
                      <a:pt x="16666" y="28493"/>
                    </a:lnTo>
                    <a:lnTo>
                      <a:pt x="12222" y="12054"/>
                    </a:lnTo>
                    <a:lnTo>
                      <a:pt x="7222" y="3287"/>
                    </a:lnTo>
                    <a:lnTo>
                      <a:pt x="13888" y="2191"/>
                    </a:lnTo>
                    <a:lnTo>
                      <a:pt x="15555" y="2191"/>
                    </a:lnTo>
                    <a:lnTo>
                      <a:pt x="15555" y="2191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9"/>
              <p:cNvSpPr/>
              <p:nvPr/>
            </p:nvSpPr>
            <p:spPr>
              <a:xfrm>
                <a:off x="6521451" y="3800475"/>
                <a:ext cx="411163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3088" y="0"/>
                    </a:moveTo>
                    <a:lnTo>
                      <a:pt x="45868" y="8906"/>
                    </a:lnTo>
                    <a:lnTo>
                      <a:pt x="50501" y="19218"/>
                    </a:lnTo>
                    <a:lnTo>
                      <a:pt x="51428" y="22968"/>
                    </a:lnTo>
                    <a:lnTo>
                      <a:pt x="53281" y="24843"/>
                    </a:lnTo>
                    <a:lnTo>
                      <a:pt x="53281" y="20625"/>
                    </a:lnTo>
                    <a:lnTo>
                      <a:pt x="56525" y="24843"/>
                    </a:lnTo>
                    <a:lnTo>
                      <a:pt x="58841" y="24843"/>
                    </a:lnTo>
                    <a:lnTo>
                      <a:pt x="61621" y="25781"/>
                    </a:lnTo>
                    <a:lnTo>
                      <a:pt x="68571" y="33281"/>
                    </a:lnTo>
                    <a:lnTo>
                      <a:pt x="72741" y="37500"/>
                    </a:lnTo>
                    <a:lnTo>
                      <a:pt x="77374" y="42187"/>
                    </a:lnTo>
                    <a:lnTo>
                      <a:pt x="78764" y="42187"/>
                    </a:lnTo>
                    <a:lnTo>
                      <a:pt x="80154" y="43125"/>
                    </a:lnTo>
                    <a:lnTo>
                      <a:pt x="77374" y="45000"/>
                    </a:lnTo>
                    <a:lnTo>
                      <a:pt x="74594" y="46406"/>
                    </a:lnTo>
                    <a:lnTo>
                      <a:pt x="72741" y="50625"/>
                    </a:lnTo>
                    <a:lnTo>
                      <a:pt x="70424" y="52500"/>
                    </a:lnTo>
                    <a:lnTo>
                      <a:pt x="71351" y="58125"/>
                    </a:lnTo>
                    <a:lnTo>
                      <a:pt x="77374" y="56718"/>
                    </a:lnTo>
                    <a:lnTo>
                      <a:pt x="80154" y="58125"/>
                    </a:lnTo>
                    <a:lnTo>
                      <a:pt x="77374" y="60937"/>
                    </a:lnTo>
                    <a:lnTo>
                      <a:pt x="82934" y="69375"/>
                    </a:lnTo>
                    <a:lnTo>
                      <a:pt x="88030" y="72187"/>
                    </a:lnTo>
                    <a:lnTo>
                      <a:pt x="112586" y="82500"/>
                    </a:lnTo>
                    <a:lnTo>
                      <a:pt x="120000" y="82500"/>
                    </a:lnTo>
                    <a:lnTo>
                      <a:pt x="97760" y="106875"/>
                    </a:lnTo>
                    <a:lnTo>
                      <a:pt x="94517" y="106875"/>
                    </a:lnTo>
                    <a:lnTo>
                      <a:pt x="82934" y="108750"/>
                    </a:lnTo>
                    <a:lnTo>
                      <a:pt x="80154" y="112500"/>
                    </a:lnTo>
                    <a:lnTo>
                      <a:pt x="75984" y="112500"/>
                    </a:lnTo>
                    <a:lnTo>
                      <a:pt x="72741" y="115781"/>
                    </a:lnTo>
                    <a:lnTo>
                      <a:pt x="67181" y="115781"/>
                    </a:lnTo>
                    <a:lnTo>
                      <a:pt x="64864" y="112500"/>
                    </a:lnTo>
                    <a:lnTo>
                      <a:pt x="60694" y="114375"/>
                    </a:lnTo>
                    <a:lnTo>
                      <a:pt x="57451" y="114375"/>
                    </a:lnTo>
                    <a:lnTo>
                      <a:pt x="53281" y="120000"/>
                    </a:lnTo>
                    <a:lnTo>
                      <a:pt x="44015" y="118593"/>
                    </a:lnTo>
                    <a:lnTo>
                      <a:pt x="36138" y="112500"/>
                    </a:lnTo>
                    <a:lnTo>
                      <a:pt x="27335" y="110156"/>
                    </a:lnTo>
                    <a:lnTo>
                      <a:pt x="24092" y="110156"/>
                    </a:lnTo>
                    <a:lnTo>
                      <a:pt x="23166" y="104062"/>
                    </a:lnTo>
                    <a:lnTo>
                      <a:pt x="20386" y="104062"/>
                    </a:lnTo>
                    <a:lnTo>
                      <a:pt x="18532" y="99843"/>
                    </a:lnTo>
                    <a:lnTo>
                      <a:pt x="16216" y="95156"/>
                    </a:lnTo>
                    <a:lnTo>
                      <a:pt x="10193" y="90937"/>
                    </a:lnTo>
                    <a:lnTo>
                      <a:pt x="6023" y="86718"/>
                    </a:lnTo>
                    <a:lnTo>
                      <a:pt x="0" y="84375"/>
                    </a:lnTo>
                    <a:lnTo>
                      <a:pt x="0" y="79218"/>
                    </a:lnTo>
                    <a:lnTo>
                      <a:pt x="6023" y="78281"/>
                    </a:lnTo>
                    <a:lnTo>
                      <a:pt x="10193" y="78281"/>
                    </a:lnTo>
                    <a:lnTo>
                      <a:pt x="10193" y="67968"/>
                    </a:lnTo>
                    <a:lnTo>
                      <a:pt x="11583" y="65156"/>
                    </a:lnTo>
                    <a:lnTo>
                      <a:pt x="11583" y="62343"/>
                    </a:lnTo>
                    <a:lnTo>
                      <a:pt x="13436" y="59531"/>
                    </a:lnTo>
                    <a:lnTo>
                      <a:pt x="16216" y="59531"/>
                    </a:lnTo>
                    <a:lnTo>
                      <a:pt x="16216" y="56718"/>
                    </a:lnTo>
                    <a:lnTo>
                      <a:pt x="18532" y="49218"/>
                    </a:lnTo>
                    <a:lnTo>
                      <a:pt x="21776" y="45000"/>
                    </a:lnTo>
                    <a:lnTo>
                      <a:pt x="24092" y="42187"/>
                    </a:lnTo>
                    <a:lnTo>
                      <a:pt x="25945" y="37500"/>
                    </a:lnTo>
                    <a:lnTo>
                      <a:pt x="27335" y="27656"/>
                    </a:lnTo>
                    <a:lnTo>
                      <a:pt x="30115" y="16406"/>
                    </a:lnTo>
                    <a:lnTo>
                      <a:pt x="30115" y="11718"/>
                    </a:lnTo>
                    <a:lnTo>
                      <a:pt x="31505" y="7500"/>
                    </a:lnTo>
                    <a:lnTo>
                      <a:pt x="34285" y="7500"/>
                    </a:lnTo>
                    <a:lnTo>
                      <a:pt x="34285" y="4687"/>
                    </a:lnTo>
                    <a:lnTo>
                      <a:pt x="38918" y="2812"/>
                    </a:lnTo>
                    <a:lnTo>
                      <a:pt x="40772" y="2812"/>
                    </a:lnTo>
                    <a:lnTo>
                      <a:pt x="43088" y="0"/>
                    </a:lnTo>
                    <a:lnTo>
                      <a:pt x="43088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9"/>
              <p:cNvSpPr/>
              <p:nvPr/>
            </p:nvSpPr>
            <p:spPr>
              <a:xfrm>
                <a:off x="5638801" y="3952875"/>
                <a:ext cx="82550" cy="169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2307" y="7850"/>
                    </a:moveTo>
                    <a:lnTo>
                      <a:pt x="71538" y="3364"/>
                    </a:lnTo>
                    <a:lnTo>
                      <a:pt x="83076" y="0"/>
                    </a:lnTo>
                    <a:lnTo>
                      <a:pt x="92307" y="7850"/>
                    </a:lnTo>
                    <a:lnTo>
                      <a:pt x="113076" y="13457"/>
                    </a:lnTo>
                    <a:lnTo>
                      <a:pt x="113076" y="20186"/>
                    </a:lnTo>
                    <a:lnTo>
                      <a:pt x="120000" y="31401"/>
                    </a:lnTo>
                    <a:lnTo>
                      <a:pt x="113076" y="41495"/>
                    </a:lnTo>
                    <a:lnTo>
                      <a:pt x="113076" y="45981"/>
                    </a:lnTo>
                    <a:lnTo>
                      <a:pt x="99230" y="51588"/>
                    </a:lnTo>
                    <a:lnTo>
                      <a:pt x="92307" y="61682"/>
                    </a:lnTo>
                    <a:lnTo>
                      <a:pt x="83076" y="65046"/>
                    </a:lnTo>
                    <a:lnTo>
                      <a:pt x="78461" y="76261"/>
                    </a:lnTo>
                    <a:lnTo>
                      <a:pt x="78461" y="99813"/>
                    </a:lnTo>
                    <a:lnTo>
                      <a:pt x="83076" y="117757"/>
                    </a:lnTo>
                    <a:lnTo>
                      <a:pt x="62307" y="117757"/>
                    </a:lnTo>
                    <a:lnTo>
                      <a:pt x="34615" y="120000"/>
                    </a:lnTo>
                    <a:lnTo>
                      <a:pt x="34615" y="113271"/>
                    </a:lnTo>
                    <a:lnTo>
                      <a:pt x="34615" y="109906"/>
                    </a:lnTo>
                    <a:lnTo>
                      <a:pt x="34615" y="61682"/>
                    </a:lnTo>
                    <a:lnTo>
                      <a:pt x="20769" y="54953"/>
                    </a:lnTo>
                    <a:lnTo>
                      <a:pt x="20769" y="45981"/>
                    </a:lnTo>
                    <a:lnTo>
                      <a:pt x="0" y="41495"/>
                    </a:lnTo>
                    <a:lnTo>
                      <a:pt x="0" y="28037"/>
                    </a:lnTo>
                    <a:lnTo>
                      <a:pt x="13846" y="23551"/>
                    </a:lnTo>
                    <a:lnTo>
                      <a:pt x="30000" y="20186"/>
                    </a:lnTo>
                    <a:lnTo>
                      <a:pt x="48461" y="17943"/>
                    </a:lnTo>
                    <a:lnTo>
                      <a:pt x="62307" y="7850"/>
                    </a:lnTo>
                    <a:lnTo>
                      <a:pt x="62307" y="785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9"/>
              <p:cNvSpPr/>
              <p:nvPr/>
            </p:nvSpPr>
            <p:spPr>
              <a:xfrm>
                <a:off x="6151563" y="4794250"/>
                <a:ext cx="249238" cy="265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318" y="0"/>
                    </a:moveTo>
                    <a:lnTo>
                      <a:pt x="74904" y="7185"/>
                    </a:lnTo>
                    <a:lnTo>
                      <a:pt x="81783" y="15089"/>
                    </a:lnTo>
                    <a:lnTo>
                      <a:pt x="81783" y="20119"/>
                    </a:lnTo>
                    <a:lnTo>
                      <a:pt x="91719" y="26586"/>
                    </a:lnTo>
                    <a:lnTo>
                      <a:pt x="96305" y="29461"/>
                    </a:lnTo>
                    <a:lnTo>
                      <a:pt x="98598" y="35928"/>
                    </a:lnTo>
                    <a:lnTo>
                      <a:pt x="103184" y="35928"/>
                    </a:lnTo>
                    <a:lnTo>
                      <a:pt x="104713" y="44550"/>
                    </a:lnTo>
                    <a:lnTo>
                      <a:pt x="107770" y="48143"/>
                    </a:lnTo>
                    <a:lnTo>
                      <a:pt x="113121" y="48143"/>
                    </a:lnTo>
                    <a:lnTo>
                      <a:pt x="120000" y="53173"/>
                    </a:lnTo>
                    <a:lnTo>
                      <a:pt x="120000" y="59640"/>
                    </a:lnTo>
                    <a:lnTo>
                      <a:pt x="114649" y="62514"/>
                    </a:lnTo>
                    <a:lnTo>
                      <a:pt x="110063" y="62514"/>
                    </a:lnTo>
                    <a:lnTo>
                      <a:pt x="103184" y="71137"/>
                    </a:lnTo>
                    <a:lnTo>
                      <a:pt x="100891" y="71137"/>
                    </a:lnTo>
                    <a:lnTo>
                      <a:pt x="98598" y="72574"/>
                    </a:lnTo>
                    <a:lnTo>
                      <a:pt x="94012" y="74730"/>
                    </a:lnTo>
                    <a:lnTo>
                      <a:pt x="91719" y="79041"/>
                    </a:lnTo>
                    <a:lnTo>
                      <a:pt x="88662" y="86227"/>
                    </a:lnTo>
                    <a:lnTo>
                      <a:pt x="84076" y="88383"/>
                    </a:lnTo>
                    <a:lnTo>
                      <a:pt x="77197" y="90538"/>
                    </a:lnTo>
                    <a:lnTo>
                      <a:pt x="71847" y="102035"/>
                    </a:lnTo>
                    <a:lnTo>
                      <a:pt x="64968" y="104910"/>
                    </a:lnTo>
                    <a:lnTo>
                      <a:pt x="58853" y="104910"/>
                    </a:lnTo>
                    <a:lnTo>
                      <a:pt x="51210" y="102035"/>
                    </a:lnTo>
                    <a:lnTo>
                      <a:pt x="42038" y="97005"/>
                    </a:lnTo>
                    <a:lnTo>
                      <a:pt x="35159" y="99880"/>
                    </a:lnTo>
                    <a:lnTo>
                      <a:pt x="35159" y="108502"/>
                    </a:lnTo>
                    <a:lnTo>
                      <a:pt x="28280" y="112814"/>
                    </a:lnTo>
                    <a:lnTo>
                      <a:pt x="23694" y="114970"/>
                    </a:lnTo>
                    <a:lnTo>
                      <a:pt x="20636" y="117125"/>
                    </a:lnTo>
                    <a:lnTo>
                      <a:pt x="16050" y="117125"/>
                    </a:lnTo>
                    <a:lnTo>
                      <a:pt x="9171" y="120000"/>
                    </a:lnTo>
                    <a:lnTo>
                      <a:pt x="9171" y="112814"/>
                    </a:lnTo>
                    <a:lnTo>
                      <a:pt x="9171" y="106347"/>
                    </a:lnTo>
                    <a:lnTo>
                      <a:pt x="9171" y="104910"/>
                    </a:lnTo>
                    <a:lnTo>
                      <a:pt x="3821" y="95568"/>
                    </a:lnTo>
                    <a:lnTo>
                      <a:pt x="0" y="90538"/>
                    </a:lnTo>
                    <a:lnTo>
                      <a:pt x="2292" y="53173"/>
                    </a:lnTo>
                    <a:lnTo>
                      <a:pt x="13757" y="53173"/>
                    </a:lnTo>
                    <a:lnTo>
                      <a:pt x="16050" y="7185"/>
                    </a:lnTo>
                    <a:lnTo>
                      <a:pt x="35159" y="4311"/>
                    </a:lnTo>
                    <a:lnTo>
                      <a:pt x="43566" y="2155"/>
                    </a:lnTo>
                    <a:lnTo>
                      <a:pt x="48917" y="8622"/>
                    </a:lnTo>
                    <a:lnTo>
                      <a:pt x="58853" y="4311"/>
                    </a:lnTo>
                    <a:lnTo>
                      <a:pt x="62675" y="4311"/>
                    </a:lnTo>
                    <a:lnTo>
                      <a:pt x="68025" y="0"/>
                    </a:lnTo>
                    <a:lnTo>
                      <a:pt x="70318" y="0"/>
                    </a:lnTo>
                    <a:lnTo>
                      <a:pt x="70318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9"/>
              <p:cNvSpPr/>
              <p:nvPr/>
            </p:nvSpPr>
            <p:spPr>
              <a:xfrm>
                <a:off x="5461001" y="3878263"/>
                <a:ext cx="220663" cy="1571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057" y="0"/>
                    </a:moveTo>
                    <a:lnTo>
                      <a:pt x="88057" y="12121"/>
                    </a:lnTo>
                    <a:lnTo>
                      <a:pt x="90647" y="19393"/>
                    </a:lnTo>
                    <a:lnTo>
                      <a:pt x="94100" y="26666"/>
                    </a:lnTo>
                    <a:lnTo>
                      <a:pt x="100143" y="35151"/>
                    </a:lnTo>
                    <a:lnTo>
                      <a:pt x="104460" y="35151"/>
                    </a:lnTo>
                    <a:lnTo>
                      <a:pt x="104460" y="37575"/>
                    </a:lnTo>
                    <a:lnTo>
                      <a:pt x="100143" y="35151"/>
                    </a:lnTo>
                    <a:lnTo>
                      <a:pt x="100143" y="42424"/>
                    </a:lnTo>
                    <a:lnTo>
                      <a:pt x="109640" y="49696"/>
                    </a:lnTo>
                    <a:lnTo>
                      <a:pt x="114820" y="49696"/>
                    </a:lnTo>
                    <a:lnTo>
                      <a:pt x="117410" y="52121"/>
                    </a:lnTo>
                    <a:lnTo>
                      <a:pt x="114820" y="56969"/>
                    </a:lnTo>
                    <a:lnTo>
                      <a:pt x="120000" y="65454"/>
                    </a:lnTo>
                    <a:lnTo>
                      <a:pt x="114820" y="76363"/>
                    </a:lnTo>
                    <a:lnTo>
                      <a:pt x="107913" y="78787"/>
                    </a:lnTo>
                    <a:lnTo>
                      <a:pt x="101870" y="82424"/>
                    </a:lnTo>
                    <a:lnTo>
                      <a:pt x="96690" y="87272"/>
                    </a:lnTo>
                    <a:lnTo>
                      <a:pt x="90647" y="87272"/>
                    </a:lnTo>
                    <a:lnTo>
                      <a:pt x="86330" y="87272"/>
                    </a:lnTo>
                    <a:lnTo>
                      <a:pt x="80287" y="82424"/>
                    </a:lnTo>
                    <a:lnTo>
                      <a:pt x="75107" y="87272"/>
                    </a:lnTo>
                    <a:lnTo>
                      <a:pt x="39712" y="87272"/>
                    </a:lnTo>
                    <a:lnTo>
                      <a:pt x="39712" y="94545"/>
                    </a:lnTo>
                    <a:lnTo>
                      <a:pt x="43165" y="109090"/>
                    </a:lnTo>
                    <a:lnTo>
                      <a:pt x="39712" y="119999"/>
                    </a:lnTo>
                    <a:lnTo>
                      <a:pt x="29352" y="109090"/>
                    </a:lnTo>
                    <a:lnTo>
                      <a:pt x="23309" y="109090"/>
                    </a:lnTo>
                    <a:lnTo>
                      <a:pt x="19856" y="116363"/>
                    </a:lnTo>
                    <a:lnTo>
                      <a:pt x="13812" y="116363"/>
                    </a:lnTo>
                    <a:lnTo>
                      <a:pt x="9496" y="101818"/>
                    </a:lnTo>
                    <a:lnTo>
                      <a:pt x="3453" y="101818"/>
                    </a:lnTo>
                    <a:lnTo>
                      <a:pt x="3453" y="98181"/>
                    </a:lnTo>
                    <a:lnTo>
                      <a:pt x="0" y="90909"/>
                    </a:lnTo>
                    <a:lnTo>
                      <a:pt x="6043" y="78787"/>
                    </a:lnTo>
                    <a:lnTo>
                      <a:pt x="3453" y="67878"/>
                    </a:lnTo>
                    <a:lnTo>
                      <a:pt x="11223" y="65454"/>
                    </a:lnTo>
                    <a:lnTo>
                      <a:pt x="13812" y="65454"/>
                    </a:lnTo>
                    <a:lnTo>
                      <a:pt x="19856" y="56969"/>
                    </a:lnTo>
                    <a:lnTo>
                      <a:pt x="19856" y="49696"/>
                    </a:lnTo>
                    <a:lnTo>
                      <a:pt x="23309" y="49696"/>
                    </a:lnTo>
                    <a:lnTo>
                      <a:pt x="19856" y="37575"/>
                    </a:lnTo>
                    <a:lnTo>
                      <a:pt x="25035" y="35151"/>
                    </a:lnTo>
                    <a:lnTo>
                      <a:pt x="31942" y="42424"/>
                    </a:lnTo>
                    <a:lnTo>
                      <a:pt x="35395" y="37575"/>
                    </a:lnTo>
                    <a:lnTo>
                      <a:pt x="35395" y="30303"/>
                    </a:lnTo>
                    <a:lnTo>
                      <a:pt x="39712" y="30303"/>
                    </a:lnTo>
                    <a:lnTo>
                      <a:pt x="39712" y="24242"/>
                    </a:lnTo>
                    <a:lnTo>
                      <a:pt x="53525" y="19393"/>
                    </a:lnTo>
                    <a:lnTo>
                      <a:pt x="56978" y="7272"/>
                    </a:lnTo>
                    <a:lnTo>
                      <a:pt x="69064" y="4848"/>
                    </a:lnTo>
                    <a:lnTo>
                      <a:pt x="75107" y="0"/>
                    </a:lnTo>
                    <a:lnTo>
                      <a:pt x="88057" y="0"/>
                    </a:lnTo>
                    <a:lnTo>
                      <a:pt x="88057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9"/>
              <p:cNvSpPr/>
              <p:nvPr/>
            </p:nvSpPr>
            <p:spPr>
              <a:xfrm>
                <a:off x="6411913" y="4362450"/>
                <a:ext cx="57150" cy="603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2105"/>
                    </a:moveTo>
                    <a:lnTo>
                      <a:pt x="30000" y="12631"/>
                    </a:lnTo>
                    <a:lnTo>
                      <a:pt x="36666" y="22105"/>
                    </a:lnTo>
                    <a:lnTo>
                      <a:pt x="60000" y="22105"/>
                    </a:lnTo>
                    <a:lnTo>
                      <a:pt x="60000" y="0"/>
                    </a:lnTo>
                    <a:lnTo>
                      <a:pt x="86666" y="0"/>
                    </a:lnTo>
                    <a:lnTo>
                      <a:pt x="86666" y="22105"/>
                    </a:lnTo>
                    <a:lnTo>
                      <a:pt x="100000" y="31578"/>
                    </a:lnTo>
                    <a:lnTo>
                      <a:pt x="120000" y="41052"/>
                    </a:lnTo>
                    <a:lnTo>
                      <a:pt x="106666" y="63157"/>
                    </a:lnTo>
                    <a:lnTo>
                      <a:pt x="86666" y="82105"/>
                    </a:lnTo>
                    <a:lnTo>
                      <a:pt x="60000" y="107368"/>
                    </a:lnTo>
                    <a:lnTo>
                      <a:pt x="30000" y="120000"/>
                    </a:lnTo>
                    <a:lnTo>
                      <a:pt x="30000" y="107368"/>
                    </a:lnTo>
                    <a:lnTo>
                      <a:pt x="16666" y="82105"/>
                    </a:lnTo>
                    <a:lnTo>
                      <a:pt x="16666" y="63157"/>
                    </a:lnTo>
                    <a:lnTo>
                      <a:pt x="16666" y="41052"/>
                    </a:lnTo>
                    <a:lnTo>
                      <a:pt x="6666" y="31578"/>
                    </a:lnTo>
                    <a:lnTo>
                      <a:pt x="0" y="22105"/>
                    </a:lnTo>
                    <a:lnTo>
                      <a:pt x="0" y="2210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9"/>
              <p:cNvSpPr/>
              <p:nvPr/>
            </p:nvSpPr>
            <p:spPr>
              <a:xfrm>
                <a:off x="6762751" y="3946525"/>
                <a:ext cx="42863" cy="50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333" y="0"/>
                    </a:moveTo>
                    <a:lnTo>
                      <a:pt x="120000" y="48750"/>
                    </a:lnTo>
                    <a:lnTo>
                      <a:pt x="53333" y="75000"/>
                    </a:lnTo>
                    <a:lnTo>
                      <a:pt x="53333" y="82500"/>
                    </a:lnTo>
                    <a:lnTo>
                      <a:pt x="93333" y="82500"/>
                    </a:lnTo>
                    <a:lnTo>
                      <a:pt x="111111" y="93750"/>
                    </a:lnTo>
                    <a:lnTo>
                      <a:pt x="93333" y="108750"/>
                    </a:lnTo>
                    <a:lnTo>
                      <a:pt x="93333" y="120000"/>
                    </a:lnTo>
                    <a:lnTo>
                      <a:pt x="66666" y="108750"/>
                    </a:lnTo>
                    <a:lnTo>
                      <a:pt x="8888" y="120000"/>
                    </a:lnTo>
                    <a:lnTo>
                      <a:pt x="0" y="75000"/>
                    </a:lnTo>
                    <a:lnTo>
                      <a:pt x="22222" y="60000"/>
                    </a:lnTo>
                    <a:lnTo>
                      <a:pt x="40000" y="26250"/>
                    </a:lnTo>
                    <a:lnTo>
                      <a:pt x="66666" y="15000"/>
                    </a:lnTo>
                    <a:lnTo>
                      <a:pt x="93333" y="0"/>
                    </a:lnTo>
                    <a:lnTo>
                      <a:pt x="93333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9"/>
              <p:cNvSpPr/>
              <p:nvPr/>
            </p:nvSpPr>
            <p:spPr>
              <a:xfrm>
                <a:off x="5384801" y="3997325"/>
                <a:ext cx="160338" cy="1793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93" y="9557"/>
                    </a:moveTo>
                    <a:lnTo>
                      <a:pt x="19009" y="6371"/>
                    </a:lnTo>
                    <a:lnTo>
                      <a:pt x="21386" y="9557"/>
                    </a:lnTo>
                    <a:lnTo>
                      <a:pt x="29702" y="9557"/>
                    </a:lnTo>
                    <a:lnTo>
                      <a:pt x="29702" y="6371"/>
                    </a:lnTo>
                    <a:lnTo>
                      <a:pt x="32079" y="6371"/>
                    </a:lnTo>
                    <a:lnTo>
                      <a:pt x="39207" y="3185"/>
                    </a:lnTo>
                    <a:lnTo>
                      <a:pt x="43960" y="0"/>
                    </a:lnTo>
                    <a:lnTo>
                      <a:pt x="46336" y="9557"/>
                    </a:lnTo>
                    <a:lnTo>
                      <a:pt x="54653" y="6371"/>
                    </a:lnTo>
                    <a:lnTo>
                      <a:pt x="61782" y="6371"/>
                    </a:lnTo>
                    <a:lnTo>
                      <a:pt x="61782" y="9557"/>
                    </a:lnTo>
                    <a:lnTo>
                      <a:pt x="70099" y="9557"/>
                    </a:lnTo>
                    <a:lnTo>
                      <a:pt x="76039" y="22300"/>
                    </a:lnTo>
                    <a:lnTo>
                      <a:pt x="84356" y="22300"/>
                    </a:lnTo>
                    <a:lnTo>
                      <a:pt x="89108" y="15929"/>
                    </a:lnTo>
                    <a:lnTo>
                      <a:pt x="97425" y="15929"/>
                    </a:lnTo>
                    <a:lnTo>
                      <a:pt x="111683" y="25486"/>
                    </a:lnTo>
                    <a:lnTo>
                      <a:pt x="116435" y="31858"/>
                    </a:lnTo>
                    <a:lnTo>
                      <a:pt x="120000" y="42477"/>
                    </a:lnTo>
                    <a:lnTo>
                      <a:pt x="120000" y="47787"/>
                    </a:lnTo>
                    <a:lnTo>
                      <a:pt x="111683" y="55221"/>
                    </a:lnTo>
                    <a:lnTo>
                      <a:pt x="109306" y="64778"/>
                    </a:lnTo>
                    <a:lnTo>
                      <a:pt x="105742" y="72212"/>
                    </a:lnTo>
                    <a:lnTo>
                      <a:pt x="109306" y="91327"/>
                    </a:lnTo>
                    <a:lnTo>
                      <a:pt x="116435" y="100884"/>
                    </a:lnTo>
                    <a:lnTo>
                      <a:pt x="116435" y="108318"/>
                    </a:lnTo>
                    <a:lnTo>
                      <a:pt x="109306" y="104070"/>
                    </a:lnTo>
                    <a:lnTo>
                      <a:pt x="105742" y="98761"/>
                    </a:lnTo>
                    <a:lnTo>
                      <a:pt x="100990" y="104070"/>
                    </a:lnTo>
                    <a:lnTo>
                      <a:pt x="95049" y="104070"/>
                    </a:lnTo>
                    <a:lnTo>
                      <a:pt x="84356" y="104070"/>
                    </a:lnTo>
                    <a:lnTo>
                      <a:pt x="61782" y="104070"/>
                    </a:lnTo>
                    <a:lnTo>
                      <a:pt x="43960" y="108318"/>
                    </a:lnTo>
                    <a:lnTo>
                      <a:pt x="19009" y="120000"/>
                    </a:lnTo>
                    <a:lnTo>
                      <a:pt x="19009" y="104070"/>
                    </a:lnTo>
                    <a:lnTo>
                      <a:pt x="19009" y="91327"/>
                    </a:lnTo>
                    <a:lnTo>
                      <a:pt x="14257" y="87079"/>
                    </a:lnTo>
                    <a:lnTo>
                      <a:pt x="10693" y="83893"/>
                    </a:lnTo>
                    <a:lnTo>
                      <a:pt x="3564" y="83893"/>
                    </a:lnTo>
                    <a:lnTo>
                      <a:pt x="0" y="77522"/>
                    </a:lnTo>
                    <a:lnTo>
                      <a:pt x="0" y="74336"/>
                    </a:lnTo>
                    <a:lnTo>
                      <a:pt x="0" y="69026"/>
                    </a:lnTo>
                    <a:lnTo>
                      <a:pt x="0" y="59469"/>
                    </a:lnTo>
                    <a:lnTo>
                      <a:pt x="3564" y="59469"/>
                    </a:lnTo>
                    <a:lnTo>
                      <a:pt x="5940" y="47787"/>
                    </a:lnTo>
                    <a:lnTo>
                      <a:pt x="3564" y="45663"/>
                    </a:lnTo>
                    <a:lnTo>
                      <a:pt x="5940" y="42477"/>
                    </a:lnTo>
                    <a:lnTo>
                      <a:pt x="19009" y="42477"/>
                    </a:lnTo>
                    <a:lnTo>
                      <a:pt x="10693" y="36106"/>
                    </a:lnTo>
                    <a:lnTo>
                      <a:pt x="10693" y="31858"/>
                    </a:lnTo>
                    <a:lnTo>
                      <a:pt x="10693" y="25486"/>
                    </a:lnTo>
                    <a:lnTo>
                      <a:pt x="5940" y="22300"/>
                    </a:lnTo>
                    <a:lnTo>
                      <a:pt x="5940" y="13805"/>
                    </a:lnTo>
                    <a:lnTo>
                      <a:pt x="10693" y="955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9"/>
              <p:cNvSpPr/>
              <p:nvPr/>
            </p:nvSpPr>
            <p:spPr>
              <a:xfrm>
                <a:off x="5384801" y="3997325"/>
                <a:ext cx="160338" cy="1793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93" y="9557"/>
                    </a:moveTo>
                    <a:lnTo>
                      <a:pt x="19009" y="6371"/>
                    </a:lnTo>
                    <a:lnTo>
                      <a:pt x="21386" y="9557"/>
                    </a:lnTo>
                    <a:lnTo>
                      <a:pt x="29702" y="9557"/>
                    </a:lnTo>
                    <a:lnTo>
                      <a:pt x="29702" y="6371"/>
                    </a:lnTo>
                    <a:lnTo>
                      <a:pt x="32079" y="6371"/>
                    </a:lnTo>
                    <a:lnTo>
                      <a:pt x="39207" y="3185"/>
                    </a:lnTo>
                    <a:lnTo>
                      <a:pt x="43960" y="0"/>
                    </a:lnTo>
                    <a:lnTo>
                      <a:pt x="46336" y="9557"/>
                    </a:lnTo>
                    <a:lnTo>
                      <a:pt x="54653" y="6371"/>
                    </a:lnTo>
                    <a:lnTo>
                      <a:pt x="61782" y="6371"/>
                    </a:lnTo>
                    <a:lnTo>
                      <a:pt x="61782" y="9557"/>
                    </a:lnTo>
                    <a:lnTo>
                      <a:pt x="70099" y="9557"/>
                    </a:lnTo>
                    <a:lnTo>
                      <a:pt x="76039" y="22300"/>
                    </a:lnTo>
                    <a:lnTo>
                      <a:pt x="84356" y="22300"/>
                    </a:lnTo>
                    <a:lnTo>
                      <a:pt x="89108" y="15929"/>
                    </a:lnTo>
                    <a:lnTo>
                      <a:pt x="97425" y="15929"/>
                    </a:lnTo>
                    <a:lnTo>
                      <a:pt x="111683" y="25486"/>
                    </a:lnTo>
                    <a:lnTo>
                      <a:pt x="116435" y="31858"/>
                    </a:lnTo>
                    <a:lnTo>
                      <a:pt x="120000" y="42477"/>
                    </a:lnTo>
                    <a:lnTo>
                      <a:pt x="120000" y="47787"/>
                    </a:lnTo>
                    <a:lnTo>
                      <a:pt x="111683" y="55221"/>
                    </a:lnTo>
                    <a:lnTo>
                      <a:pt x="109306" y="64778"/>
                    </a:lnTo>
                    <a:lnTo>
                      <a:pt x="105742" y="72212"/>
                    </a:lnTo>
                    <a:lnTo>
                      <a:pt x="109306" y="91327"/>
                    </a:lnTo>
                    <a:lnTo>
                      <a:pt x="116435" y="100884"/>
                    </a:lnTo>
                    <a:lnTo>
                      <a:pt x="116435" y="108318"/>
                    </a:lnTo>
                    <a:lnTo>
                      <a:pt x="109306" y="104070"/>
                    </a:lnTo>
                    <a:lnTo>
                      <a:pt x="105742" y="98761"/>
                    </a:lnTo>
                    <a:lnTo>
                      <a:pt x="100990" y="104070"/>
                    </a:lnTo>
                    <a:lnTo>
                      <a:pt x="95049" y="104070"/>
                    </a:lnTo>
                    <a:lnTo>
                      <a:pt x="84356" y="104070"/>
                    </a:lnTo>
                    <a:lnTo>
                      <a:pt x="61782" y="104070"/>
                    </a:lnTo>
                    <a:lnTo>
                      <a:pt x="43960" y="108318"/>
                    </a:lnTo>
                    <a:lnTo>
                      <a:pt x="19009" y="120000"/>
                    </a:lnTo>
                    <a:lnTo>
                      <a:pt x="19009" y="104070"/>
                    </a:lnTo>
                    <a:lnTo>
                      <a:pt x="19009" y="91327"/>
                    </a:lnTo>
                    <a:lnTo>
                      <a:pt x="14257" y="87079"/>
                    </a:lnTo>
                    <a:lnTo>
                      <a:pt x="10693" y="83893"/>
                    </a:lnTo>
                    <a:lnTo>
                      <a:pt x="3564" y="83893"/>
                    </a:lnTo>
                    <a:lnTo>
                      <a:pt x="0" y="77522"/>
                    </a:lnTo>
                    <a:lnTo>
                      <a:pt x="0" y="74336"/>
                    </a:lnTo>
                    <a:lnTo>
                      <a:pt x="0" y="69026"/>
                    </a:lnTo>
                    <a:lnTo>
                      <a:pt x="0" y="59469"/>
                    </a:lnTo>
                    <a:lnTo>
                      <a:pt x="3564" y="59469"/>
                    </a:lnTo>
                    <a:lnTo>
                      <a:pt x="5940" y="47787"/>
                    </a:lnTo>
                    <a:lnTo>
                      <a:pt x="3564" y="45663"/>
                    </a:lnTo>
                    <a:lnTo>
                      <a:pt x="5940" y="42477"/>
                    </a:lnTo>
                    <a:lnTo>
                      <a:pt x="19009" y="42477"/>
                    </a:lnTo>
                    <a:lnTo>
                      <a:pt x="10693" y="36106"/>
                    </a:lnTo>
                    <a:lnTo>
                      <a:pt x="10693" y="31858"/>
                    </a:lnTo>
                    <a:lnTo>
                      <a:pt x="10693" y="25486"/>
                    </a:lnTo>
                    <a:lnTo>
                      <a:pt x="5940" y="22300"/>
                    </a:lnTo>
                    <a:lnTo>
                      <a:pt x="5940" y="13805"/>
                    </a:lnTo>
                    <a:lnTo>
                      <a:pt x="10693" y="9557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9"/>
              <p:cNvSpPr/>
              <p:nvPr/>
            </p:nvSpPr>
            <p:spPr>
              <a:xfrm>
                <a:off x="5857876" y="4232275"/>
                <a:ext cx="160338" cy="171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653" y="3333"/>
                    </a:moveTo>
                    <a:lnTo>
                      <a:pt x="54653" y="0"/>
                    </a:lnTo>
                    <a:lnTo>
                      <a:pt x="70099" y="0"/>
                    </a:lnTo>
                    <a:lnTo>
                      <a:pt x="87920" y="0"/>
                    </a:lnTo>
                    <a:lnTo>
                      <a:pt x="93861" y="0"/>
                    </a:lnTo>
                    <a:lnTo>
                      <a:pt x="93861" y="3333"/>
                    </a:lnTo>
                    <a:lnTo>
                      <a:pt x="93861" y="6666"/>
                    </a:lnTo>
                    <a:lnTo>
                      <a:pt x="90297" y="10000"/>
                    </a:lnTo>
                    <a:lnTo>
                      <a:pt x="93861" y="20000"/>
                    </a:lnTo>
                    <a:lnTo>
                      <a:pt x="100990" y="20000"/>
                    </a:lnTo>
                    <a:lnTo>
                      <a:pt x="109306" y="16666"/>
                    </a:lnTo>
                    <a:lnTo>
                      <a:pt x="112871" y="20000"/>
                    </a:lnTo>
                    <a:lnTo>
                      <a:pt x="117623" y="30000"/>
                    </a:lnTo>
                    <a:lnTo>
                      <a:pt x="112871" y="34444"/>
                    </a:lnTo>
                    <a:lnTo>
                      <a:pt x="109306" y="37777"/>
                    </a:lnTo>
                    <a:lnTo>
                      <a:pt x="105742" y="47777"/>
                    </a:lnTo>
                    <a:lnTo>
                      <a:pt x="117623" y="54444"/>
                    </a:lnTo>
                    <a:lnTo>
                      <a:pt x="120000" y="71111"/>
                    </a:lnTo>
                    <a:lnTo>
                      <a:pt x="117623" y="77777"/>
                    </a:lnTo>
                    <a:lnTo>
                      <a:pt x="112871" y="85555"/>
                    </a:lnTo>
                    <a:lnTo>
                      <a:pt x="112871" y="91111"/>
                    </a:lnTo>
                    <a:lnTo>
                      <a:pt x="109306" y="91111"/>
                    </a:lnTo>
                    <a:lnTo>
                      <a:pt x="100990" y="85555"/>
                    </a:lnTo>
                    <a:lnTo>
                      <a:pt x="90297" y="91111"/>
                    </a:lnTo>
                    <a:lnTo>
                      <a:pt x="78415" y="77777"/>
                    </a:lnTo>
                    <a:lnTo>
                      <a:pt x="73663" y="91111"/>
                    </a:lnTo>
                    <a:lnTo>
                      <a:pt x="67722" y="87777"/>
                    </a:lnTo>
                    <a:lnTo>
                      <a:pt x="62970" y="87777"/>
                    </a:lnTo>
                    <a:lnTo>
                      <a:pt x="59405" y="98888"/>
                    </a:lnTo>
                    <a:lnTo>
                      <a:pt x="67722" y="102222"/>
                    </a:lnTo>
                    <a:lnTo>
                      <a:pt x="67722" y="115555"/>
                    </a:lnTo>
                    <a:lnTo>
                      <a:pt x="62970" y="115555"/>
                    </a:lnTo>
                    <a:lnTo>
                      <a:pt x="59405" y="113333"/>
                    </a:lnTo>
                    <a:lnTo>
                      <a:pt x="54653" y="115555"/>
                    </a:lnTo>
                    <a:lnTo>
                      <a:pt x="48712" y="120000"/>
                    </a:lnTo>
                    <a:lnTo>
                      <a:pt x="27326" y="102222"/>
                    </a:lnTo>
                    <a:lnTo>
                      <a:pt x="19009" y="95555"/>
                    </a:lnTo>
                    <a:lnTo>
                      <a:pt x="27326" y="95555"/>
                    </a:lnTo>
                    <a:lnTo>
                      <a:pt x="15445" y="91111"/>
                    </a:lnTo>
                    <a:lnTo>
                      <a:pt x="11881" y="81111"/>
                    </a:lnTo>
                    <a:lnTo>
                      <a:pt x="15445" y="81111"/>
                    </a:lnTo>
                    <a:lnTo>
                      <a:pt x="11881" y="77777"/>
                    </a:lnTo>
                    <a:lnTo>
                      <a:pt x="15445" y="77777"/>
                    </a:lnTo>
                    <a:lnTo>
                      <a:pt x="15445" y="71111"/>
                    </a:lnTo>
                    <a:lnTo>
                      <a:pt x="11881" y="73333"/>
                    </a:lnTo>
                    <a:lnTo>
                      <a:pt x="3564" y="64444"/>
                    </a:lnTo>
                    <a:lnTo>
                      <a:pt x="0" y="57777"/>
                    </a:lnTo>
                    <a:lnTo>
                      <a:pt x="8316" y="57777"/>
                    </a:lnTo>
                    <a:lnTo>
                      <a:pt x="11881" y="44444"/>
                    </a:lnTo>
                    <a:lnTo>
                      <a:pt x="19009" y="44444"/>
                    </a:lnTo>
                    <a:lnTo>
                      <a:pt x="22574" y="44444"/>
                    </a:lnTo>
                    <a:lnTo>
                      <a:pt x="15445" y="40000"/>
                    </a:lnTo>
                    <a:lnTo>
                      <a:pt x="11881" y="34444"/>
                    </a:lnTo>
                    <a:lnTo>
                      <a:pt x="19009" y="34444"/>
                    </a:lnTo>
                    <a:lnTo>
                      <a:pt x="15445" y="22222"/>
                    </a:lnTo>
                    <a:lnTo>
                      <a:pt x="33267" y="26666"/>
                    </a:lnTo>
                    <a:lnTo>
                      <a:pt x="43960" y="22222"/>
                    </a:lnTo>
                    <a:lnTo>
                      <a:pt x="54653" y="22222"/>
                    </a:lnTo>
                    <a:lnTo>
                      <a:pt x="54653" y="3333"/>
                    </a:lnTo>
                    <a:lnTo>
                      <a:pt x="54653" y="333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9"/>
              <p:cNvSpPr/>
              <p:nvPr/>
            </p:nvSpPr>
            <p:spPr>
              <a:xfrm>
                <a:off x="5154613" y="3910013"/>
                <a:ext cx="82550" cy="23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40000"/>
                    </a:moveTo>
                    <a:lnTo>
                      <a:pt x="50769" y="16000"/>
                    </a:lnTo>
                    <a:lnTo>
                      <a:pt x="78461" y="0"/>
                    </a:lnTo>
                    <a:lnTo>
                      <a:pt x="103846" y="40000"/>
                    </a:lnTo>
                    <a:lnTo>
                      <a:pt x="120000" y="40000"/>
                    </a:lnTo>
                    <a:lnTo>
                      <a:pt x="103846" y="88000"/>
                    </a:lnTo>
                    <a:lnTo>
                      <a:pt x="69230" y="40000"/>
                    </a:lnTo>
                    <a:lnTo>
                      <a:pt x="55384" y="72000"/>
                    </a:lnTo>
                    <a:lnTo>
                      <a:pt x="34615" y="72000"/>
                    </a:lnTo>
                    <a:lnTo>
                      <a:pt x="34615" y="88000"/>
                    </a:lnTo>
                    <a:lnTo>
                      <a:pt x="0" y="120000"/>
                    </a:lnTo>
                    <a:lnTo>
                      <a:pt x="0" y="72000"/>
                    </a:lnTo>
                    <a:lnTo>
                      <a:pt x="9230" y="72000"/>
                    </a:lnTo>
                    <a:lnTo>
                      <a:pt x="9230" y="40000"/>
                    </a:lnTo>
                    <a:lnTo>
                      <a:pt x="9230" y="4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9"/>
              <p:cNvSpPr/>
              <p:nvPr/>
            </p:nvSpPr>
            <p:spPr>
              <a:xfrm>
                <a:off x="5526088" y="3986213"/>
                <a:ext cx="122238" cy="1762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92" y="33513"/>
                    </a:moveTo>
                    <a:lnTo>
                      <a:pt x="14025" y="23783"/>
                    </a:lnTo>
                    <a:lnTo>
                      <a:pt x="7792" y="10810"/>
                    </a:lnTo>
                    <a:lnTo>
                      <a:pt x="7792" y="4324"/>
                    </a:lnTo>
                    <a:lnTo>
                      <a:pt x="71688" y="4324"/>
                    </a:lnTo>
                    <a:lnTo>
                      <a:pt x="81038" y="0"/>
                    </a:lnTo>
                    <a:lnTo>
                      <a:pt x="91948" y="4324"/>
                    </a:lnTo>
                    <a:lnTo>
                      <a:pt x="85714" y="7567"/>
                    </a:lnTo>
                    <a:lnTo>
                      <a:pt x="95064" y="17297"/>
                    </a:lnTo>
                    <a:lnTo>
                      <a:pt x="95064" y="23783"/>
                    </a:lnTo>
                    <a:lnTo>
                      <a:pt x="95064" y="30270"/>
                    </a:lnTo>
                    <a:lnTo>
                      <a:pt x="99740" y="33513"/>
                    </a:lnTo>
                    <a:lnTo>
                      <a:pt x="99740" y="40000"/>
                    </a:lnTo>
                    <a:lnTo>
                      <a:pt x="99740" y="44324"/>
                    </a:lnTo>
                    <a:lnTo>
                      <a:pt x="110649" y="54054"/>
                    </a:lnTo>
                    <a:lnTo>
                      <a:pt x="105974" y="56216"/>
                    </a:lnTo>
                    <a:lnTo>
                      <a:pt x="105974" y="68108"/>
                    </a:lnTo>
                    <a:lnTo>
                      <a:pt x="105974" y="73513"/>
                    </a:lnTo>
                    <a:lnTo>
                      <a:pt x="105974" y="90810"/>
                    </a:lnTo>
                    <a:lnTo>
                      <a:pt x="120000" y="96216"/>
                    </a:lnTo>
                    <a:lnTo>
                      <a:pt x="110649" y="100540"/>
                    </a:lnTo>
                    <a:lnTo>
                      <a:pt x="95064" y="103783"/>
                    </a:lnTo>
                    <a:lnTo>
                      <a:pt x="74805" y="108108"/>
                    </a:lnTo>
                    <a:lnTo>
                      <a:pt x="48311" y="113513"/>
                    </a:lnTo>
                    <a:lnTo>
                      <a:pt x="32727" y="120000"/>
                    </a:lnTo>
                    <a:lnTo>
                      <a:pt x="14025" y="117837"/>
                    </a:lnTo>
                    <a:lnTo>
                      <a:pt x="14025" y="110270"/>
                    </a:lnTo>
                    <a:lnTo>
                      <a:pt x="4675" y="100540"/>
                    </a:lnTo>
                    <a:lnTo>
                      <a:pt x="0" y="81081"/>
                    </a:lnTo>
                    <a:lnTo>
                      <a:pt x="4675" y="73513"/>
                    </a:lnTo>
                    <a:lnTo>
                      <a:pt x="7792" y="63783"/>
                    </a:lnTo>
                    <a:lnTo>
                      <a:pt x="18701" y="56216"/>
                    </a:lnTo>
                    <a:lnTo>
                      <a:pt x="18701" y="50810"/>
                    </a:lnTo>
                    <a:lnTo>
                      <a:pt x="14025" y="40000"/>
                    </a:lnTo>
                    <a:lnTo>
                      <a:pt x="7792" y="33513"/>
                    </a:lnTo>
                    <a:lnTo>
                      <a:pt x="7792" y="3351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9"/>
              <p:cNvSpPr/>
              <p:nvPr/>
            </p:nvSpPr>
            <p:spPr>
              <a:xfrm>
                <a:off x="5208588" y="3943350"/>
                <a:ext cx="201613" cy="150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007" y="0"/>
                    </a:moveTo>
                    <a:lnTo>
                      <a:pt x="29291" y="0"/>
                    </a:lnTo>
                    <a:lnTo>
                      <a:pt x="32125" y="2526"/>
                    </a:lnTo>
                    <a:lnTo>
                      <a:pt x="37795" y="7578"/>
                    </a:lnTo>
                    <a:lnTo>
                      <a:pt x="45354" y="2526"/>
                    </a:lnTo>
                    <a:lnTo>
                      <a:pt x="49133" y="7578"/>
                    </a:lnTo>
                    <a:lnTo>
                      <a:pt x="57637" y="2526"/>
                    </a:lnTo>
                    <a:lnTo>
                      <a:pt x="57637" y="11368"/>
                    </a:lnTo>
                    <a:lnTo>
                      <a:pt x="60472" y="16421"/>
                    </a:lnTo>
                    <a:lnTo>
                      <a:pt x="66141" y="11368"/>
                    </a:lnTo>
                    <a:lnTo>
                      <a:pt x="68976" y="18947"/>
                    </a:lnTo>
                    <a:lnTo>
                      <a:pt x="78425" y="11368"/>
                    </a:lnTo>
                    <a:lnTo>
                      <a:pt x="84094" y="16421"/>
                    </a:lnTo>
                    <a:lnTo>
                      <a:pt x="85984" y="7578"/>
                    </a:lnTo>
                    <a:lnTo>
                      <a:pt x="92598" y="2526"/>
                    </a:lnTo>
                    <a:lnTo>
                      <a:pt x="98267" y="18947"/>
                    </a:lnTo>
                    <a:lnTo>
                      <a:pt x="101102" y="22736"/>
                    </a:lnTo>
                    <a:lnTo>
                      <a:pt x="104881" y="30315"/>
                    </a:lnTo>
                    <a:lnTo>
                      <a:pt x="104881" y="39157"/>
                    </a:lnTo>
                    <a:lnTo>
                      <a:pt x="107716" y="42947"/>
                    </a:lnTo>
                    <a:lnTo>
                      <a:pt x="107716" y="50526"/>
                    </a:lnTo>
                    <a:lnTo>
                      <a:pt x="113385" y="54315"/>
                    </a:lnTo>
                    <a:lnTo>
                      <a:pt x="109606" y="59368"/>
                    </a:lnTo>
                    <a:lnTo>
                      <a:pt x="109606" y="69473"/>
                    </a:lnTo>
                    <a:lnTo>
                      <a:pt x="113385" y="73263"/>
                    </a:lnTo>
                    <a:lnTo>
                      <a:pt x="113385" y="80842"/>
                    </a:lnTo>
                    <a:lnTo>
                      <a:pt x="113385" y="85894"/>
                    </a:lnTo>
                    <a:lnTo>
                      <a:pt x="120000" y="93473"/>
                    </a:lnTo>
                    <a:lnTo>
                      <a:pt x="109606" y="93473"/>
                    </a:lnTo>
                    <a:lnTo>
                      <a:pt x="107716" y="97263"/>
                    </a:lnTo>
                    <a:lnTo>
                      <a:pt x="109606" y="99789"/>
                    </a:lnTo>
                    <a:lnTo>
                      <a:pt x="107716" y="113684"/>
                    </a:lnTo>
                    <a:lnTo>
                      <a:pt x="104881" y="113684"/>
                    </a:lnTo>
                    <a:lnTo>
                      <a:pt x="98267" y="113684"/>
                    </a:lnTo>
                    <a:lnTo>
                      <a:pt x="98267" y="120000"/>
                    </a:lnTo>
                    <a:lnTo>
                      <a:pt x="89763" y="120000"/>
                    </a:lnTo>
                    <a:lnTo>
                      <a:pt x="85984" y="116210"/>
                    </a:lnTo>
                    <a:lnTo>
                      <a:pt x="85984" y="108631"/>
                    </a:lnTo>
                    <a:lnTo>
                      <a:pt x="84094" y="93473"/>
                    </a:lnTo>
                    <a:lnTo>
                      <a:pt x="75590" y="93473"/>
                    </a:lnTo>
                    <a:lnTo>
                      <a:pt x="68976" y="93473"/>
                    </a:lnTo>
                    <a:lnTo>
                      <a:pt x="68976" y="80842"/>
                    </a:lnTo>
                    <a:lnTo>
                      <a:pt x="66141" y="77052"/>
                    </a:lnTo>
                    <a:lnTo>
                      <a:pt x="64251" y="69473"/>
                    </a:lnTo>
                    <a:lnTo>
                      <a:pt x="57637" y="59368"/>
                    </a:lnTo>
                    <a:lnTo>
                      <a:pt x="42519" y="59368"/>
                    </a:lnTo>
                    <a:lnTo>
                      <a:pt x="37795" y="61894"/>
                    </a:lnTo>
                    <a:lnTo>
                      <a:pt x="34015" y="73263"/>
                    </a:lnTo>
                    <a:lnTo>
                      <a:pt x="32125" y="73263"/>
                    </a:lnTo>
                    <a:lnTo>
                      <a:pt x="23622" y="80842"/>
                    </a:lnTo>
                    <a:lnTo>
                      <a:pt x="23622" y="73263"/>
                    </a:lnTo>
                    <a:lnTo>
                      <a:pt x="17007" y="65684"/>
                    </a:lnTo>
                    <a:lnTo>
                      <a:pt x="4724" y="54315"/>
                    </a:lnTo>
                    <a:lnTo>
                      <a:pt x="1889" y="42947"/>
                    </a:lnTo>
                    <a:lnTo>
                      <a:pt x="0" y="39157"/>
                    </a:lnTo>
                    <a:lnTo>
                      <a:pt x="1889" y="27789"/>
                    </a:lnTo>
                    <a:lnTo>
                      <a:pt x="17007" y="22736"/>
                    </a:lnTo>
                    <a:lnTo>
                      <a:pt x="17007" y="16421"/>
                    </a:lnTo>
                    <a:lnTo>
                      <a:pt x="14173" y="7578"/>
                    </a:lnTo>
                    <a:lnTo>
                      <a:pt x="17007" y="2526"/>
                    </a:lnTo>
                    <a:lnTo>
                      <a:pt x="17007" y="0"/>
                    </a:lnTo>
                    <a:lnTo>
                      <a:pt x="17007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9"/>
              <p:cNvSpPr/>
              <p:nvPr/>
            </p:nvSpPr>
            <p:spPr>
              <a:xfrm>
                <a:off x="5154613" y="3943350"/>
                <a:ext cx="82550" cy="53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1176"/>
                    </a:moveTo>
                    <a:lnTo>
                      <a:pt x="30000" y="7058"/>
                    </a:lnTo>
                    <a:lnTo>
                      <a:pt x="50769" y="7058"/>
                    </a:lnTo>
                    <a:lnTo>
                      <a:pt x="64615" y="0"/>
                    </a:lnTo>
                    <a:lnTo>
                      <a:pt x="120000" y="0"/>
                    </a:lnTo>
                    <a:lnTo>
                      <a:pt x="120000" y="7058"/>
                    </a:lnTo>
                    <a:lnTo>
                      <a:pt x="113076" y="21176"/>
                    </a:lnTo>
                    <a:lnTo>
                      <a:pt x="120000" y="45882"/>
                    </a:lnTo>
                    <a:lnTo>
                      <a:pt x="120000" y="63529"/>
                    </a:lnTo>
                    <a:lnTo>
                      <a:pt x="83076" y="77647"/>
                    </a:lnTo>
                    <a:lnTo>
                      <a:pt x="78461" y="109411"/>
                    </a:lnTo>
                    <a:lnTo>
                      <a:pt x="69230" y="120000"/>
                    </a:lnTo>
                    <a:lnTo>
                      <a:pt x="64615" y="95294"/>
                    </a:lnTo>
                    <a:lnTo>
                      <a:pt x="55384" y="109411"/>
                    </a:lnTo>
                    <a:lnTo>
                      <a:pt x="55384" y="52941"/>
                    </a:lnTo>
                    <a:lnTo>
                      <a:pt x="34615" y="63529"/>
                    </a:lnTo>
                    <a:lnTo>
                      <a:pt x="34615" y="45882"/>
                    </a:lnTo>
                    <a:lnTo>
                      <a:pt x="13846" y="31764"/>
                    </a:lnTo>
                    <a:lnTo>
                      <a:pt x="0" y="21176"/>
                    </a:lnTo>
                    <a:lnTo>
                      <a:pt x="0" y="21176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9"/>
              <p:cNvSpPr/>
              <p:nvPr/>
            </p:nvSpPr>
            <p:spPr>
              <a:xfrm>
                <a:off x="5848351" y="3933825"/>
                <a:ext cx="209550" cy="3032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090" y="0"/>
                    </a:moveTo>
                    <a:lnTo>
                      <a:pt x="95454" y="0"/>
                    </a:lnTo>
                    <a:lnTo>
                      <a:pt x="95454" y="3769"/>
                    </a:lnTo>
                    <a:lnTo>
                      <a:pt x="97272" y="7539"/>
                    </a:lnTo>
                    <a:lnTo>
                      <a:pt x="103636" y="11937"/>
                    </a:lnTo>
                    <a:lnTo>
                      <a:pt x="103636" y="17591"/>
                    </a:lnTo>
                    <a:lnTo>
                      <a:pt x="103636" y="23246"/>
                    </a:lnTo>
                    <a:lnTo>
                      <a:pt x="105454" y="30785"/>
                    </a:lnTo>
                    <a:lnTo>
                      <a:pt x="111818" y="34554"/>
                    </a:lnTo>
                    <a:lnTo>
                      <a:pt x="97272" y="34554"/>
                    </a:lnTo>
                    <a:lnTo>
                      <a:pt x="91818" y="33298"/>
                    </a:lnTo>
                    <a:lnTo>
                      <a:pt x="89090" y="38324"/>
                    </a:lnTo>
                    <a:lnTo>
                      <a:pt x="100000" y="46492"/>
                    </a:lnTo>
                    <a:lnTo>
                      <a:pt x="105454" y="47748"/>
                    </a:lnTo>
                    <a:lnTo>
                      <a:pt x="109090" y="57801"/>
                    </a:lnTo>
                    <a:lnTo>
                      <a:pt x="111818" y="57801"/>
                    </a:lnTo>
                    <a:lnTo>
                      <a:pt x="113636" y="61570"/>
                    </a:lnTo>
                    <a:lnTo>
                      <a:pt x="105454" y="65968"/>
                    </a:lnTo>
                    <a:lnTo>
                      <a:pt x="100000" y="74764"/>
                    </a:lnTo>
                    <a:lnTo>
                      <a:pt x="97272" y="74764"/>
                    </a:lnTo>
                    <a:lnTo>
                      <a:pt x="95454" y="84816"/>
                    </a:lnTo>
                    <a:lnTo>
                      <a:pt x="100000" y="86701"/>
                    </a:lnTo>
                    <a:lnTo>
                      <a:pt x="100000" y="92984"/>
                    </a:lnTo>
                    <a:lnTo>
                      <a:pt x="105454" y="94869"/>
                    </a:lnTo>
                    <a:lnTo>
                      <a:pt x="105454" y="102408"/>
                    </a:lnTo>
                    <a:lnTo>
                      <a:pt x="116363" y="108062"/>
                    </a:lnTo>
                    <a:lnTo>
                      <a:pt x="120000" y="110575"/>
                    </a:lnTo>
                    <a:lnTo>
                      <a:pt x="116363" y="116230"/>
                    </a:lnTo>
                    <a:lnTo>
                      <a:pt x="120000" y="120000"/>
                    </a:lnTo>
                    <a:lnTo>
                      <a:pt x="100000" y="116230"/>
                    </a:lnTo>
                    <a:lnTo>
                      <a:pt x="77272" y="118115"/>
                    </a:lnTo>
                    <a:lnTo>
                      <a:pt x="72727" y="118115"/>
                    </a:lnTo>
                    <a:lnTo>
                      <a:pt x="59090" y="118115"/>
                    </a:lnTo>
                    <a:lnTo>
                      <a:pt x="47272" y="118115"/>
                    </a:lnTo>
                    <a:lnTo>
                      <a:pt x="47272" y="120000"/>
                    </a:lnTo>
                    <a:lnTo>
                      <a:pt x="26363" y="120000"/>
                    </a:lnTo>
                    <a:lnTo>
                      <a:pt x="20000" y="116230"/>
                    </a:lnTo>
                    <a:lnTo>
                      <a:pt x="22727" y="108062"/>
                    </a:lnTo>
                    <a:lnTo>
                      <a:pt x="20000" y="100523"/>
                    </a:lnTo>
                    <a:lnTo>
                      <a:pt x="17272" y="100523"/>
                    </a:lnTo>
                    <a:lnTo>
                      <a:pt x="11818" y="100523"/>
                    </a:lnTo>
                    <a:lnTo>
                      <a:pt x="8181" y="94869"/>
                    </a:lnTo>
                    <a:lnTo>
                      <a:pt x="3636" y="94869"/>
                    </a:lnTo>
                    <a:lnTo>
                      <a:pt x="0" y="92984"/>
                    </a:lnTo>
                    <a:lnTo>
                      <a:pt x="5454" y="84816"/>
                    </a:lnTo>
                    <a:lnTo>
                      <a:pt x="8181" y="76649"/>
                    </a:lnTo>
                    <a:lnTo>
                      <a:pt x="17272" y="70994"/>
                    </a:lnTo>
                    <a:lnTo>
                      <a:pt x="26363" y="65968"/>
                    </a:lnTo>
                    <a:lnTo>
                      <a:pt x="30909" y="67853"/>
                    </a:lnTo>
                    <a:lnTo>
                      <a:pt x="36363" y="65968"/>
                    </a:lnTo>
                    <a:lnTo>
                      <a:pt x="39090" y="69109"/>
                    </a:lnTo>
                    <a:lnTo>
                      <a:pt x="42727" y="70994"/>
                    </a:lnTo>
                    <a:lnTo>
                      <a:pt x="47272" y="70994"/>
                    </a:lnTo>
                    <a:lnTo>
                      <a:pt x="53636" y="65968"/>
                    </a:lnTo>
                    <a:lnTo>
                      <a:pt x="57272" y="65968"/>
                    </a:lnTo>
                    <a:lnTo>
                      <a:pt x="53636" y="63455"/>
                    </a:lnTo>
                    <a:lnTo>
                      <a:pt x="61818" y="50261"/>
                    </a:lnTo>
                    <a:lnTo>
                      <a:pt x="67272" y="46492"/>
                    </a:lnTo>
                    <a:lnTo>
                      <a:pt x="70000" y="40209"/>
                    </a:lnTo>
                    <a:lnTo>
                      <a:pt x="74545" y="38324"/>
                    </a:lnTo>
                    <a:lnTo>
                      <a:pt x="74545" y="33298"/>
                    </a:lnTo>
                    <a:lnTo>
                      <a:pt x="77272" y="30785"/>
                    </a:lnTo>
                    <a:lnTo>
                      <a:pt x="77272" y="27015"/>
                    </a:lnTo>
                    <a:lnTo>
                      <a:pt x="86363" y="18848"/>
                    </a:lnTo>
                    <a:lnTo>
                      <a:pt x="89090" y="20732"/>
                    </a:lnTo>
                    <a:lnTo>
                      <a:pt x="97272" y="17591"/>
                    </a:lnTo>
                    <a:lnTo>
                      <a:pt x="95454" y="9424"/>
                    </a:lnTo>
                    <a:lnTo>
                      <a:pt x="89090" y="7539"/>
                    </a:lnTo>
                    <a:lnTo>
                      <a:pt x="89090" y="0"/>
                    </a:lnTo>
                    <a:lnTo>
                      <a:pt x="8909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9"/>
              <p:cNvSpPr/>
              <p:nvPr/>
            </p:nvSpPr>
            <p:spPr>
              <a:xfrm>
                <a:off x="6553201" y="4162425"/>
                <a:ext cx="217488" cy="268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520"/>
                    </a:moveTo>
                    <a:lnTo>
                      <a:pt x="4379" y="4970"/>
                    </a:lnTo>
                    <a:lnTo>
                      <a:pt x="13138" y="2840"/>
                    </a:lnTo>
                    <a:lnTo>
                      <a:pt x="21021" y="0"/>
                    </a:lnTo>
                    <a:lnTo>
                      <a:pt x="23649" y="4970"/>
                    </a:lnTo>
                    <a:lnTo>
                      <a:pt x="28029" y="4970"/>
                    </a:lnTo>
                    <a:lnTo>
                      <a:pt x="34160" y="4970"/>
                    </a:lnTo>
                    <a:lnTo>
                      <a:pt x="50802" y="8520"/>
                    </a:lnTo>
                    <a:lnTo>
                      <a:pt x="65693" y="17751"/>
                    </a:lnTo>
                    <a:lnTo>
                      <a:pt x="83211" y="19881"/>
                    </a:lnTo>
                    <a:lnTo>
                      <a:pt x="91094" y="11360"/>
                    </a:lnTo>
                    <a:lnTo>
                      <a:pt x="97226" y="11360"/>
                    </a:lnTo>
                    <a:lnTo>
                      <a:pt x="105109" y="8520"/>
                    </a:lnTo>
                    <a:lnTo>
                      <a:pt x="109489" y="13491"/>
                    </a:lnTo>
                    <a:lnTo>
                      <a:pt x="120000" y="13491"/>
                    </a:lnTo>
                    <a:lnTo>
                      <a:pt x="107737" y="26272"/>
                    </a:lnTo>
                    <a:lnTo>
                      <a:pt x="107737" y="71005"/>
                    </a:lnTo>
                    <a:lnTo>
                      <a:pt x="115620" y="80946"/>
                    </a:lnTo>
                    <a:lnTo>
                      <a:pt x="109489" y="85917"/>
                    </a:lnTo>
                    <a:lnTo>
                      <a:pt x="105109" y="87337"/>
                    </a:lnTo>
                    <a:lnTo>
                      <a:pt x="105109" y="89467"/>
                    </a:lnTo>
                    <a:lnTo>
                      <a:pt x="97226" y="94437"/>
                    </a:lnTo>
                    <a:lnTo>
                      <a:pt x="91094" y="96568"/>
                    </a:lnTo>
                    <a:lnTo>
                      <a:pt x="91094" y="103668"/>
                    </a:lnTo>
                    <a:lnTo>
                      <a:pt x="83211" y="113609"/>
                    </a:lnTo>
                    <a:lnTo>
                      <a:pt x="77956" y="120000"/>
                    </a:lnTo>
                    <a:lnTo>
                      <a:pt x="56058" y="107928"/>
                    </a:lnTo>
                    <a:lnTo>
                      <a:pt x="56058" y="98698"/>
                    </a:lnTo>
                    <a:lnTo>
                      <a:pt x="1751" y="74556"/>
                    </a:lnTo>
                    <a:lnTo>
                      <a:pt x="0" y="72426"/>
                    </a:lnTo>
                    <a:lnTo>
                      <a:pt x="0" y="56804"/>
                    </a:lnTo>
                    <a:lnTo>
                      <a:pt x="9635" y="45443"/>
                    </a:lnTo>
                    <a:lnTo>
                      <a:pt x="15766" y="37633"/>
                    </a:lnTo>
                    <a:lnTo>
                      <a:pt x="9635" y="26272"/>
                    </a:lnTo>
                    <a:lnTo>
                      <a:pt x="7883" y="19881"/>
                    </a:lnTo>
                    <a:lnTo>
                      <a:pt x="7883" y="14911"/>
                    </a:lnTo>
                    <a:lnTo>
                      <a:pt x="1751" y="13491"/>
                    </a:lnTo>
                    <a:lnTo>
                      <a:pt x="0" y="8520"/>
                    </a:lnTo>
                    <a:lnTo>
                      <a:pt x="0" y="852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9"/>
              <p:cNvSpPr/>
              <p:nvPr/>
            </p:nvSpPr>
            <p:spPr>
              <a:xfrm>
                <a:off x="6796088" y="4618038"/>
                <a:ext cx="9525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120000"/>
                    </a:lnTo>
                    <a:lnTo>
                      <a:pt x="0" y="93333"/>
                    </a:lnTo>
                    <a:lnTo>
                      <a:pt x="0" y="0"/>
                    </a:lnTo>
                    <a:lnTo>
                      <a:pt x="80000" y="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9"/>
              <p:cNvSpPr/>
              <p:nvPr/>
            </p:nvSpPr>
            <p:spPr>
              <a:xfrm>
                <a:off x="5922963" y="4192588"/>
                <a:ext cx="203200" cy="244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9687" y="21818"/>
                    </a:moveTo>
                    <a:lnTo>
                      <a:pt x="86250" y="11688"/>
                    </a:lnTo>
                    <a:lnTo>
                      <a:pt x="88125" y="1558"/>
                    </a:lnTo>
                    <a:lnTo>
                      <a:pt x="103125" y="0"/>
                    </a:lnTo>
                    <a:lnTo>
                      <a:pt x="111562" y="1558"/>
                    </a:lnTo>
                    <a:lnTo>
                      <a:pt x="120000" y="1558"/>
                    </a:lnTo>
                    <a:lnTo>
                      <a:pt x="120000" y="7012"/>
                    </a:lnTo>
                    <a:lnTo>
                      <a:pt x="118125" y="14025"/>
                    </a:lnTo>
                    <a:lnTo>
                      <a:pt x="111562" y="24155"/>
                    </a:lnTo>
                    <a:lnTo>
                      <a:pt x="108750" y="33506"/>
                    </a:lnTo>
                    <a:lnTo>
                      <a:pt x="108750" y="38181"/>
                    </a:lnTo>
                    <a:lnTo>
                      <a:pt x="108750" y="47532"/>
                    </a:lnTo>
                    <a:lnTo>
                      <a:pt x="105000" y="52987"/>
                    </a:lnTo>
                    <a:lnTo>
                      <a:pt x="105000" y="57662"/>
                    </a:lnTo>
                    <a:lnTo>
                      <a:pt x="96562" y="67012"/>
                    </a:lnTo>
                    <a:lnTo>
                      <a:pt x="94687" y="67012"/>
                    </a:lnTo>
                    <a:lnTo>
                      <a:pt x="88125" y="70909"/>
                    </a:lnTo>
                    <a:lnTo>
                      <a:pt x="86250" y="76363"/>
                    </a:lnTo>
                    <a:lnTo>
                      <a:pt x="82500" y="81038"/>
                    </a:lnTo>
                    <a:lnTo>
                      <a:pt x="79687" y="88831"/>
                    </a:lnTo>
                    <a:lnTo>
                      <a:pt x="79687" y="95844"/>
                    </a:lnTo>
                    <a:lnTo>
                      <a:pt x="75937" y="103636"/>
                    </a:lnTo>
                    <a:lnTo>
                      <a:pt x="71250" y="105974"/>
                    </a:lnTo>
                    <a:lnTo>
                      <a:pt x="64687" y="109870"/>
                    </a:lnTo>
                    <a:lnTo>
                      <a:pt x="62812" y="112987"/>
                    </a:lnTo>
                    <a:lnTo>
                      <a:pt x="54375" y="116883"/>
                    </a:lnTo>
                    <a:lnTo>
                      <a:pt x="54375" y="112987"/>
                    </a:lnTo>
                    <a:lnTo>
                      <a:pt x="50625" y="109870"/>
                    </a:lnTo>
                    <a:lnTo>
                      <a:pt x="41250" y="109870"/>
                    </a:lnTo>
                    <a:lnTo>
                      <a:pt x="41250" y="115324"/>
                    </a:lnTo>
                    <a:lnTo>
                      <a:pt x="32812" y="116883"/>
                    </a:lnTo>
                    <a:lnTo>
                      <a:pt x="32812" y="112987"/>
                    </a:lnTo>
                    <a:lnTo>
                      <a:pt x="28125" y="112987"/>
                    </a:lnTo>
                    <a:lnTo>
                      <a:pt x="28125" y="109870"/>
                    </a:lnTo>
                    <a:lnTo>
                      <a:pt x="23437" y="112987"/>
                    </a:lnTo>
                    <a:lnTo>
                      <a:pt x="19687" y="116883"/>
                    </a:lnTo>
                    <a:lnTo>
                      <a:pt x="15000" y="120000"/>
                    </a:lnTo>
                    <a:lnTo>
                      <a:pt x="11250" y="115324"/>
                    </a:lnTo>
                    <a:lnTo>
                      <a:pt x="0" y="103636"/>
                    </a:lnTo>
                    <a:lnTo>
                      <a:pt x="4687" y="100519"/>
                    </a:lnTo>
                    <a:lnTo>
                      <a:pt x="8437" y="98961"/>
                    </a:lnTo>
                    <a:lnTo>
                      <a:pt x="11250" y="100519"/>
                    </a:lnTo>
                    <a:lnTo>
                      <a:pt x="15000" y="100519"/>
                    </a:lnTo>
                    <a:lnTo>
                      <a:pt x="15000" y="91168"/>
                    </a:lnTo>
                    <a:lnTo>
                      <a:pt x="8437" y="88831"/>
                    </a:lnTo>
                    <a:lnTo>
                      <a:pt x="11250" y="81038"/>
                    </a:lnTo>
                    <a:lnTo>
                      <a:pt x="15000" y="81038"/>
                    </a:lnTo>
                    <a:lnTo>
                      <a:pt x="19687" y="83376"/>
                    </a:lnTo>
                    <a:lnTo>
                      <a:pt x="23437" y="74025"/>
                    </a:lnTo>
                    <a:lnTo>
                      <a:pt x="32812" y="83376"/>
                    </a:lnTo>
                    <a:lnTo>
                      <a:pt x="41250" y="79480"/>
                    </a:lnTo>
                    <a:lnTo>
                      <a:pt x="47812" y="83376"/>
                    </a:lnTo>
                    <a:lnTo>
                      <a:pt x="50625" y="83376"/>
                    </a:lnTo>
                    <a:lnTo>
                      <a:pt x="50625" y="79480"/>
                    </a:lnTo>
                    <a:lnTo>
                      <a:pt x="54375" y="74025"/>
                    </a:lnTo>
                    <a:lnTo>
                      <a:pt x="56250" y="69350"/>
                    </a:lnTo>
                    <a:lnTo>
                      <a:pt x="54375" y="57662"/>
                    </a:lnTo>
                    <a:lnTo>
                      <a:pt x="45000" y="52987"/>
                    </a:lnTo>
                    <a:lnTo>
                      <a:pt x="47812" y="45974"/>
                    </a:lnTo>
                    <a:lnTo>
                      <a:pt x="50625" y="43636"/>
                    </a:lnTo>
                    <a:lnTo>
                      <a:pt x="54375" y="40519"/>
                    </a:lnTo>
                    <a:lnTo>
                      <a:pt x="50625" y="33506"/>
                    </a:lnTo>
                    <a:lnTo>
                      <a:pt x="47812" y="31168"/>
                    </a:lnTo>
                    <a:lnTo>
                      <a:pt x="41250" y="33506"/>
                    </a:lnTo>
                    <a:lnTo>
                      <a:pt x="35625" y="33506"/>
                    </a:lnTo>
                    <a:lnTo>
                      <a:pt x="32812" y="26493"/>
                    </a:lnTo>
                    <a:lnTo>
                      <a:pt x="35625" y="24155"/>
                    </a:lnTo>
                    <a:lnTo>
                      <a:pt x="35625" y="21818"/>
                    </a:lnTo>
                    <a:lnTo>
                      <a:pt x="35625" y="19480"/>
                    </a:lnTo>
                    <a:lnTo>
                      <a:pt x="59062" y="17142"/>
                    </a:lnTo>
                    <a:lnTo>
                      <a:pt x="79687" y="21818"/>
                    </a:lnTo>
                    <a:lnTo>
                      <a:pt x="79687" y="2181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5305425" y="4060825"/>
                <a:ext cx="104775" cy="1158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4545" y="0"/>
                    </a:moveTo>
                    <a:lnTo>
                      <a:pt x="50909" y="0"/>
                    </a:lnTo>
                    <a:lnTo>
                      <a:pt x="54545" y="19726"/>
                    </a:lnTo>
                    <a:lnTo>
                      <a:pt x="54545" y="29589"/>
                    </a:lnTo>
                    <a:lnTo>
                      <a:pt x="61818" y="34520"/>
                    </a:lnTo>
                    <a:lnTo>
                      <a:pt x="78181" y="34520"/>
                    </a:lnTo>
                    <a:lnTo>
                      <a:pt x="78181" y="26301"/>
                    </a:lnTo>
                    <a:lnTo>
                      <a:pt x="90909" y="26301"/>
                    </a:lnTo>
                    <a:lnTo>
                      <a:pt x="90909" y="41095"/>
                    </a:lnTo>
                    <a:lnTo>
                      <a:pt x="90909" y="49315"/>
                    </a:lnTo>
                    <a:lnTo>
                      <a:pt x="90909" y="54246"/>
                    </a:lnTo>
                    <a:lnTo>
                      <a:pt x="96363" y="64109"/>
                    </a:lnTo>
                    <a:lnTo>
                      <a:pt x="107272" y="64109"/>
                    </a:lnTo>
                    <a:lnTo>
                      <a:pt x="112727" y="69041"/>
                    </a:lnTo>
                    <a:lnTo>
                      <a:pt x="120000" y="75616"/>
                    </a:lnTo>
                    <a:lnTo>
                      <a:pt x="120000" y="95342"/>
                    </a:lnTo>
                    <a:lnTo>
                      <a:pt x="120000" y="119999"/>
                    </a:lnTo>
                    <a:lnTo>
                      <a:pt x="90909" y="111780"/>
                    </a:lnTo>
                    <a:lnTo>
                      <a:pt x="34545" y="75616"/>
                    </a:lnTo>
                    <a:lnTo>
                      <a:pt x="0" y="49315"/>
                    </a:lnTo>
                    <a:lnTo>
                      <a:pt x="12727" y="29589"/>
                    </a:lnTo>
                    <a:lnTo>
                      <a:pt x="21818" y="19726"/>
                    </a:lnTo>
                    <a:lnTo>
                      <a:pt x="21818" y="8219"/>
                    </a:lnTo>
                    <a:lnTo>
                      <a:pt x="34545" y="8219"/>
                    </a:lnTo>
                    <a:lnTo>
                      <a:pt x="34545" y="0"/>
                    </a:lnTo>
                    <a:lnTo>
                      <a:pt x="34545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9"/>
              <p:cNvSpPr/>
              <p:nvPr/>
            </p:nvSpPr>
            <p:spPr>
              <a:xfrm>
                <a:off x="5873750" y="3355975"/>
                <a:ext cx="423863" cy="401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5138"/>
                    </a:moveTo>
                    <a:lnTo>
                      <a:pt x="1348" y="25138"/>
                    </a:lnTo>
                    <a:lnTo>
                      <a:pt x="5842" y="20395"/>
                    </a:lnTo>
                    <a:lnTo>
                      <a:pt x="5842" y="13754"/>
                    </a:lnTo>
                    <a:lnTo>
                      <a:pt x="10786" y="7588"/>
                    </a:lnTo>
                    <a:lnTo>
                      <a:pt x="16179" y="6166"/>
                    </a:lnTo>
                    <a:lnTo>
                      <a:pt x="15280" y="1897"/>
                    </a:lnTo>
                    <a:lnTo>
                      <a:pt x="15280" y="0"/>
                    </a:lnTo>
                    <a:lnTo>
                      <a:pt x="22022" y="1897"/>
                    </a:lnTo>
                    <a:lnTo>
                      <a:pt x="29662" y="1897"/>
                    </a:lnTo>
                    <a:lnTo>
                      <a:pt x="35505" y="4268"/>
                    </a:lnTo>
                    <a:lnTo>
                      <a:pt x="42247" y="6166"/>
                    </a:lnTo>
                    <a:lnTo>
                      <a:pt x="44943" y="15177"/>
                    </a:lnTo>
                    <a:lnTo>
                      <a:pt x="56179" y="17549"/>
                    </a:lnTo>
                    <a:lnTo>
                      <a:pt x="72808" y="25138"/>
                    </a:lnTo>
                    <a:lnTo>
                      <a:pt x="76853" y="21818"/>
                    </a:lnTo>
                    <a:lnTo>
                      <a:pt x="78651" y="17549"/>
                    </a:lnTo>
                    <a:lnTo>
                      <a:pt x="76853" y="10909"/>
                    </a:lnTo>
                    <a:lnTo>
                      <a:pt x="80000" y="4268"/>
                    </a:lnTo>
                    <a:lnTo>
                      <a:pt x="86741" y="1897"/>
                    </a:lnTo>
                    <a:lnTo>
                      <a:pt x="86741" y="3320"/>
                    </a:lnTo>
                    <a:lnTo>
                      <a:pt x="89887" y="1897"/>
                    </a:lnTo>
                    <a:lnTo>
                      <a:pt x="95280" y="1897"/>
                    </a:lnTo>
                    <a:lnTo>
                      <a:pt x="99325" y="3320"/>
                    </a:lnTo>
                    <a:lnTo>
                      <a:pt x="100224" y="6166"/>
                    </a:lnTo>
                    <a:lnTo>
                      <a:pt x="108764" y="9486"/>
                    </a:lnTo>
                    <a:lnTo>
                      <a:pt x="115505" y="13754"/>
                    </a:lnTo>
                    <a:lnTo>
                      <a:pt x="115505" y="15177"/>
                    </a:lnTo>
                    <a:lnTo>
                      <a:pt x="116853" y="20395"/>
                    </a:lnTo>
                    <a:lnTo>
                      <a:pt x="114606" y="25138"/>
                    </a:lnTo>
                    <a:lnTo>
                      <a:pt x="116853" y="34150"/>
                    </a:lnTo>
                    <a:lnTo>
                      <a:pt x="120000" y="96284"/>
                    </a:lnTo>
                    <a:lnTo>
                      <a:pt x="120000" y="115731"/>
                    </a:lnTo>
                    <a:lnTo>
                      <a:pt x="111460" y="115731"/>
                    </a:lnTo>
                    <a:lnTo>
                      <a:pt x="111460" y="120000"/>
                    </a:lnTo>
                    <a:lnTo>
                      <a:pt x="50337" y="84426"/>
                    </a:lnTo>
                    <a:lnTo>
                      <a:pt x="42247" y="89169"/>
                    </a:lnTo>
                    <a:lnTo>
                      <a:pt x="36853" y="92015"/>
                    </a:lnTo>
                    <a:lnTo>
                      <a:pt x="29662" y="85849"/>
                    </a:lnTo>
                    <a:lnTo>
                      <a:pt x="21123" y="84426"/>
                    </a:lnTo>
                    <a:lnTo>
                      <a:pt x="16179" y="77786"/>
                    </a:lnTo>
                    <a:lnTo>
                      <a:pt x="10786" y="75889"/>
                    </a:lnTo>
                    <a:lnTo>
                      <a:pt x="8089" y="75889"/>
                    </a:lnTo>
                    <a:lnTo>
                      <a:pt x="5842" y="72569"/>
                    </a:lnTo>
                    <a:lnTo>
                      <a:pt x="5842" y="68300"/>
                    </a:lnTo>
                    <a:lnTo>
                      <a:pt x="0" y="60237"/>
                    </a:lnTo>
                    <a:lnTo>
                      <a:pt x="4044" y="59288"/>
                    </a:lnTo>
                    <a:lnTo>
                      <a:pt x="2696" y="51699"/>
                    </a:lnTo>
                    <a:lnTo>
                      <a:pt x="4044" y="47430"/>
                    </a:lnTo>
                    <a:lnTo>
                      <a:pt x="2696" y="35573"/>
                    </a:lnTo>
                    <a:lnTo>
                      <a:pt x="0" y="25138"/>
                    </a:lnTo>
                    <a:lnTo>
                      <a:pt x="0" y="2513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9"/>
              <p:cNvSpPr/>
              <p:nvPr/>
            </p:nvSpPr>
            <p:spPr>
              <a:xfrm>
                <a:off x="6781800" y="4638675"/>
                <a:ext cx="209550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909" y="120000"/>
                    </a:moveTo>
                    <a:lnTo>
                      <a:pt x="23636" y="119024"/>
                    </a:lnTo>
                    <a:lnTo>
                      <a:pt x="11818" y="115609"/>
                    </a:lnTo>
                    <a:lnTo>
                      <a:pt x="8181" y="109268"/>
                    </a:lnTo>
                    <a:lnTo>
                      <a:pt x="8181" y="100487"/>
                    </a:lnTo>
                    <a:lnTo>
                      <a:pt x="2727" y="96097"/>
                    </a:lnTo>
                    <a:lnTo>
                      <a:pt x="0" y="88292"/>
                    </a:lnTo>
                    <a:lnTo>
                      <a:pt x="5454" y="82439"/>
                    </a:lnTo>
                    <a:lnTo>
                      <a:pt x="8181" y="80487"/>
                    </a:lnTo>
                    <a:lnTo>
                      <a:pt x="23636" y="70243"/>
                    </a:lnTo>
                    <a:lnTo>
                      <a:pt x="23636" y="67804"/>
                    </a:lnTo>
                    <a:lnTo>
                      <a:pt x="23636" y="64390"/>
                    </a:lnTo>
                    <a:lnTo>
                      <a:pt x="20000" y="62439"/>
                    </a:lnTo>
                    <a:lnTo>
                      <a:pt x="20000" y="58048"/>
                    </a:lnTo>
                    <a:lnTo>
                      <a:pt x="17272" y="50731"/>
                    </a:lnTo>
                    <a:lnTo>
                      <a:pt x="25454" y="40487"/>
                    </a:lnTo>
                    <a:lnTo>
                      <a:pt x="25454" y="35609"/>
                    </a:lnTo>
                    <a:lnTo>
                      <a:pt x="30909" y="35609"/>
                    </a:lnTo>
                    <a:lnTo>
                      <a:pt x="39090" y="34146"/>
                    </a:lnTo>
                    <a:lnTo>
                      <a:pt x="42727" y="34146"/>
                    </a:lnTo>
                    <a:lnTo>
                      <a:pt x="44545" y="32682"/>
                    </a:lnTo>
                    <a:lnTo>
                      <a:pt x="50909" y="32682"/>
                    </a:lnTo>
                    <a:lnTo>
                      <a:pt x="55454" y="32682"/>
                    </a:lnTo>
                    <a:lnTo>
                      <a:pt x="52727" y="31219"/>
                    </a:lnTo>
                    <a:lnTo>
                      <a:pt x="64545" y="28292"/>
                    </a:lnTo>
                    <a:lnTo>
                      <a:pt x="64545" y="29268"/>
                    </a:lnTo>
                    <a:lnTo>
                      <a:pt x="70000" y="29268"/>
                    </a:lnTo>
                    <a:lnTo>
                      <a:pt x="67272" y="28292"/>
                    </a:lnTo>
                    <a:lnTo>
                      <a:pt x="71818" y="23902"/>
                    </a:lnTo>
                    <a:lnTo>
                      <a:pt x="71818" y="26829"/>
                    </a:lnTo>
                    <a:lnTo>
                      <a:pt x="78181" y="22439"/>
                    </a:lnTo>
                    <a:lnTo>
                      <a:pt x="81818" y="23902"/>
                    </a:lnTo>
                    <a:lnTo>
                      <a:pt x="78181" y="20487"/>
                    </a:lnTo>
                    <a:lnTo>
                      <a:pt x="81818" y="18048"/>
                    </a:lnTo>
                    <a:lnTo>
                      <a:pt x="83636" y="19024"/>
                    </a:lnTo>
                    <a:lnTo>
                      <a:pt x="83636" y="16097"/>
                    </a:lnTo>
                    <a:lnTo>
                      <a:pt x="81818" y="12682"/>
                    </a:lnTo>
                    <a:lnTo>
                      <a:pt x="83636" y="12682"/>
                    </a:lnTo>
                    <a:lnTo>
                      <a:pt x="86363" y="14634"/>
                    </a:lnTo>
                    <a:lnTo>
                      <a:pt x="92727" y="10243"/>
                    </a:lnTo>
                    <a:lnTo>
                      <a:pt x="94545" y="12682"/>
                    </a:lnTo>
                    <a:lnTo>
                      <a:pt x="98181" y="8292"/>
                    </a:lnTo>
                    <a:lnTo>
                      <a:pt x="94545" y="2439"/>
                    </a:lnTo>
                    <a:lnTo>
                      <a:pt x="100909" y="2439"/>
                    </a:lnTo>
                    <a:lnTo>
                      <a:pt x="104545" y="0"/>
                    </a:lnTo>
                    <a:lnTo>
                      <a:pt x="104545" y="1463"/>
                    </a:lnTo>
                    <a:lnTo>
                      <a:pt x="106363" y="2439"/>
                    </a:lnTo>
                    <a:lnTo>
                      <a:pt x="109090" y="5853"/>
                    </a:lnTo>
                    <a:lnTo>
                      <a:pt x="112727" y="7317"/>
                    </a:lnTo>
                    <a:lnTo>
                      <a:pt x="117272" y="19024"/>
                    </a:lnTo>
                    <a:lnTo>
                      <a:pt x="120000" y="26829"/>
                    </a:lnTo>
                    <a:lnTo>
                      <a:pt x="114545" y="34146"/>
                    </a:lnTo>
                    <a:lnTo>
                      <a:pt x="112727" y="29268"/>
                    </a:lnTo>
                    <a:lnTo>
                      <a:pt x="106363" y="29268"/>
                    </a:lnTo>
                    <a:lnTo>
                      <a:pt x="109090" y="32682"/>
                    </a:lnTo>
                    <a:lnTo>
                      <a:pt x="109090" y="37073"/>
                    </a:lnTo>
                    <a:lnTo>
                      <a:pt x="104545" y="44878"/>
                    </a:lnTo>
                    <a:lnTo>
                      <a:pt x="104545" y="47804"/>
                    </a:lnTo>
                    <a:lnTo>
                      <a:pt x="92727" y="67804"/>
                    </a:lnTo>
                    <a:lnTo>
                      <a:pt x="71818" y="90243"/>
                    </a:lnTo>
                    <a:lnTo>
                      <a:pt x="55454" y="113658"/>
                    </a:lnTo>
                    <a:lnTo>
                      <a:pt x="47272" y="117073"/>
                    </a:lnTo>
                    <a:lnTo>
                      <a:pt x="39090" y="119024"/>
                    </a:lnTo>
                    <a:lnTo>
                      <a:pt x="30909" y="120000"/>
                    </a:lnTo>
                    <a:lnTo>
                      <a:pt x="30909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9"/>
              <p:cNvSpPr/>
              <p:nvPr/>
            </p:nvSpPr>
            <p:spPr>
              <a:xfrm>
                <a:off x="6519863" y="4559300"/>
                <a:ext cx="80963" cy="2206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352" y="0"/>
                    </a:moveTo>
                    <a:lnTo>
                      <a:pt x="23529" y="2589"/>
                    </a:lnTo>
                    <a:lnTo>
                      <a:pt x="40000" y="5179"/>
                    </a:lnTo>
                    <a:lnTo>
                      <a:pt x="54117" y="24172"/>
                    </a:lnTo>
                    <a:lnTo>
                      <a:pt x="61176" y="31942"/>
                    </a:lnTo>
                    <a:lnTo>
                      <a:pt x="61176" y="35395"/>
                    </a:lnTo>
                    <a:lnTo>
                      <a:pt x="54117" y="43165"/>
                    </a:lnTo>
                    <a:lnTo>
                      <a:pt x="61176" y="63884"/>
                    </a:lnTo>
                    <a:lnTo>
                      <a:pt x="75294" y="63884"/>
                    </a:lnTo>
                    <a:lnTo>
                      <a:pt x="91764" y="69064"/>
                    </a:lnTo>
                    <a:lnTo>
                      <a:pt x="105882" y="79424"/>
                    </a:lnTo>
                    <a:lnTo>
                      <a:pt x="120000" y="85467"/>
                    </a:lnTo>
                    <a:lnTo>
                      <a:pt x="112941" y="90647"/>
                    </a:lnTo>
                    <a:lnTo>
                      <a:pt x="105882" y="101007"/>
                    </a:lnTo>
                    <a:lnTo>
                      <a:pt x="96470" y="103597"/>
                    </a:lnTo>
                    <a:lnTo>
                      <a:pt x="91764" y="106187"/>
                    </a:lnTo>
                    <a:lnTo>
                      <a:pt x="84705" y="114820"/>
                    </a:lnTo>
                    <a:lnTo>
                      <a:pt x="84705" y="120000"/>
                    </a:lnTo>
                    <a:lnTo>
                      <a:pt x="75294" y="114820"/>
                    </a:lnTo>
                    <a:lnTo>
                      <a:pt x="61176" y="106187"/>
                    </a:lnTo>
                    <a:lnTo>
                      <a:pt x="49411" y="98417"/>
                    </a:lnTo>
                    <a:lnTo>
                      <a:pt x="61176" y="93237"/>
                    </a:lnTo>
                    <a:lnTo>
                      <a:pt x="54117" y="79424"/>
                    </a:lnTo>
                    <a:lnTo>
                      <a:pt x="40000" y="76834"/>
                    </a:lnTo>
                    <a:lnTo>
                      <a:pt x="23529" y="79424"/>
                    </a:lnTo>
                    <a:lnTo>
                      <a:pt x="2352" y="69064"/>
                    </a:lnTo>
                    <a:lnTo>
                      <a:pt x="0" y="71654"/>
                    </a:lnTo>
                    <a:lnTo>
                      <a:pt x="0" y="63884"/>
                    </a:lnTo>
                    <a:lnTo>
                      <a:pt x="2352" y="56115"/>
                    </a:lnTo>
                    <a:lnTo>
                      <a:pt x="2352" y="50071"/>
                    </a:lnTo>
                    <a:lnTo>
                      <a:pt x="11764" y="47482"/>
                    </a:lnTo>
                    <a:lnTo>
                      <a:pt x="16470" y="45755"/>
                    </a:lnTo>
                    <a:lnTo>
                      <a:pt x="11764" y="39712"/>
                    </a:lnTo>
                    <a:lnTo>
                      <a:pt x="11764" y="37985"/>
                    </a:lnTo>
                    <a:lnTo>
                      <a:pt x="16470" y="26762"/>
                    </a:lnTo>
                    <a:lnTo>
                      <a:pt x="16470" y="21582"/>
                    </a:lnTo>
                    <a:lnTo>
                      <a:pt x="32941" y="18129"/>
                    </a:lnTo>
                    <a:lnTo>
                      <a:pt x="32941" y="12949"/>
                    </a:lnTo>
                    <a:lnTo>
                      <a:pt x="16470" y="10359"/>
                    </a:lnTo>
                    <a:lnTo>
                      <a:pt x="11764" y="5179"/>
                    </a:lnTo>
                    <a:lnTo>
                      <a:pt x="2352" y="0"/>
                    </a:lnTo>
                    <a:lnTo>
                      <a:pt x="2352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9"/>
              <p:cNvSpPr/>
              <p:nvPr/>
            </p:nvSpPr>
            <p:spPr>
              <a:xfrm>
                <a:off x="5284788" y="3590925"/>
                <a:ext cx="450850" cy="4206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3661" y="0"/>
                    </a:moveTo>
                    <a:lnTo>
                      <a:pt x="98028" y="33509"/>
                    </a:lnTo>
                    <a:lnTo>
                      <a:pt x="98028" y="34415"/>
                    </a:lnTo>
                    <a:lnTo>
                      <a:pt x="101830" y="38490"/>
                    </a:lnTo>
                    <a:lnTo>
                      <a:pt x="105633" y="40301"/>
                    </a:lnTo>
                    <a:lnTo>
                      <a:pt x="108591" y="41660"/>
                    </a:lnTo>
                    <a:lnTo>
                      <a:pt x="112394" y="43471"/>
                    </a:lnTo>
                    <a:lnTo>
                      <a:pt x="112394" y="47547"/>
                    </a:lnTo>
                    <a:lnTo>
                      <a:pt x="111126" y="48905"/>
                    </a:lnTo>
                    <a:lnTo>
                      <a:pt x="114084" y="50716"/>
                    </a:lnTo>
                    <a:lnTo>
                      <a:pt x="120000" y="48905"/>
                    </a:lnTo>
                    <a:lnTo>
                      <a:pt x="120000" y="65207"/>
                    </a:lnTo>
                    <a:lnTo>
                      <a:pt x="119154" y="67018"/>
                    </a:lnTo>
                    <a:lnTo>
                      <a:pt x="116197" y="73811"/>
                    </a:lnTo>
                    <a:lnTo>
                      <a:pt x="114929" y="79698"/>
                    </a:lnTo>
                    <a:lnTo>
                      <a:pt x="111126" y="79698"/>
                    </a:lnTo>
                    <a:lnTo>
                      <a:pt x="98028" y="79698"/>
                    </a:lnTo>
                    <a:lnTo>
                      <a:pt x="96760" y="80603"/>
                    </a:lnTo>
                    <a:lnTo>
                      <a:pt x="90000" y="81962"/>
                    </a:lnTo>
                    <a:lnTo>
                      <a:pt x="83661" y="81962"/>
                    </a:lnTo>
                    <a:lnTo>
                      <a:pt x="80704" y="83773"/>
                    </a:lnTo>
                    <a:lnTo>
                      <a:pt x="74788" y="84679"/>
                    </a:lnTo>
                    <a:lnTo>
                      <a:pt x="73098" y="89207"/>
                    </a:lnTo>
                    <a:lnTo>
                      <a:pt x="66338" y="91018"/>
                    </a:lnTo>
                    <a:lnTo>
                      <a:pt x="66338" y="93283"/>
                    </a:lnTo>
                    <a:lnTo>
                      <a:pt x="64225" y="93283"/>
                    </a:lnTo>
                    <a:lnTo>
                      <a:pt x="64225" y="96000"/>
                    </a:lnTo>
                    <a:lnTo>
                      <a:pt x="62535" y="97811"/>
                    </a:lnTo>
                    <a:lnTo>
                      <a:pt x="59154" y="95094"/>
                    </a:lnTo>
                    <a:lnTo>
                      <a:pt x="56619" y="96000"/>
                    </a:lnTo>
                    <a:lnTo>
                      <a:pt x="58309" y="100528"/>
                    </a:lnTo>
                    <a:lnTo>
                      <a:pt x="56619" y="100528"/>
                    </a:lnTo>
                    <a:lnTo>
                      <a:pt x="56619" y="103245"/>
                    </a:lnTo>
                    <a:lnTo>
                      <a:pt x="53661" y="106415"/>
                    </a:lnTo>
                    <a:lnTo>
                      <a:pt x="52394" y="106415"/>
                    </a:lnTo>
                    <a:lnTo>
                      <a:pt x="48591" y="107320"/>
                    </a:lnTo>
                    <a:lnTo>
                      <a:pt x="49859" y="111396"/>
                    </a:lnTo>
                    <a:lnTo>
                      <a:pt x="46901" y="115924"/>
                    </a:lnTo>
                    <a:lnTo>
                      <a:pt x="48591" y="118641"/>
                    </a:lnTo>
                    <a:lnTo>
                      <a:pt x="46056" y="118641"/>
                    </a:lnTo>
                    <a:lnTo>
                      <a:pt x="43098" y="120000"/>
                    </a:lnTo>
                    <a:lnTo>
                      <a:pt x="42253" y="115924"/>
                    </a:lnTo>
                    <a:lnTo>
                      <a:pt x="40563" y="117283"/>
                    </a:lnTo>
                    <a:lnTo>
                      <a:pt x="38028" y="118641"/>
                    </a:lnTo>
                    <a:lnTo>
                      <a:pt x="37183" y="118641"/>
                    </a:lnTo>
                    <a:lnTo>
                      <a:pt x="37183" y="120000"/>
                    </a:lnTo>
                    <a:lnTo>
                      <a:pt x="34225" y="120000"/>
                    </a:lnTo>
                    <a:lnTo>
                      <a:pt x="33380" y="118641"/>
                    </a:lnTo>
                    <a:lnTo>
                      <a:pt x="30422" y="120000"/>
                    </a:lnTo>
                    <a:lnTo>
                      <a:pt x="27887" y="118641"/>
                    </a:lnTo>
                    <a:lnTo>
                      <a:pt x="27887" y="115924"/>
                    </a:lnTo>
                    <a:lnTo>
                      <a:pt x="26619" y="114566"/>
                    </a:lnTo>
                    <a:lnTo>
                      <a:pt x="26619" y="111396"/>
                    </a:lnTo>
                    <a:lnTo>
                      <a:pt x="24929" y="108679"/>
                    </a:lnTo>
                    <a:lnTo>
                      <a:pt x="23661" y="107320"/>
                    </a:lnTo>
                    <a:lnTo>
                      <a:pt x="21126" y="101433"/>
                    </a:lnTo>
                    <a:lnTo>
                      <a:pt x="18169" y="103245"/>
                    </a:lnTo>
                    <a:lnTo>
                      <a:pt x="17323" y="106415"/>
                    </a:lnTo>
                    <a:lnTo>
                      <a:pt x="14788" y="104603"/>
                    </a:lnTo>
                    <a:lnTo>
                      <a:pt x="10563" y="107320"/>
                    </a:lnTo>
                    <a:lnTo>
                      <a:pt x="9295" y="104603"/>
                    </a:lnTo>
                    <a:lnTo>
                      <a:pt x="6760" y="106415"/>
                    </a:lnTo>
                    <a:lnTo>
                      <a:pt x="5492" y="104603"/>
                    </a:lnTo>
                    <a:lnTo>
                      <a:pt x="5492" y="101433"/>
                    </a:lnTo>
                    <a:lnTo>
                      <a:pt x="5492" y="99169"/>
                    </a:lnTo>
                    <a:lnTo>
                      <a:pt x="2957" y="95094"/>
                    </a:lnTo>
                    <a:lnTo>
                      <a:pt x="1690" y="96000"/>
                    </a:lnTo>
                    <a:lnTo>
                      <a:pt x="0" y="93283"/>
                    </a:lnTo>
                    <a:lnTo>
                      <a:pt x="0" y="89207"/>
                    </a:lnTo>
                    <a:lnTo>
                      <a:pt x="0" y="87849"/>
                    </a:lnTo>
                    <a:lnTo>
                      <a:pt x="0" y="84679"/>
                    </a:lnTo>
                    <a:lnTo>
                      <a:pt x="1690" y="83773"/>
                    </a:lnTo>
                    <a:lnTo>
                      <a:pt x="1690" y="80603"/>
                    </a:lnTo>
                    <a:lnTo>
                      <a:pt x="4647" y="75622"/>
                    </a:lnTo>
                    <a:lnTo>
                      <a:pt x="8450" y="79698"/>
                    </a:lnTo>
                    <a:lnTo>
                      <a:pt x="10563" y="76528"/>
                    </a:lnTo>
                    <a:lnTo>
                      <a:pt x="18169" y="79698"/>
                    </a:lnTo>
                    <a:lnTo>
                      <a:pt x="19859" y="76528"/>
                    </a:lnTo>
                    <a:lnTo>
                      <a:pt x="21126" y="78339"/>
                    </a:lnTo>
                    <a:lnTo>
                      <a:pt x="46901" y="78339"/>
                    </a:lnTo>
                    <a:lnTo>
                      <a:pt x="49859" y="71094"/>
                    </a:lnTo>
                    <a:lnTo>
                      <a:pt x="46901" y="69283"/>
                    </a:lnTo>
                    <a:lnTo>
                      <a:pt x="40563" y="0"/>
                    </a:lnTo>
                    <a:lnTo>
                      <a:pt x="53661" y="0"/>
                    </a:lnTo>
                    <a:lnTo>
                      <a:pt x="53661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9"/>
              <p:cNvSpPr/>
              <p:nvPr/>
            </p:nvSpPr>
            <p:spPr>
              <a:xfrm>
                <a:off x="5154613" y="3273425"/>
                <a:ext cx="430213" cy="434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915" y="5693"/>
                    </a:moveTo>
                    <a:lnTo>
                      <a:pt x="115571" y="8759"/>
                    </a:lnTo>
                    <a:lnTo>
                      <a:pt x="117343" y="12700"/>
                    </a:lnTo>
                    <a:lnTo>
                      <a:pt x="117343" y="16204"/>
                    </a:lnTo>
                    <a:lnTo>
                      <a:pt x="118671" y="22773"/>
                    </a:lnTo>
                    <a:lnTo>
                      <a:pt x="120000" y="25839"/>
                    </a:lnTo>
                    <a:lnTo>
                      <a:pt x="120000" y="28467"/>
                    </a:lnTo>
                    <a:lnTo>
                      <a:pt x="120000" y="29781"/>
                    </a:lnTo>
                    <a:lnTo>
                      <a:pt x="107601" y="31532"/>
                    </a:lnTo>
                    <a:lnTo>
                      <a:pt x="105830" y="33722"/>
                    </a:lnTo>
                    <a:lnTo>
                      <a:pt x="101845" y="35474"/>
                    </a:lnTo>
                    <a:lnTo>
                      <a:pt x="100516" y="36788"/>
                    </a:lnTo>
                    <a:lnTo>
                      <a:pt x="101845" y="37664"/>
                    </a:lnTo>
                    <a:lnTo>
                      <a:pt x="101845" y="38978"/>
                    </a:lnTo>
                    <a:lnTo>
                      <a:pt x="98302" y="41605"/>
                    </a:lnTo>
                    <a:lnTo>
                      <a:pt x="90332" y="48613"/>
                    </a:lnTo>
                    <a:lnTo>
                      <a:pt x="84575" y="51678"/>
                    </a:lnTo>
                    <a:lnTo>
                      <a:pt x="80590" y="49927"/>
                    </a:lnTo>
                    <a:lnTo>
                      <a:pt x="77490" y="51678"/>
                    </a:lnTo>
                    <a:lnTo>
                      <a:pt x="75276" y="51678"/>
                    </a:lnTo>
                    <a:lnTo>
                      <a:pt x="66420" y="55620"/>
                    </a:lnTo>
                    <a:lnTo>
                      <a:pt x="64206" y="56934"/>
                    </a:lnTo>
                    <a:lnTo>
                      <a:pt x="64206" y="68759"/>
                    </a:lnTo>
                    <a:lnTo>
                      <a:pt x="64206" y="79270"/>
                    </a:lnTo>
                    <a:lnTo>
                      <a:pt x="38081" y="81021"/>
                    </a:lnTo>
                    <a:lnTo>
                      <a:pt x="38081" y="99854"/>
                    </a:lnTo>
                    <a:lnTo>
                      <a:pt x="30996" y="100729"/>
                    </a:lnTo>
                    <a:lnTo>
                      <a:pt x="30110" y="103795"/>
                    </a:lnTo>
                    <a:lnTo>
                      <a:pt x="28782" y="106423"/>
                    </a:lnTo>
                    <a:lnTo>
                      <a:pt x="30110" y="117372"/>
                    </a:lnTo>
                    <a:lnTo>
                      <a:pt x="1771" y="117372"/>
                    </a:lnTo>
                    <a:lnTo>
                      <a:pt x="0" y="120000"/>
                    </a:lnTo>
                    <a:lnTo>
                      <a:pt x="0" y="111678"/>
                    </a:lnTo>
                    <a:lnTo>
                      <a:pt x="2656" y="109051"/>
                    </a:lnTo>
                    <a:lnTo>
                      <a:pt x="5756" y="106423"/>
                    </a:lnTo>
                    <a:lnTo>
                      <a:pt x="5756" y="102043"/>
                    </a:lnTo>
                    <a:lnTo>
                      <a:pt x="7970" y="100729"/>
                    </a:lnTo>
                    <a:lnTo>
                      <a:pt x="10627" y="95912"/>
                    </a:lnTo>
                    <a:lnTo>
                      <a:pt x="15940" y="91532"/>
                    </a:lnTo>
                    <a:lnTo>
                      <a:pt x="15940" y="84963"/>
                    </a:lnTo>
                    <a:lnTo>
                      <a:pt x="19926" y="78394"/>
                    </a:lnTo>
                    <a:lnTo>
                      <a:pt x="27011" y="73138"/>
                    </a:lnTo>
                    <a:lnTo>
                      <a:pt x="30996" y="64817"/>
                    </a:lnTo>
                    <a:lnTo>
                      <a:pt x="39409" y="63503"/>
                    </a:lnTo>
                    <a:lnTo>
                      <a:pt x="45166" y="59562"/>
                    </a:lnTo>
                    <a:lnTo>
                      <a:pt x="53136" y="52554"/>
                    </a:lnTo>
                    <a:lnTo>
                      <a:pt x="55350" y="45985"/>
                    </a:lnTo>
                    <a:lnTo>
                      <a:pt x="54464" y="42919"/>
                    </a:lnTo>
                    <a:lnTo>
                      <a:pt x="55350" y="35474"/>
                    </a:lnTo>
                    <a:lnTo>
                      <a:pt x="58450" y="31532"/>
                    </a:lnTo>
                    <a:lnTo>
                      <a:pt x="60221" y="26715"/>
                    </a:lnTo>
                    <a:lnTo>
                      <a:pt x="64206" y="21897"/>
                    </a:lnTo>
                    <a:lnTo>
                      <a:pt x="71291" y="18832"/>
                    </a:lnTo>
                    <a:lnTo>
                      <a:pt x="77490" y="13576"/>
                    </a:lnTo>
                    <a:lnTo>
                      <a:pt x="80590" y="8759"/>
                    </a:lnTo>
                    <a:lnTo>
                      <a:pt x="84575" y="0"/>
                    </a:lnTo>
                    <a:lnTo>
                      <a:pt x="88560" y="0"/>
                    </a:lnTo>
                    <a:lnTo>
                      <a:pt x="92546" y="3941"/>
                    </a:lnTo>
                    <a:lnTo>
                      <a:pt x="100516" y="3941"/>
                    </a:lnTo>
                    <a:lnTo>
                      <a:pt x="103616" y="3941"/>
                    </a:lnTo>
                    <a:lnTo>
                      <a:pt x="105830" y="2627"/>
                    </a:lnTo>
                    <a:lnTo>
                      <a:pt x="107601" y="5693"/>
                    </a:lnTo>
                    <a:lnTo>
                      <a:pt x="112915" y="5693"/>
                    </a:lnTo>
                    <a:lnTo>
                      <a:pt x="112915" y="569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9"/>
              <p:cNvSpPr/>
              <p:nvPr/>
            </p:nvSpPr>
            <p:spPr>
              <a:xfrm>
                <a:off x="5154613" y="3522663"/>
                <a:ext cx="331788" cy="3651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3253" y="0"/>
                    </a:moveTo>
                    <a:lnTo>
                      <a:pt x="119999" y="22434"/>
                    </a:lnTo>
                    <a:lnTo>
                      <a:pt x="102200" y="22434"/>
                    </a:lnTo>
                    <a:lnTo>
                      <a:pt x="110813" y="102260"/>
                    </a:lnTo>
                    <a:lnTo>
                      <a:pt x="114832" y="104347"/>
                    </a:lnTo>
                    <a:lnTo>
                      <a:pt x="110813" y="112695"/>
                    </a:lnTo>
                    <a:lnTo>
                      <a:pt x="75789" y="112695"/>
                    </a:lnTo>
                    <a:lnTo>
                      <a:pt x="74066" y="110608"/>
                    </a:lnTo>
                    <a:lnTo>
                      <a:pt x="71770" y="114260"/>
                    </a:lnTo>
                    <a:lnTo>
                      <a:pt x="61435" y="110608"/>
                    </a:lnTo>
                    <a:lnTo>
                      <a:pt x="58564" y="114260"/>
                    </a:lnTo>
                    <a:lnTo>
                      <a:pt x="53397" y="109565"/>
                    </a:lnTo>
                    <a:lnTo>
                      <a:pt x="49377" y="115304"/>
                    </a:lnTo>
                    <a:lnTo>
                      <a:pt x="49377" y="118956"/>
                    </a:lnTo>
                    <a:lnTo>
                      <a:pt x="47081" y="120000"/>
                    </a:lnTo>
                    <a:lnTo>
                      <a:pt x="42488" y="118956"/>
                    </a:lnTo>
                    <a:lnTo>
                      <a:pt x="40191" y="115304"/>
                    </a:lnTo>
                    <a:lnTo>
                      <a:pt x="39043" y="114260"/>
                    </a:lnTo>
                    <a:lnTo>
                      <a:pt x="35023" y="112695"/>
                    </a:lnTo>
                    <a:lnTo>
                      <a:pt x="33875" y="107478"/>
                    </a:lnTo>
                    <a:lnTo>
                      <a:pt x="29856" y="107478"/>
                    </a:lnTo>
                    <a:lnTo>
                      <a:pt x="25837" y="102260"/>
                    </a:lnTo>
                    <a:lnTo>
                      <a:pt x="22392" y="101217"/>
                    </a:lnTo>
                    <a:lnTo>
                      <a:pt x="13779" y="102260"/>
                    </a:lnTo>
                    <a:lnTo>
                      <a:pt x="7464" y="102260"/>
                    </a:lnTo>
                    <a:lnTo>
                      <a:pt x="3444" y="105913"/>
                    </a:lnTo>
                    <a:lnTo>
                      <a:pt x="5167" y="99652"/>
                    </a:lnTo>
                    <a:lnTo>
                      <a:pt x="7464" y="91304"/>
                    </a:lnTo>
                    <a:lnTo>
                      <a:pt x="7464" y="80869"/>
                    </a:lnTo>
                    <a:lnTo>
                      <a:pt x="3444" y="77217"/>
                    </a:lnTo>
                    <a:lnTo>
                      <a:pt x="5167" y="75130"/>
                    </a:lnTo>
                    <a:lnTo>
                      <a:pt x="7464" y="70434"/>
                    </a:lnTo>
                    <a:lnTo>
                      <a:pt x="5167" y="64173"/>
                    </a:lnTo>
                    <a:lnTo>
                      <a:pt x="3444" y="65739"/>
                    </a:lnTo>
                    <a:lnTo>
                      <a:pt x="2296" y="61043"/>
                    </a:lnTo>
                    <a:lnTo>
                      <a:pt x="0" y="61043"/>
                    </a:lnTo>
                    <a:lnTo>
                      <a:pt x="2296" y="57913"/>
                    </a:lnTo>
                    <a:lnTo>
                      <a:pt x="39043" y="57913"/>
                    </a:lnTo>
                    <a:lnTo>
                      <a:pt x="37320" y="44869"/>
                    </a:lnTo>
                    <a:lnTo>
                      <a:pt x="39043" y="41739"/>
                    </a:lnTo>
                    <a:lnTo>
                      <a:pt x="40191" y="38086"/>
                    </a:lnTo>
                    <a:lnTo>
                      <a:pt x="49377" y="37043"/>
                    </a:lnTo>
                    <a:lnTo>
                      <a:pt x="49377" y="14608"/>
                    </a:lnTo>
                    <a:lnTo>
                      <a:pt x="83253" y="12521"/>
                    </a:lnTo>
                    <a:lnTo>
                      <a:pt x="83253" y="0"/>
                    </a:lnTo>
                    <a:lnTo>
                      <a:pt x="83253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>
                <a:off x="7173913" y="4867275"/>
                <a:ext cx="14288" cy="19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000" y="120000"/>
                    </a:moveTo>
                    <a:lnTo>
                      <a:pt x="0" y="90000"/>
                    </a:lnTo>
                    <a:lnTo>
                      <a:pt x="0" y="50000"/>
                    </a:lnTo>
                    <a:lnTo>
                      <a:pt x="66666" y="0"/>
                    </a:lnTo>
                    <a:lnTo>
                      <a:pt x="120000" y="50000"/>
                    </a:lnTo>
                    <a:lnTo>
                      <a:pt x="40000" y="120000"/>
                    </a:lnTo>
                    <a:lnTo>
                      <a:pt x="4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9"/>
              <p:cNvSpPr/>
              <p:nvPr/>
            </p:nvSpPr>
            <p:spPr>
              <a:xfrm>
                <a:off x="6440488" y="4592638"/>
                <a:ext cx="292100" cy="466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565" y="8163"/>
                    </a:moveTo>
                    <a:lnTo>
                      <a:pt x="59347" y="6530"/>
                    </a:lnTo>
                    <a:lnTo>
                      <a:pt x="61956" y="8163"/>
                    </a:lnTo>
                    <a:lnTo>
                      <a:pt x="65869" y="6530"/>
                    </a:lnTo>
                    <a:lnTo>
                      <a:pt x="69782" y="9387"/>
                    </a:lnTo>
                    <a:lnTo>
                      <a:pt x="74347" y="9387"/>
                    </a:lnTo>
                    <a:lnTo>
                      <a:pt x="77608" y="8163"/>
                    </a:lnTo>
                    <a:lnTo>
                      <a:pt x="84130" y="8163"/>
                    </a:lnTo>
                    <a:lnTo>
                      <a:pt x="88043" y="6530"/>
                    </a:lnTo>
                    <a:lnTo>
                      <a:pt x="88043" y="5306"/>
                    </a:lnTo>
                    <a:lnTo>
                      <a:pt x="91956" y="5306"/>
                    </a:lnTo>
                    <a:lnTo>
                      <a:pt x="93913" y="6530"/>
                    </a:lnTo>
                    <a:lnTo>
                      <a:pt x="97826" y="5306"/>
                    </a:lnTo>
                    <a:lnTo>
                      <a:pt x="102391" y="5306"/>
                    </a:lnTo>
                    <a:lnTo>
                      <a:pt x="110217" y="2857"/>
                    </a:lnTo>
                    <a:lnTo>
                      <a:pt x="116086" y="0"/>
                    </a:lnTo>
                    <a:lnTo>
                      <a:pt x="118695" y="2857"/>
                    </a:lnTo>
                    <a:lnTo>
                      <a:pt x="116086" y="6530"/>
                    </a:lnTo>
                    <a:lnTo>
                      <a:pt x="116086" y="10204"/>
                    </a:lnTo>
                    <a:lnTo>
                      <a:pt x="116086" y="15102"/>
                    </a:lnTo>
                    <a:lnTo>
                      <a:pt x="116086" y="17959"/>
                    </a:lnTo>
                    <a:lnTo>
                      <a:pt x="116086" y="18775"/>
                    </a:lnTo>
                    <a:lnTo>
                      <a:pt x="116086" y="21632"/>
                    </a:lnTo>
                    <a:lnTo>
                      <a:pt x="118695" y="27755"/>
                    </a:lnTo>
                    <a:lnTo>
                      <a:pt x="120000" y="28979"/>
                    </a:lnTo>
                    <a:lnTo>
                      <a:pt x="118695" y="31836"/>
                    </a:lnTo>
                    <a:lnTo>
                      <a:pt x="114130" y="34285"/>
                    </a:lnTo>
                    <a:lnTo>
                      <a:pt x="118695" y="34285"/>
                    </a:lnTo>
                    <a:lnTo>
                      <a:pt x="112826" y="37959"/>
                    </a:lnTo>
                    <a:lnTo>
                      <a:pt x="110217" y="41632"/>
                    </a:lnTo>
                    <a:lnTo>
                      <a:pt x="105652" y="41632"/>
                    </a:lnTo>
                    <a:lnTo>
                      <a:pt x="104347" y="44489"/>
                    </a:lnTo>
                    <a:lnTo>
                      <a:pt x="97826" y="45714"/>
                    </a:lnTo>
                    <a:lnTo>
                      <a:pt x="95217" y="48163"/>
                    </a:lnTo>
                    <a:lnTo>
                      <a:pt x="84130" y="51020"/>
                    </a:lnTo>
                    <a:lnTo>
                      <a:pt x="74347" y="54285"/>
                    </a:lnTo>
                    <a:lnTo>
                      <a:pt x="71739" y="55918"/>
                    </a:lnTo>
                    <a:lnTo>
                      <a:pt x="65869" y="60408"/>
                    </a:lnTo>
                    <a:lnTo>
                      <a:pt x="59347" y="62040"/>
                    </a:lnTo>
                    <a:lnTo>
                      <a:pt x="47608" y="68571"/>
                    </a:lnTo>
                    <a:lnTo>
                      <a:pt x="47608" y="70612"/>
                    </a:lnTo>
                    <a:lnTo>
                      <a:pt x="49565" y="75510"/>
                    </a:lnTo>
                    <a:lnTo>
                      <a:pt x="52173" y="80816"/>
                    </a:lnTo>
                    <a:lnTo>
                      <a:pt x="53478" y="87346"/>
                    </a:lnTo>
                    <a:lnTo>
                      <a:pt x="53478" y="85714"/>
                    </a:lnTo>
                    <a:lnTo>
                      <a:pt x="56086" y="85714"/>
                    </a:lnTo>
                    <a:lnTo>
                      <a:pt x="56086" y="91020"/>
                    </a:lnTo>
                    <a:lnTo>
                      <a:pt x="53478" y="94285"/>
                    </a:lnTo>
                    <a:lnTo>
                      <a:pt x="52173" y="99591"/>
                    </a:lnTo>
                    <a:lnTo>
                      <a:pt x="53478" y="98367"/>
                    </a:lnTo>
                    <a:lnTo>
                      <a:pt x="56086" y="100816"/>
                    </a:lnTo>
                    <a:lnTo>
                      <a:pt x="47608" y="104897"/>
                    </a:lnTo>
                    <a:lnTo>
                      <a:pt x="32608" y="106938"/>
                    </a:lnTo>
                    <a:lnTo>
                      <a:pt x="28043" y="108571"/>
                    </a:lnTo>
                    <a:lnTo>
                      <a:pt x="23478" y="111428"/>
                    </a:lnTo>
                    <a:lnTo>
                      <a:pt x="19565" y="113469"/>
                    </a:lnTo>
                    <a:lnTo>
                      <a:pt x="22173" y="115918"/>
                    </a:lnTo>
                    <a:lnTo>
                      <a:pt x="23478" y="114693"/>
                    </a:lnTo>
                    <a:lnTo>
                      <a:pt x="23478" y="115918"/>
                    </a:lnTo>
                    <a:lnTo>
                      <a:pt x="23478" y="120000"/>
                    </a:lnTo>
                    <a:lnTo>
                      <a:pt x="19565" y="120000"/>
                    </a:lnTo>
                    <a:lnTo>
                      <a:pt x="15000" y="120000"/>
                    </a:lnTo>
                    <a:lnTo>
                      <a:pt x="17608" y="115918"/>
                    </a:lnTo>
                    <a:lnTo>
                      <a:pt x="15000" y="113469"/>
                    </a:lnTo>
                    <a:lnTo>
                      <a:pt x="15000" y="111428"/>
                    </a:lnTo>
                    <a:lnTo>
                      <a:pt x="15000" y="106122"/>
                    </a:lnTo>
                    <a:lnTo>
                      <a:pt x="15000" y="100816"/>
                    </a:lnTo>
                    <a:lnTo>
                      <a:pt x="11739" y="94285"/>
                    </a:lnTo>
                    <a:lnTo>
                      <a:pt x="11739" y="92244"/>
                    </a:lnTo>
                    <a:lnTo>
                      <a:pt x="11739" y="91020"/>
                    </a:lnTo>
                    <a:lnTo>
                      <a:pt x="9130" y="87346"/>
                    </a:lnTo>
                    <a:lnTo>
                      <a:pt x="22173" y="79183"/>
                    </a:lnTo>
                    <a:lnTo>
                      <a:pt x="23478" y="77142"/>
                    </a:lnTo>
                    <a:lnTo>
                      <a:pt x="23478" y="74285"/>
                    </a:lnTo>
                    <a:lnTo>
                      <a:pt x="25434" y="72244"/>
                    </a:lnTo>
                    <a:lnTo>
                      <a:pt x="30000" y="68571"/>
                    </a:lnTo>
                    <a:lnTo>
                      <a:pt x="28043" y="65714"/>
                    </a:lnTo>
                    <a:lnTo>
                      <a:pt x="28043" y="63265"/>
                    </a:lnTo>
                    <a:lnTo>
                      <a:pt x="28043" y="60408"/>
                    </a:lnTo>
                    <a:lnTo>
                      <a:pt x="30000" y="59591"/>
                    </a:lnTo>
                    <a:lnTo>
                      <a:pt x="28043" y="57959"/>
                    </a:lnTo>
                    <a:lnTo>
                      <a:pt x="30000" y="56734"/>
                    </a:lnTo>
                    <a:lnTo>
                      <a:pt x="30000" y="55918"/>
                    </a:lnTo>
                    <a:lnTo>
                      <a:pt x="30000" y="51836"/>
                    </a:lnTo>
                    <a:lnTo>
                      <a:pt x="30000" y="48163"/>
                    </a:lnTo>
                    <a:lnTo>
                      <a:pt x="28043" y="44489"/>
                    </a:lnTo>
                    <a:lnTo>
                      <a:pt x="28043" y="42857"/>
                    </a:lnTo>
                    <a:lnTo>
                      <a:pt x="19565" y="42857"/>
                    </a:lnTo>
                    <a:lnTo>
                      <a:pt x="17608" y="40408"/>
                    </a:lnTo>
                    <a:lnTo>
                      <a:pt x="13695" y="40408"/>
                    </a:lnTo>
                    <a:lnTo>
                      <a:pt x="11739" y="39183"/>
                    </a:lnTo>
                    <a:lnTo>
                      <a:pt x="1304" y="39183"/>
                    </a:lnTo>
                    <a:lnTo>
                      <a:pt x="1304" y="37959"/>
                    </a:lnTo>
                    <a:lnTo>
                      <a:pt x="0" y="36326"/>
                    </a:lnTo>
                    <a:lnTo>
                      <a:pt x="0" y="34285"/>
                    </a:lnTo>
                    <a:lnTo>
                      <a:pt x="0" y="33469"/>
                    </a:lnTo>
                    <a:lnTo>
                      <a:pt x="32608" y="25306"/>
                    </a:lnTo>
                    <a:lnTo>
                      <a:pt x="33260" y="24081"/>
                    </a:lnTo>
                    <a:lnTo>
                      <a:pt x="39130" y="28979"/>
                    </a:lnTo>
                    <a:lnTo>
                      <a:pt x="43695" y="27755"/>
                    </a:lnTo>
                    <a:lnTo>
                      <a:pt x="47608" y="28979"/>
                    </a:lnTo>
                    <a:lnTo>
                      <a:pt x="49565" y="35510"/>
                    </a:lnTo>
                    <a:lnTo>
                      <a:pt x="46304" y="37959"/>
                    </a:lnTo>
                    <a:lnTo>
                      <a:pt x="49565" y="41632"/>
                    </a:lnTo>
                    <a:lnTo>
                      <a:pt x="53478" y="45714"/>
                    </a:lnTo>
                    <a:lnTo>
                      <a:pt x="56086" y="48163"/>
                    </a:lnTo>
                    <a:lnTo>
                      <a:pt x="56086" y="45714"/>
                    </a:lnTo>
                    <a:lnTo>
                      <a:pt x="58043" y="41632"/>
                    </a:lnTo>
                    <a:lnTo>
                      <a:pt x="59347" y="40408"/>
                    </a:lnTo>
                    <a:lnTo>
                      <a:pt x="61956" y="39183"/>
                    </a:lnTo>
                    <a:lnTo>
                      <a:pt x="63913" y="34285"/>
                    </a:lnTo>
                    <a:lnTo>
                      <a:pt x="65869" y="31836"/>
                    </a:lnTo>
                    <a:lnTo>
                      <a:pt x="61956" y="28979"/>
                    </a:lnTo>
                    <a:lnTo>
                      <a:pt x="58043" y="24081"/>
                    </a:lnTo>
                    <a:lnTo>
                      <a:pt x="53478" y="21632"/>
                    </a:lnTo>
                    <a:lnTo>
                      <a:pt x="49565" y="21632"/>
                    </a:lnTo>
                    <a:lnTo>
                      <a:pt x="47608" y="11836"/>
                    </a:lnTo>
                    <a:lnTo>
                      <a:pt x="49565" y="8163"/>
                    </a:lnTo>
                    <a:lnTo>
                      <a:pt x="49565" y="816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9"/>
              <p:cNvSpPr/>
              <p:nvPr/>
            </p:nvSpPr>
            <p:spPr>
              <a:xfrm>
                <a:off x="5930900" y="4770438"/>
                <a:ext cx="366713" cy="346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896" y="7155"/>
                    </a:moveTo>
                    <a:lnTo>
                      <a:pt x="110129" y="4954"/>
                    </a:lnTo>
                    <a:lnTo>
                      <a:pt x="113766" y="4954"/>
                    </a:lnTo>
                    <a:lnTo>
                      <a:pt x="118441" y="7155"/>
                    </a:lnTo>
                    <a:lnTo>
                      <a:pt x="119999" y="8256"/>
                    </a:lnTo>
                    <a:lnTo>
                      <a:pt x="118441" y="8256"/>
                    </a:lnTo>
                    <a:lnTo>
                      <a:pt x="114805" y="11559"/>
                    </a:lnTo>
                    <a:lnTo>
                      <a:pt x="112207" y="11559"/>
                    </a:lnTo>
                    <a:lnTo>
                      <a:pt x="105454" y="14862"/>
                    </a:lnTo>
                    <a:lnTo>
                      <a:pt x="101818" y="9908"/>
                    </a:lnTo>
                    <a:lnTo>
                      <a:pt x="96103" y="11559"/>
                    </a:lnTo>
                    <a:lnTo>
                      <a:pt x="83116" y="13761"/>
                    </a:lnTo>
                    <a:lnTo>
                      <a:pt x="81558" y="48990"/>
                    </a:lnTo>
                    <a:lnTo>
                      <a:pt x="73766" y="48990"/>
                    </a:lnTo>
                    <a:lnTo>
                      <a:pt x="72207" y="77614"/>
                    </a:lnTo>
                    <a:lnTo>
                      <a:pt x="72207" y="115045"/>
                    </a:lnTo>
                    <a:lnTo>
                      <a:pt x="66493" y="117247"/>
                    </a:lnTo>
                    <a:lnTo>
                      <a:pt x="63896" y="118899"/>
                    </a:lnTo>
                    <a:lnTo>
                      <a:pt x="62857" y="120000"/>
                    </a:lnTo>
                    <a:lnTo>
                      <a:pt x="59220" y="118899"/>
                    </a:lnTo>
                    <a:lnTo>
                      <a:pt x="54545" y="120000"/>
                    </a:lnTo>
                    <a:lnTo>
                      <a:pt x="52467" y="118899"/>
                    </a:lnTo>
                    <a:lnTo>
                      <a:pt x="47792" y="117247"/>
                    </a:lnTo>
                    <a:lnTo>
                      <a:pt x="46233" y="113944"/>
                    </a:lnTo>
                    <a:lnTo>
                      <a:pt x="45194" y="111743"/>
                    </a:lnTo>
                    <a:lnTo>
                      <a:pt x="43116" y="111743"/>
                    </a:lnTo>
                    <a:lnTo>
                      <a:pt x="43116" y="115045"/>
                    </a:lnTo>
                    <a:lnTo>
                      <a:pt x="39480" y="117247"/>
                    </a:lnTo>
                    <a:lnTo>
                      <a:pt x="33246" y="110091"/>
                    </a:lnTo>
                    <a:lnTo>
                      <a:pt x="28571" y="101284"/>
                    </a:lnTo>
                    <a:lnTo>
                      <a:pt x="28571" y="97981"/>
                    </a:lnTo>
                    <a:lnTo>
                      <a:pt x="27532" y="93027"/>
                    </a:lnTo>
                    <a:lnTo>
                      <a:pt x="27532" y="81467"/>
                    </a:lnTo>
                    <a:lnTo>
                      <a:pt x="25454" y="75963"/>
                    </a:lnTo>
                    <a:lnTo>
                      <a:pt x="23896" y="67706"/>
                    </a:lnTo>
                    <a:lnTo>
                      <a:pt x="23896" y="59449"/>
                    </a:lnTo>
                    <a:lnTo>
                      <a:pt x="23896" y="53944"/>
                    </a:lnTo>
                    <a:lnTo>
                      <a:pt x="20259" y="48990"/>
                    </a:lnTo>
                    <a:lnTo>
                      <a:pt x="14545" y="33577"/>
                    </a:lnTo>
                    <a:lnTo>
                      <a:pt x="6753" y="19816"/>
                    </a:lnTo>
                    <a:lnTo>
                      <a:pt x="5714" y="14862"/>
                    </a:lnTo>
                    <a:lnTo>
                      <a:pt x="0" y="8256"/>
                    </a:lnTo>
                    <a:lnTo>
                      <a:pt x="0" y="3302"/>
                    </a:lnTo>
                    <a:lnTo>
                      <a:pt x="3636" y="1100"/>
                    </a:lnTo>
                    <a:lnTo>
                      <a:pt x="6753" y="3302"/>
                    </a:lnTo>
                    <a:lnTo>
                      <a:pt x="10389" y="1100"/>
                    </a:lnTo>
                    <a:lnTo>
                      <a:pt x="12987" y="0"/>
                    </a:lnTo>
                    <a:lnTo>
                      <a:pt x="15584" y="1100"/>
                    </a:lnTo>
                    <a:lnTo>
                      <a:pt x="22337" y="4954"/>
                    </a:lnTo>
                    <a:lnTo>
                      <a:pt x="23896" y="3302"/>
                    </a:lnTo>
                    <a:lnTo>
                      <a:pt x="59220" y="3302"/>
                    </a:lnTo>
                    <a:lnTo>
                      <a:pt x="60779" y="7155"/>
                    </a:lnTo>
                    <a:lnTo>
                      <a:pt x="63896" y="8256"/>
                    </a:lnTo>
                    <a:lnTo>
                      <a:pt x="76883" y="9908"/>
                    </a:lnTo>
                    <a:lnTo>
                      <a:pt x="80519" y="11559"/>
                    </a:lnTo>
                    <a:lnTo>
                      <a:pt x="83116" y="9908"/>
                    </a:lnTo>
                    <a:lnTo>
                      <a:pt x="86233" y="11559"/>
                    </a:lnTo>
                    <a:lnTo>
                      <a:pt x="103896" y="7155"/>
                    </a:lnTo>
                    <a:lnTo>
                      <a:pt x="103896" y="715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>
                <a:off x="5622925" y="3638550"/>
                <a:ext cx="423863" cy="3333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134" y="0"/>
                    </a:moveTo>
                    <a:lnTo>
                      <a:pt x="100674" y="1714"/>
                    </a:lnTo>
                    <a:lnTo>
                      <a:pt x="107865" y="9142"/>
                    </a:lnTo>
                    <a:lnTo>
                      <a:pt x="113258" y="5714"/>
                    </a:lnTo>
                    <a:lnTo>
                      <a:pt x="115056" y="14285"/>
                    </a:lnTo>
                    <a:lnTo>
                      <a:pt x="115056" y="19428"/>
                    </a:lnTo>
                    <a:lnTo>
                      <a:pt x="117752" y="23428"/>
                    </a:lnTo>
                    <a:lnTo>
                      <a:pt x="117752" y="26285"/>
                    </a:lnTo>
                    <a:lnTo>
                      <a:pt x="120000" y="31428"/>
                    </a:lnTo>
                    <a:lnTo>
                      <a:pt x="120000" y="35428"/>
                    </a:lnTo>
                    <a:lnTo>
                      <a:pt x="117752" y="67428"/>
                    </a:lnTo>
                    <a:lnTo>
                      <a:pt x="106516" y="84571"/>
                    </a:lnTo>
                    <a:lnTo>
                      <a:pt x="104719" y="89714"/>
                    </a:lnTo>
                    <a:lnTo>
                      <a:pt x="102022" y="93714"/>
                    </a:lnTo>
                    <a:lnTo>
                      <a:pt x="102022" y="98857"/>
                    </a:lnTo>
                    <a:lnTo>
                      <a:pt x="100674" y="102857"/>
                    </a:lnTo>
                    <a:lnTo>
                      <a:pt x="99775" y="102857"/>
                    </a:lnTo>
                    <a:lnTo>
                      <a:pt x="97078" y="106285"/>
                    </a:lnTo>
                    <a:lnTo>
                      <a:pt x="83146" y="102857"/>
                    </a:lnTo>
                    <a:lnTo>
                      <a:pt x="80000" y="104000"/>
                    </a:lnTo>
                    <a:lnTo>
                      <a:pt x="76853" y="106285"/>
                    </a:lnTo>
                    <a:lnTo>
                      <a:pt x="73707" y="108000"/>
                    </a:lnTo>
                    <a:lnTo>
                      <a:pt x="69662" y="109714"/>
                    </a:lnTo>
                    <a:lnTo>
                      <a:pt x="60674" y="104000"/>
                    </a:lnTo>
                    <a:lnTo>
                      <a:pt x="53033" y="106285"/>
                    </a:lnTo>
                    <a:lnTo>
                      <a:pt x="48988" y="102857"/>
                    </a:lnTo>
                    <a:lnTo>
                      <a:pt x="46292" y="100571"/>
                    </a:lnTo>
                    <a:lnTo>
                      <a:pt x="41797" y="98857"/>
                    </a:lnTo>
                    <a:lnTo>
                      <a:pt x="40000" y="100571"/>
                    </a:lnTo>
                    <a:lnTo>
                      <a:pt x="33707" y="100571"/>
                    </a:lnTo>
                    <a:lnTo>
                      <a:pt x="31011" y="102857"/>
                    </a:lnTo>
                    <a:lnTo>
                      <a:pt x="31011" y="108000"/>
                    </a:lnTo>
                    <a:lnTo>
                      <a:pt x="26516" y="110857"/>
                    </a:lnTo>
                    <a:lnTo>
                      <a:pt x="26516" y="120000"/>
                    </a:lnTo>
                    <a:lnTo>
                      <a:pt x="22471" y="117142"/>
                    </a:lnTo>
                    <a:lnTo>
                      <a:pt x="20674" y="113142"/>
                    </a:lnTo>
                    <a:lnTo>
                      <a:pt x="18426" y="114857"/>
                    </a:lnTo>
                    <a:lnTo>
                      <a:pt x="16629" y="117142"/>
                    </a:lnTo>
                    <a:lnTo>
                      <a:pt x="13932" y="113142"/>
                    </a:lnTo>
                    <a:lnTo>
                      <a:pt x="15280" y="110857"/>
                    </a:lnTo>
                    <a:lnTo>
                      <a:pt x="13932" y="109714"/>
                    </a:lnTo>
                    <a:lnTo>
                      <a:pt x="11235" y="109714"/>
                    </a:lnTo>
                    <a:lnTo>
                      <a:pt x="6292" y="106285"/>
                    </a:lnTo>
                    <a:lnTo>
                      <a:pt x="6292" y="102857"/>
                    </a:lnTo>
                    <a:lnTo>
                      <a:pt x="8539" y="104000"/>
                    </a:lnTo>
                    <a:lnTo>
                      <a:pt x="8539" y="102857"/>
                    </a:lnTo>
                    <a:lnTo>
                      <a:pt x="6292" y="102857"/>
                    </a:lnTo>
                    <a:lnTo>
                      <a:pt x="3146" y="98857"/>
                    </a:lnTo>
                    <a:lnTo>
                      <a:pt x="1348" y="95428"/>
                    </a:lnTo>
                    <a:lnTo>
                      <a:pt x="0" y="92000"/>
                    </a:lnTo>
                    <a:lnTo>
                      <a:pt x="0" y="86285"/>
                    </a:lnTo>
                    <a:lnTo>
                      <a:pt x="7191" y="84571"/>
                    </a:lnTo>
                    <a:lnTo>
                      <a:pt x="8539" y="83428"/>
                    </a:lnTo>
                    <a:lnTo>
                      <a:pt x="22471" y="83428"/>
                    </a:lnTo>
                    <a:lnTo>
                      <a:pt x="26516" y="83428"/>
                    </a:lnTo>
                    <a:lnTo>
                      <a:pt x="27865" y="76000"/>
                    </a:lnTo>
                    <a:lnTo>
                      <a:pt x="31011" y="67428"/>
                    </a:lnTo>
                    <a:lnTo>
                      <a:pt x="31910" y="65142"/>
                    </a:lnTo>
                    <a:lnTo>
                      <a:pt x="31910" y="44571"/>
                    </a:lnTo>
                    <a:lnTo>
                      <a:pt x="44494" y="38857"/>
                    </a:lnTo>
                    <a:lnTo>
                      <a:pt x="56629" y="26285"/>
                    </a:lnTo>
                    <a:lnTo>
                      <a:pt x="83146" y="5714"/>
                    </a:lnTo>
                    <a:lnTo>
                      <a:pt x="92134" y="0"/>
                    </a:lnTo>
                    <a:lnTo>
                      <a:pt x="92134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5692775" y="3913188"/>
                <a:ext cx="325438" cy="263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121" y="0"/>
                    </a:moveTo>
                    <a:lnTo>
                      <a:pt x="110634" y="5060"/>
                    </a:lnTo>
                    <a:lnTo>
                      <a:pt x="114731" y="9397"/>
                    </a:lnTo>
                    <a:lnTo>
                      <a:pt x="114731" y="18072"/>
                    </a:lnTo>
                    <a:lnTo>
                      <a:pt x="118829" y="20240"/>
                    </a:lnTo>
                    <a:lnTo>
                      <a:pt x="120000" y="29638"/>
                    </a:lnTo>
                    <a:lnTo>
                      <a:pt x="114731" y="33253"/>
                    </a:lnTo>
                    <a:lnTo>
                      <a:pt x="112975" y="31084"/>
                    </a:lnTo>
                    <a:lnTo>
                      <a:pt x="107121" y="40481"/>
                    </a:lnTo>
                    <a:lnTo>
                      <a:pt x="107121" y="44819"/>
                    </a:lnTo>
                    <a:lnTo>
                      <a:pt x="105365" y="47710"/>
                    </a:lnTo>
                    <a:lnTo>
                      <a:pt x="105365" y="53493"/>
                    </a:lnTo>
                    <a:lnTo>
                      <a:pt x="102439" y="55662"/>
                    </a:lnTo>
                    <a:lnTo>
                      <a:pt x="100682" y="62891"/>
                    </a:lnTo>
                    <a:lnTo>
                      <a:pt x="97170" y="67228"/>
                    </a:lnTo>
                    <a:lnTo>
                      <a:pt x="91902" y="82409"/>
                    </a:lnTo>
                    <a:lnTo>
                      <a:pt x="94243" y="85301"/>
                    </a:lnTo>
                    <a:lnTo>
                      <a:pt x="91902" y="85301"/>
                    </a:lnTo>
                    <a:lnTo>
                      <a:pt x="87804" y="91084"/>
                    </a:lnTo>
                    <a:lnTo>
                      <a:pt x="84878" y="91084"/>
                    </a:lnTo>
                    <a:lnTo>
                      <a:pt x="82536" y="88915"/>
                    </a:lnTo>
                    <a:lnTo>
                      <a:pt x="80780" y="85301"/>
                    </a:lnTo>
                    <a:lnTo>
                      <a:pt x="77268" y="87469"/>
                    </a:lnTo>
                    <a:lnTo>
                      <a:pt x="74341" y="85301"/>
                    </a:lnTo>
                    <a:lnTo>
                      <a:pt x="68487" y="91084"/>
                    </a:lnTo>
                    <a:lnTo>
                      <a:pt x="62634" y="97590"/>
                    </a:lnTo>
                    <a:lnTo>
                      <a:pt x="60878" y="106987"/>
                    </a:lnTo>
                    <a:lnTo>
                      <a:pt x="57365" y="116385"/>
                    </a:lnTo>
                    <a:lnTo>
                      <a:pt x="55609" y="116385"/>
                    </a:lnTo>
                    <a:lnTo>
                      <a:pt x="48000" y="118554"/>
                    </a:lnTo>
                    <a:lnTo>
                      <a:pt x="43317" y="116385"/>
                    </a:lnTo>
                    <a:lnTo>
                      <a:pt x="40975" y="119999"/>
                    </a:lnTo>
                    <a:lnTo>
                      <a:pt x="35707" y="119999"/>
                    </a:lnTo>
                    <a:lnTo>
                      <a:pt x="30439" y="118554"/>
                    </a:lnTo>
                    <a:lnTo>
                      <a:pt x="25170" y="109156"/>
                    </a:lnTo>
                    <a:lnTo>
                      <a:pt x="26341" y="106987"/>
                    </a:lnTo>
                    <a:lnTo>
                      <a:pt x="26341" y="105542"/>
                    </a:lnTo>
                    <a:lnTo>
                      <a:pt x="22829" y="105542"/>
                    </a:lnTo>
                    <a:lnTo>
                      <a:pt x="21073" y="97590"/>
                    </a:lnTo>
                    <a:lnTo>
                      <a:pt x="14634" y="93975"/>
                    </a:lnTo>
                    <a:lnTo>
                      <a:pt x="1170" y="93975"/>
                    </a:lnTo>
                    <a:lnTo>
                      <a:pt x="0" y="82409"/>
                    </a:lnTo>
                    <a:lnTo>
                      <a:pt x="0" y="67228"/>
                    </a:lnTo>
                    <a:lnTo>
                      <a:pt x="1170" y="59999"/>
                    </a:lnTo>
                    <a:lnTo>
                      <a:pt x="3512" y="57831"/>
                    </a:lnTo>
                    <a:lnTo>
                      <a:pt x="5268" y="51325"/>
                    </a:lnTo>
                    <a:lnTo>
                      <a:pt x="8780" y="47710"/>
                    </a:lnTo>
                    <a:lnTo>
                      <a:pt x="8780" y="44819"/>
                    </a:lnTo>
                    <a:lnTo>
                      <a:pt x="10536" y="38313"/>
                    </a:lnTo>
                    <a:lnTo>
                      <a:pt x="8780" y="31084"/>
                    </a:lnTo>
                    <a:lnTo>
                      <a:pt x="8780" y="26746"/>
                    </a:lnTo>
                    <a:lnTo>
                      <a:pt x="8780" y="15180"/>
                    </a:lnTo>
                    <a:lnTo>
                      <a:pt x="14634" y="11566"/>
                    </a:lnTo>
                    <a:lnTo>
                      <a:pt x="14634" y="5060"/>
                    </a:lnTo>
                    <a:lnTo>
                      <a:pt x="18146" y="2168"/>
                    </a:lnTo>
                    <a:lnTo>
                      <a:pt x="26341" y="2168"/>
                    </a:lnTo>
                    <a:lnTo>
                      <a:pt x="28682" y="0"/>
                    </a:lnTo>
                    <a:lnTo>
                      <a:pt x="34536" y="2168"/>
                    </a:lnTo>
                    <a:lnTo>
                      <a:pt x="38048" y="5060"/>
                    </a:lnTo>
                    <a:lnTo>
                      <a:pt x="43317" y="9397"/>
                    </a:lnTo>
                    <a:lnTo>
                      <a:pt x="53268" y="6506"/>
                    </a:lnTo>
                    <a:lnTo>
                      <a:pt x="64975" y="13734"/>
                    </a:lnTo>
                    <a:lnTo>
                      <a:pt x="70243" y="11566"/>
                    </a:lnTo>
                    <a:lnTo>
                      <a:pt x="74341" y="9397"/>
                    </a:lnTo>
                    <a:lnTo>
                      <a:pt x="78439" y="6506"/>
                    </a:lnTo>
                    <a:lnTo>
                      <a:pt x="82536" y="5060"/>
                    </a:lnTo>
                    <a:lnTo>
                      <a:pt x="100682" y="9397"/>
                    </a:lnTo>
                    <a:lnTo>
                      <a:pt x="104195" y="5060"/>
                    </a:lnTo>
                    <a:lnTo>
                      <a:pt x="105365" y="5060"/>
                    </a:lnTo>
                    <a:lnTo>
                      <a:pt x="107121" y="0"/>
                    </a:lnTo>
                    <a:lnTo>
                      <a:pt x="107121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6411913" y="4329113"/>
                <a:ext cx="50800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6250" y="12857"/>
                    </a:moveTo>
                    <a:lnTo>
                      <a:pt x="67500" y="12857"/>
                    </a:lnTo>
                    <a:lnTo>
                      <a:pt x="67500" y="21428"/>
                    </a:lnTo>
                    <a:lnTo>
                      <a:pt x="97500" y="0"/>
                    </a:lnTo>
                    <a:lnTo>
                      <a:pt x="112500" y="38571"/>
                    </a:lnTo>
                    <a:lnTo>
                      <a:pt x="120000" y="89999"/>
                    </a:lnTo>
                    <a:lnTo>
                      <a:pt x="120000" y="107142"/>
                    </a:lnTo>
                    <a:lnTo>
                      <a:pt x="97500" y="119999"/>
                    </a:lnTo>
                    <a:lnTo>
                      <a:pt x="97500" y="89999"/>
                    </a:lnTo>
                    <a:lnTo>
                      <a:pt x="67500" y="89999"/>
                    </a:lnTo>
                    <a:lnTo>
                      <a:pt x="67500" y="119999"/>
                    </a:lnTo>
                    <a:lnTo>
                      <a:pt x="41250" y="119999"/>
                    </a:lnTo>
                    <a:lnTo>
                      <a:pt x="33750" y="107142"/>
                    </a:lnTo>
                    <a:lnTo>
                      <a:pt x="0" y="119999"/>
                    </a:lnTo>
                    <a:lnTo>
                      <a:pt x="0" y="107142"/>
                    </a:lnTo>
                    <a:lnTo>
                      <a:pt x="7500" y="89999"/>
                    </a:lnTo>
                    <a:lnTo>
                      <a:pt x="18750" y="38571"/>
                    </a:lnTo>
                    <a:lnTo>
                      <a:pt x="41250" y="21428"/>
                    </a:lnTo>
                    <a:lnTo>
                      <a:pt x="56250" y="12857"/>
                    </a:lnTo>
                    <a:lnTo>
                      <a:pt x="56250" y="1285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9"/>
              <p:cNvSpPr/>
              <p:nvPr/>
            </p:nvSpPr>
            <p:spPr>
              <a:xfrm>
                <a:off x="6213475" y="4524375"/>
                <a:ext cx="328613" cy="279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9855" y="0"/>
                    </a:moveTo>
                    <a:lnTo>
                      <a:pt x="95072" y="6136"/>
                    </a:lnTo>
                    <a:lnTo>
                      <a:pt x="98550" y="8863"/>
                    </a:lnTo>
                    <a:lnTo>
                      <a:pt x="100289" y="10909"/>
                    </a:lnTo>
                    <a:lnTo>
                      <a:pt x="103768" y="10909"/>
                    </a:lnTo>
                    <a:lnTo>
                      <a:pt x="107826" y="10909"/>
                    </a:lnTo>
                    <a:lnTo>
                      <a:pt x="111884" y="15000"/>
                    </a:lnTo>
                    <a:lnTo>
                      <a:pt x="112463" y="15000"/>
                    </a:lnTo>
                    <a:lnTo>
                      <a:pt x="114782" y="19090"/>
                    </a:lnTo>
                    <a:lnTo>
                      <a:pt x="115942" y="23181"/>
                    </a:lnTo>
                    <a:lnTo>
                      <a:pt x="120000" y="25227"/>
                    </a:lnTo>
                    <a:lnTo>
                      <a:pt x="120000" y="29318"/>
                    </a:lnTo>
                    <a:lnTo>
                      <a:pt x="115942" y="32045"/>
                    </a:lnTo>
                    <a:lnTo>
                      <a:pt x="115942" y="36136"/>
                    </a:lnTo>
                    <a:lnTo>
                      <a:pt x="114782" y="45000"/>
                    </a:lnTo>
                    <a:lnTo>
                      <a:pt x="114782" y="46363"/>
                    </a:lnTo>
                    <a:lnTo>
                      <a:pt x="115942" y="51136"/>
                    </a:lnTo>
                    <a:lnTo>
                      <a:pt x="114782" y="52500"/>
                    </a:lnTo>
                    <a:lnTo>
                      <a:pt x="112463" y="54545"/>
                    </a:lnTo>
                    <a:lnTo>
                      <a:pt x="112463" y="59318"/>
                    </a:lnTo>
                    <a:lnTo>
                      <a:pt x="111884" y="65454"/>
                    </a:lnTo>
                    <a:lnTo>
                      <a:pt x="111884" y="71590"/>
                    </a:lnTo>
                    <a:lnTo>
                      <a:pt x="82898" y="85227"/>
                    </a:lnTo>
                    <a:lnTo>
                      <a:pt x="82898" y="86590"/>
                    </a:lnTo>
                    <a:lnTo>
                      <a:pt x="82898" y="90000"/>
                    </a:lnTo>
                    <a:lnTo>
                      <a:pt x="81159" y="90000"/>
                    </a:lnTo>
                    <a:lnTo>
                      <a:pt x="75362" y="90000"/>
                    </a:lnTo>
                    <a:lnTo>
                      <a:pt x="68405" y="94772"/>
                    </a:lnTo>
                    <a:lnTo>
                      <a:pt x="68405" y="100909"/>
                    </a:lnTo>
                    <a:lnTo>
                      <a:pt x="63188" y="103636"/>
                    </a:lnTo>
                    <a:lnTo>
                      <a:pt x="56811" y="107045"/>
                    </a:lnTo>
                    <a:lnTo>
                      <a:pt x="50434" y="117954"/>
                    </a:lnTo>
                    <a:lnTo>
                      <a:pt x="46956" y="120000"/>
                    </a:lnTo>
                    <a:lnTo>
                      <a:pt x="44637" y="117954"/>
                    </a:lnTo>
                    <a:lnTo>
                      <a:pt x="35942" y="117954"/>
                    </a:lnTo>
                    <a:lnTo>
                      <a:pt x="30724" y="115909"/>
                    </a:lnTo>
                    <a:lnTo>
                      <a:pt x="28985" y="114545"/>
                    </a:lnTo>
                    <a:lnTo>
                      <a:pt x="23768" y="111818"/>
                    </a:lnTo>
                    <a:lnTo>
                      <a:pt x="19710" y="111818"/>
                    </a:lnTo>
                    <a:lnTo>
                      <a:pt x="12753" y="114545"/>
                    </a:lnTo>
                    <a:lnTo>
                      <a:pt x="9275" y="105681"/>
                    </a:lnTo>
                    <a:lnTo>
                      <a:pt x="0" y="96818"/>
                    </a:lnTo>
                    <a:lnTo>
                      <a:pt x="1739" y="57272"/>
                    </a:lnTo>
                    <a:lnTo>
                      <a:pt x="22028" y="59318"/>
                    </a:lnTo>
                    <a:lnTo>
                      <a:pt x="19710" y="54545"/>
                    </a:lnTo>
                    <a:lnTo>
                      <a:pt x="22028" y="52500"/>
                    </a:lnTo>
                    <a:lnTo>
                      <a:pt x="22028" y="45000"/>
                    </a:lnTo>
                    <a:lnTo>
                      <a:pt x="22028" y="32045"/>
                    </a:lnTo>
                    <a:lnTo>
                      <a:pt x="24927" y="34090"/>
                    </a:lnTo>
                    <a:lnTo>
                      <a:pt x="24927" y="40227"/>
                    </a:lnTo>
                    <a:lnTo>
                      <a:pt x="34202" y="34090"/>
                    </a:lnTo>
                    <a:lnTo>
                      <a:pt x="35942" y="40227"/>
                    </a:lnTo>
                    <a:lnTo>
                      <a:pt x="43478" y="45000"/>
                    </a:lnTo>
                    <a:lnTo>
                      <a:pt x="46956" y="45000"/>
                    </a:lnTo>
                    <a:lnTo>
                      <a:pt x="52173" y="45000"/>
                    </a:lnTo>
                    <a:lnTo>
                      <a:pt x="52173" y="40227"/>
                    </a:lnTo>
                    <a:lnTo>
                      <a:pt x="53913" y="40227"/>
                    </a:lnTo>
                    <a:lnTo>
                      <a:pt x="59130" y="49090"/>
                    </a:lnTo>
                    <a:lnTo>
                      <a:pt x="64347" y="51136"/>
                    </a:lnTo>
                    <a:lnTo>
                      <a:pt x="70144" y="59318"/>
                    </a:lnTo>
                    <a:lnTo>
                      <a:pt x="72463" y="60681"/>
                    </a:lnTo>
                    <a:lnTo>
                      <a:pt x="77681" y="60681"/>
                    </a:lnTo>
                    <a:lnTo>
                      <a:pt x="78840" y="63409"/>
                    </a:lnTo>
                    <a:lnTo>
                      <a:pt x="78840" y="49090"/>
                    </a:lnTo>
                    <a:lnTo>
                      <a:pt x="75362" y="49090"/>
                    </a:lnTo>
                    <a:lnTo>
                      <a:pt x="75362" y="52500"/>
                    </a:lnTo>
                    <a:lnTo>
                      <a:pt x="72463" y="49090"/>
                    </a:lnTo>
                    <a:lnTo>
                      <a:pt x="66086" y="45000"/>
                    </a:lnTo>
                    <a:lnTo>
                      <a:pt x="64347" y="42954"/>
                    </a:lnTo>
                    <a:lnTo>
                      <a:pt x="66086" y="36136"/>
                    </a:lnTo>
                    <a:lnTo>
                      <a:pt x="66086" y="32045"/>
                    </a:lnTo>
                    <a:lnTo>
                      <a:pt x="68405" y="27954"/>
                    </a:lnTo>
                    <a:lnTo>
                      <a:pt x="68405" y="19090"/>
                    </a:lnTo>
                    <a:lnTo>
                      <a:pt x="66086" y="15000"/>
                    </a:lnTo>
                    <a:lnTo>
                      <a:pt x="70144" y="10909"/>
                    </a:lnTo>
                    <a:lnTo>
                      <a:pt x="72463" y="6136"/>
                    </a:lnTo>
                    <a:lnTo>
                      <a:pt x="72463" y="2727"/>
                    </a:lnTo>
                    <a:lnTo>
                      <a:pt x="89855" y="0"/>
                    </a:lnTo>
                    <a:lnTo>
                      <a:pt x="89855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9"/>
              <p:cNvSpPr/>
              <p:nvPr/>
            </p:nvSpPr>
            <p:spPr>
              <a:xfrm>
                <a:off x="5138738" y="3830638"/>
                <a:ext cx="166688" cy="122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28" y="77922"/>
                    </a:moveTo>
                    <a:lnTo>
                      <a:pt x="8000" y="67012"/>
                    </a:lnTo>
                    <a:lnTo>
                      <a:pt x="0" y="56103"/>
                    </a:lnTo>
                    <a:lnTo>
                      <a:pt x="3428" y="46753"/>
                    </a:lnTo>
                    <a:lnTo>
                      <a:pt x="16000" y="34285"/>
                    </a:lnTo>
                    <a:lnTo>
                      <a:pt x="18285" y="14025"/>
                    </a:lnTo>
                    <a:lnTo>
                      <a:pt x="18285" y="14025"/>
                    </a:lnTo>
                    <a:lnTo>
                      <a:pt x="26285" y="3116"/>
                    </a:lnTo>
                    <a:lnTo>
                      <a:pt x="38857" y="3116"/>
                    </a:lnTo>
                    <a:lnTo>
                      <a:pt x="56000" y="0"/>
                    </a:lnTo>
                    <a:lnTo>
                      <a:pt x="62857" y="3116"/>
                    </a:lnTo>
                    <a:lnTo>
                      <a:pt x="70857" y="18701"/>
                    </a:lnTo>
                    <a:lnTo>
                      <a:pt x="78857" y="18701"/>
                    </a:lnTo>
                    <a:lnTo>
                      <a:pt x="81142" y="34285"/>
                    </a:lnTo>
                    <a:lnTo>
                      <a:pt x="89142" y="38961"/>
                    </a:lnTo>
                    <a:lnTo>
                      <a:pt x="91428" y="42077"/>
                    </a:lnTo>
                    <a:lnTo>
                      <a:pt x="96000" y="52987"/>
                    </a:lnTo>
                    <a:lnTo>
                      <a:pt x="105142" y="56103"/>
                    </a:lnTo>
                    <a:lnTo>
                      <a:pt x="105142" y="67012"/>
                    </a:lnTo>
                    <a:lnTo>
                      <a:pt x="105142" y="71688"/>
                    </a:lnTo>
                    <a:lnTo>
                      <a:pt x="105142" y="85714"/>
                    </a:lnTo>
                    <a:lnTo>
                      <a:pt x="109714" y="95064"/>
                    </a:lnTo>
                    <a:lnTo>
                      <a:pt x="113142" y="91948"/>
                    </a:lnTo>
                    <a:lnTo>
                      <a:pt x="120000" y="105974"/>
                    </a:lnTo>
                    <a:lnTo>
                      <a:pt x="120000" y="113766"/>
                    </a:lnTo>
                    <a:lnTo>
                      <a:pt x="109714" y="120000"/>
                    </a:lnTo>
                    <a:lnTo>
                      <a:pt x="105142" y="113766"/>
                    </a:lnTo>
                    <a:lnTo>
                      <a:pt x="96000" y="120000"/>
                    </a:lnTo>
                    <a:lnTo>
                      <a:pt x="89142" y="113766"/>
                    </a:lnTo>
                    <a:lnTo>
                      <a:pt x="85714" y="110649"/>
                    </a:lnTo>
                    <a:lnTo>
                      <a:pt x="70857" y="110649"/>
                    </a:lnTo>
                    <a:lnTo>
                      <a:pt x="43428" y="110649"/>
                    </a:lnTo>
                    <a:lnTo>
                      <a:pt x="36571" y="113766"/>
                    </a:lnTo>
                    <a:lnTo>
                      <a:pt x="26285" y="113766"/>
                    </a:lnTo>
                    <a:lnTo>
                      <a:pt x="11428" y="120000"/>
                    </a:lnTo>
                    <a:lnTo>
                      <a:pt x="26285" y="110649"/>
                    </a:lnTo>
                    <a:lnTo>
                      <a:pt x="11428" y="110649"/>
                    </a:lnTo>
                    <a:lnTo>
                      <a:pt x="11428" y="101298"/>
                    </a:lnTo>
                    <a:lnTo>
                      <a:pt x="28571" y="95064"/>
                    </a:lnTo>
                    <a:lnTo>
                      <a:pt x="28571" y="91948"/>
                    </a:lnTo>
                    <a:lnTo>
                      <a:pt x="38857" y="91948"/>
                    </a:lnTo>
                    <a:lnTo>
                      <a:pt x="45714" y="85714"/>
                    </a:lnTo>
                    <a:lnTo>
                      <a:pt x="62857" y="95064"/>
                    </a:lnTo>
                    <a:lnTo>
                      <a:pt x="70857" y="85714"/>
                    </a:lnTo>
                    <a:lnTo>
                      <a:pt x="62857" y="85714"/>
                    </a:lnTo>
                    <a:lnTo>
                      <a:pt x="50285" y="77922"/>
                    </a:lnTo>
                    <a:lnTo>
                      <a:pt x="36571" y="81038"/>
                    </a:lnTo>
                    <a:lnTo>
                      <a:pt x="16000" y="85714"/>
                    </a:lnTo>
                    <a:lnTo>
                      <a:pt x="11428" y="77922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9"/>
              <p:cNvSpPr/>
              <p:nvPr/>
            </p:nvSpPr>
            <p:spPr>
              <a:xfrm>
                <a:off x="5248275" y="4017963"/>
                <a:ext cx="87313" cy="9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5789"/>
                    </a:moveTo>
                    <a:lnTo>
                      <a:pt x="19636" y="23157"/>
                    </a:lnTo>
                    <a:lnTo>
                      <a:pt x="24000" y="23157"/>
                    </a:lnTo>
                    <a:lnTo>
                      <a:pt x="32727" y="4210"/>
                    </a:lnTo>
                    <a:lnTo>
                      <a:pt x="43636" y="0"/>
                    </a:lnTo>
                    <a:lnTo>
                      <a:pt x="78545" y="0"/>
                    </a:lnTo>
                    <a:lnTo>
                      <a:pt x="93818" y="16842"/>
                    </a:lnTo>
                    <a:lnTo>
                      <a:pt x="98181" y="29473"/>
                    </a:lnTo>
                    <a:lnTo>
                      <a:pt x="104727" y="35789"/>
                    </a:lnTo>
                    <a:lnTo>
                      <a:pt x="104727" y="56842"/>
                    </a:lnTo>
                    <a:lnTo>
                      <a:pt x="120000" y="56842"/>
                    </a:lnTo>
                    <a:lnTo>
                      <a:pt x="120000" y="67368"/>
                    </a:lnTo>
                    <a:lnTo>
                      <a:pt x="104727" y="67368"/>
                    </a:lnTo>
                    <a:lnTo>
                      <a:pt x="104727" y="82105"/>
                    </a:lnTo>
                    <a:lnTo>
                      <a:pt x="93818" y="94736"/>
                    </a:lnTo>
                    <a:lnTo>
                      <a:pt x="78545" y="119999"/>
                    </a:lnTo>
                    <a:lnTo>
                      <a:pt x="50181" y="101052"/>
                    </a:lnTo>
                    <a:lnTo>
                      <a:pt x="19636" y="90526"/>
                    </a:lnTo>
                    <a:lnTo>
                      <a:pt x="19636" y="82105"/>
                    </a:lnTo>
                    <a:lnTo>
                      <a:pt x="4363" y="63157"/>
                    </a:lnTo>
                    <a:lnTo>
                      <a:pt x="4363" y="44210"/>
                    </a:lnTo>
                    <a:lnTo>
                      <a:pt x="0" y="35789"/>
                    </a:lnTo>
                    <a:lnTo>
                      <a:pt x="0" y="3578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9"/>
              <p:cNvSpPr/>
              <p:nvPr/>
            </p:nvSpPr>
            <p:spPr>
              <a:xfrm>
                <a:off x="6297613" y="4733925"/>
                <a:ext cx="215900" cy="1984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6480"/>
                    </a:moveTo>
                    <a:lnTo>
                      <a:pt x="7941" y="39360"/>
                    </a:lnTo>
                    <a:lnTo>
                      <a:pt x="21176" y="39360"/>
                    </a:lnTo>
                    <a:lnTo>
                      <a:pt x="24705" y="42240"/>
                    </a:lnTo>
                    <a:lnTo>
                      <a:pt x="30000" y="39360"/>
                    </a:lnTo>
                    <a:lnTo>
                      <a:pt x="39705" y="24000"/>
                    </a:lnTo>
                    <a:lnTo>
                      <a:pt x="49411" y="19200"/>
                    </a:lnTo>
                    <a:lnTo>
                      <a:pt x="57352" y="15360"/>
                    </a:lnTo>
                    <a:lnTo>
                      <a:pt x="57352" y="6720"/>
                    </a:lnTo>
                    <a:lnTo>
                      <a:pt x="67941" y="0"/>
                    </a:lnTo>
                    <a:lnTo>
                      <a:pt x="76764" y="0"/>
                    </a:lnTo>
                    <a:lnTo>
                      <a:pt x="79411" y="0"/>
                    </a:lnTo>
                    <a:lnTo>
                      <a:pt x="81176" y="3840"/>
                    </a:lnTo>
                    <a:lnTo>
                      <a:pt x="81176" y="6720"/>
                    </a:lnTo>
                    <a:lnTo>
                      <a:pt x="95294" y="6720"/>
                    </a:lnTo>
                    <a:lnTo>
                      <a:pt x="97941" y="9600"/>
                    </a:lnTo>
                    <a:lnTo>
                      <a:pt x="103235" y="9600"/>
                    </a:lnTo>
                    <a:lnTo>
                      <a:pt x="105882" y="15360"/>
                    </a:lnTo>
                    <a:lnTo>
                      <a:pt x="117352" y="15360"/>
                    </a:lnTo>
                    <a:lnTo>
                      <a:pt x="117352" y="19200"/>
                    </a:lnTo>
                    <a:lnTo>
                      <a:pt x="120000" y="27840"/>
                    </a:lnTo>
                    <a:lnTo>
                      <a:pt x="120000" y="36480"/>
                    </a:lnTo>
                    <a:lnTo>
                      <a:pt x="120000" y="46080"/>
                    </a:lnTo>
                    <a:lnTo>
                      <a:pt x="120000" y="48000"/>
                    </a:lnTo>
                    <a:lnTo>
                      <a:pt x="117352" y="50880"/>
                    </a:lnTo>
                    <a:lnTo>
                      <a:pt x="120000" y="54720"/>
                    </a:lnTo>
                    <a:lnTo>
                      <a:pt x="117352" y="56640"/>
                    </a:lnTo>
                    <a:lnTo>
                      <a:pt x="117352" y="63360"/>
                    </a:lnTo>
                    <a:lnTo>
                      <a:pt x="117352" y="69120"/>
                    </a:lnTo>
                    <a:lnTo>
                      <a:pt x="120000" y="75840"/>
                    </a:lnTo>
                    <a:lnTo>
                      <a:pt x="113823" y="84480"/>
                    </a:lnTo>
                    <a:lnTo>
                      <a:pt x="111176" y="89280"/>
                    </a:lnTo>
                    <a:lnTo>
                      <a:pt x="111176" y="96000"/>
                    </a:lnTo>
                    <a:lnTo>
                      <a:pt x="109411" y="100800"/>
                    </a:lnTo>
                    <a:lnTo>
                      <a:pt x="91764" y="120000"/>
                    </a:lnTo>
                    <a:lnTo>
                      <a:pt x="86470" y="116160"/>
                    </a:lnTo>
                    <a:lnTo>
                      <a:pt x="79411" y="116160"/>
                    </a:lnTo>
                    <a:lnTo>
                      <a:pt x="71470" y="113280"/>
                    </a:lnTo>
                    <a:lnTo>
                      <a:pt x="63529" y="113280"/>
                    </a:lnTo>
                    <a:lnTo>
                      <a:pt x="57352" y="116160"/>
                    </a:lnTo>
                    <a:lnTo>
                      <a:pt x="57352" y="107520"/>
                    </a:lnTo>
                    <a:lnTo>
                      <a:pt x="49411" y="100800"/>
                    </a:lnTo>
                    <a:lnTo>
                      <a:pt x="43235" y="100800"/>
                    </a:lnTo>
                    <a:lnTo>
                      <a:pt x="39705" y="96000"/>
                    </a:lnTo>
                    <a:lnTo>
                      <a:pt x="37941" y="84480"/>
                    </a:lnTo>
                    <a:lnTo>
                      <a:pt x="32647" y="84480"/>
                    </a:lnTo>
                    <a:lnTo>
                      <a:pt x="30000" y="75840"/>
                    </a:lnTo>
                    <a:lnTo>
                      <a:pt x="24705" y="72000"/>
                    </a:lnTo>
                    <a:lnTo>
                      <a:pt x="13235" y="63360"/>
                    </a:lnTo>
                    <a:lnTo>
                      <a:pt x="13235" y="56640"/>
                    </a:lnTo>
                    <a:lnTo>
                      <a:pt x="5294" y="46080"/>
                    </a:lnTo>
                    <a:lnTo>
                      <a:pt x="0" y="36480"/>
                    </a:lnTo>
                    <a:lnTo>
                      <a:pt x="0" y="3648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>
                <a:off x="6748463" y="3971925"/>
                <a:ext cx="273050" cy="371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930" y="8205"/>
                    </a:moveTo>
                    <a:lnTo>
                      <a:pt x="20930" y="6666"/>
                    </a:lnTo>
                    <a:lnTo>
                      <a:pt x="23720" y="4615"/>
                    </a:lnTo>
                    <a:lnTo>
                      <a:pt x="32790" y="12820"/>
                    </a:lnTo>
                    <a:lnTo>
                      <a:pt x="39767" y="12820"/>
                    </a:lnTo>
                    <a:lnTo>
                      <a:pt x="53720" y="9743"/>
                    </a:lnTo>
                    <a:lnTo>
                      <a:pt x="64186" y="11282"/>
                    </a:lnTo>
                    <a:lnTo>
                      <a:pt x="74651" y="6666"/>
                    </a:lnTo>
                    <a:lnTo>
                      <a:pt x="78837" y="8205"/>
                    </a:lnTo>
                    <a:lnTo>
                      <a:pt x="90000" y="6666"/>
                    </a:lnTo>
                    <a:lnTo>
                      <a:pt x="98372" y="4615"/>
                    </a:lnTo>
                    <a:lnTo>
                      <a:pt x="104651" y="3076"/>
                    </a:lnTo>
                    <a:lnTo>
                      <a:pt x="109534" y="2051"/>
                    </a:lnTo>
                    <a:lnTo>
                      <a:pt x="113720" y="0"/>
                    </a:lnTo>
                    <a:lnTo>
                      <a:pt x="120000" y="0"/>
                    </a:lnTo>
                    <a:lnTo>
                      <a:pt x="115813" y="6666"/>
                    </a:lnTo>
                    <a:lnTo>
                      <a:pt x="117209" y="8205"/>
                    </a:lnTo>
                    <a:lnTo>
                      <a:pt x="117209" y="14871"/>
                    </a:lnTo>
                    <a:lnTo>
                      <a:pt x="115813" y="14871"/>
                    </a:lnTo>
                    <a:lnTo>
                      <a:pt x="115813" y="22051"/>
                    </a:lnTo>
                    <a:lnTo>
                      <a:pt x="106744" y="33333"/>
                    </a:lnTo>
                    <a:lnTo>
                      <a:pt x="102558" y="36923"/>
                    </a:lnTo>
                    <a:lnTo>
                      <a:pt x="102558" y="39487"/>
                    </a:lnTo>
                    <a:lnTo>
                      <a:pt x="94883" y="48717"/>
                    </a:lnTo>
                    <a:lnTo>
                      <a:pt x="94883" y="52307"/>
                    </a:lnTo>
                    <a:lnTo>
                      <a:pt x="78837" y="67692"/>
                    </a:lnTo>
                    <a:lnTo>
                      <a:pt x="62093" y="82564"/>
                    </a:lnTo>
                    <a:lnTo>
                      <a:pt x="47441" y="90769"/>
                    </a:lnTo>
                    <a:lnTo>
                      <a:pt x="23720" y="104615"/>
                    </a:lnTo>
                    <a:lnTo>
                      <a:pt x="6279" y="120000"/>
                    </a:lnTo>
                    <a:lnTo>
                      <a:pt x="0" y="112820"/>
                    </a:lnTo>
                    <a:lnTo>
                      <a:pt x="0" y="80512"/>
                    </a:lnTo>
                    <a:lnTo>
                      <a:pt x="9767" y="71282"/>
                    </a:lnTo>
                    <a:lnTo>
                      <a:pt x="14651" y="67692"/>
                    </a:lnTo>
                    <a:lnTo>
                      <a:pt x="20930" y="67692"/>
                    </a:lnTo>
                    <a:lnTo>
                      <a:pt x="25116" y="63589"/>
                    </a:lnTo>
                    <a:lnTo>
                      <a:pt x="42558" y="61538"/>
                    </a:lnTo>
                    <a:lnTo>
                      <a:pt x="47441" y="61538"/>
                    </a:lnTo>
                    <a:lnTo>
                      <a:pt x="80930" y="34871"/>
                    </a:lnTo>
                    <a:lnTo>
                      <a:pt x="69767" y="34871"/>
                    </a:lnTo>
                    <a:lnTo>
                      <a:pt x="32790" y="23589"/>
                    </a:lnTo>
                    <a:lnTo>
                      <a:pt x="25116" y="20512"/>
                    </a:lnTo>
                    <a:lnTo>
                      <a:pt x="16744" y="11282"/>
                    </a:lnTo>
                    <a:lnTo>
                      <a:pt x="20930" y="8205"/>
                    </a:lnTo>
                    <a:lnTo>
                      <a:pt x="20930" y="820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>
                <a:off x="6051550" y="4921250"/>
                <a:ext cx="446088" cy="376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950" y="1518"/>
                    </a:moveTo>
                    <a:lnTo>
                      <a:pt x="90960" y="3544"/>
                    </a:lnTo>
                    <a:lnTo>
                      <a:pt x="88398" y="3544"/>
                    </a:lnTo>
                    <a:lnTo>
                      <a:pt x="84555" y="9620"/>
                    </a:lnTo>
                    <a:lnTo>
                      <a:pt x="83274" y="9620"/>
                    </a:lnTo>
                    <a:lnTo>
                      <a:pt x="81992" y="10632"/>
                    </a:lnTo>
                    <a:lnTo>
                      <a:pt x="79430" y="12151"/>
                    </a:lnTo>
                    <a:lnTo>
                      <a:pt x="78149" y="15189"/>
                    </a:lnTo>
                    <a:lnTo>
                      <a:pt x="76441" y="20253"/>
                    </a:lnTo>
                    <a:lnTo>
                      <a:pt x="73879" y="21772"/>
                    </a:lnTo>
                    <a:lnTo>
                      <a:pt x="70035" y="23291"/>
                    </a:lnTo>
                    <a:lnTo>
                      <a:pt x="67046" y="31392"/>
                    </a:lnTo>
                    <a:lnTo>
                      <a:pt x="63202" y="33417"/>
                    </a:lnTo>
                    <a:lnTo>
                      <a:pt x="59786" y="33417"/>
                    </a:lnTo>
                    <a:lnTo>
                      <a:pt x="55516" y="31392"/>
                    </a:lnTo>
                    <a:lnTo>
                      <a:pt x="50391" y="27848"/>
                    </a:lnTo>
                    <a:lnTo>
                      <a:pt x="46548" y="29873"/>
                    </a:lnTo>
                    <a:lnTo>
                      <a:pt x="46548" y="35949"/>
                    </a:lnTo>
                    <a:lnTo>
                      <a:pt x="42704" y="38987"/>
                    </a:lnTo>
                    <a:lnTo>
                      <a:pt x="40142" y="40506"/>
                    </a:lnTo>
                    <a:lnTo>
                      <a:pt x="38434" y="42025"/>
                    </a:lnTo>
                    <a:lnTo>
                      <a:pt x="35871" y="42025"/>
                    </a:lnTo>
                    <a:lnTo>
                      <a:pt x="32028" y="44050"/>
                    </a:lnTo>
                    <a:lnTo>
                      <a:pt x="32028" y="38987"/>
                    </a:lnTo>
                    <a:lnTo>
                      <a:pt x="32028" y="34430"/>
                    </a:lnTo>
                    <a:lnTo>
                      <a:pt x="32028" y="33417"/>
                    </a:lnTo>
                    <a:lnTo>
                      <a:pt x="29039" y="26835"/>
                    </a:lnTo>
                    <a:lnTo>
                      <a:pt x="26903" y="23291"/>
                    </a:lnTo>
                    <a:lnTo>
                      <a:pt x="26903" y="57721"/>
                    </a:lnTo>
                    <a:lnTo>
                      <a:pt x="22206" y="59746"/>
                    </a:lnTo>
                    <a:lnTo>
                      <a:pt x="20071" y="61265"/>
                    </a:lnTo>
                    <a:lnTo>
                      <a:pt x="19217" y="62278"/>
                    </a:lnTo>
                    <a:lnTo>
                      <a:pt x="16227" y="61265"/>
                    </a:lnTo>
                    <a:lnTo>
                      <a:pt x="12384" y="62278"/>
                    </a:lnTo>
                    <a:lnTo>
                      <a:pt x="10676" y="61265"/>
                    </a:lnTo>
                    <a:lnTo>
                      <a:pt x="6832" y="59746"/>
                    </a:lnTo>
                    <a:lnTo>
                      <a:pt x="5551" y="56708"/>
                    </a:lnTo>
                    <a:lnTo>
                      <a:pt x="4697" y="54683"/>
                    </a:lnTo>
                    <a:lnTo>
                      <a:pt x="2989" y="54683"/>
                    </a:lnTo>
                    <a:lnTo>
                      <a:pt x="2989" y="57721"/>
                    </a:lnTo>
                    <a:lnTo>
                      <a:pt x="0" y="59746"/>
                    </a:lnTo>
                    <a:lnTo>
                      <a:pt x="2989" y="65822"/>
                    </a:lnTo>
                    <a:lnTo>
                      <a:pt x="5551" y="76455"/>
                    </a:lnTo>
                    <a:lnTo>
                      <a:pt x="12384" y="89113"/>
                    </a:lnTo>
                    <a:lnTo>
                      <a:pt x="13238" y="94683"/>
                    </a:lnTo>
                    <a:lnTo>
                      <a:pt x="12384" y="100253"/>
                    </a:lnTo>
                    <a:lnTo>
                      <a:pt x="9395" y="100253"/>
                    </a:lnTo>
                    <a:lnTo>
                      <a:pt x="8540" y="101772"/>
                    </a:lnTo>
                    <a:lnTo>
                      <a:pt x="13238" y="109367"/>
                    </a:lnTo>
                    <a:lnTo>
                      <a:pt x="12384" y="115443"/>
                    </a:lnTo>
                    <a:lnTo>
                      <a:pt x="13238" y="113924"/>
                    </a:lnTo>
                    <a:lnTo>
                      <a:pt x="13238" y="112405"/>
                    </a:lnTo>
                    <a:lnTo>
                      <a:pt x="14946" y="112405"/>
                    </a:lnTo>
                    <a:lnTo>
                      <a:pt x="16227" y="115443"/>
                    </a:lnTo>
                    <a:lnTo>
                      <a:pt x="17508" y="115443"/>
                    </a:lnTo>
                    <a:lnTo>
                      <a:pt x="20071" y="118987"/>
                    </a:lnTo>
                    <a:lnTo>
                      <a:pt x="23914" y="120000"/>
                    </a:lnTo>
                    <a:lnTo>
                      <a:pt x="25195" y="118987"/>
                    </a:lnTo>
                    <a:lnTo>
                      <a:pt x="26903" y="116962"/>
                    </a:lnTo>
                    <a:lnTo>
                      <a:pt x="33736" y="115443"/>
                    </a:lnTo>
                    <a:lnTo>
                      <a:pt x="40142" y="113924"/>
                    </a:lnTo>
                    <a:lnTo>
                      <a:pt x="40142" y="112405"/>
                    </a:lnTo>
                    <a:lnTo>
                      <a:pt x="46548" y="112405"/>
                    </a:lnTo>
                    <a:lnTo>
                      <a:pt x="50391" y="112405"/>
                    </a:lnTo>
                    <a:lnTo>
                      <a:pt x="58078" y="113924"/>
                    </a:lnTo>
                    <a:lnTo>
                      <a:pt x="59786" y="112405"/>
                    </a:lnTo>
                    <a:lnTo>
                      <a:pt x="64911" y="112405"/>
                    </a:lnTo>
                    <a:lnTo>
                      <a:pt x="66192" y="110886"/>
                    </a:lnTo>
                    <a:lnTo>
                      <a:pt x="71743" y="110886"/>
                    </a:lnTo>
                    <a:lnTo>
                      <a:pt x="85409" y="98227"/>
                    </a:lnTo>
                    <a:lnTo>
                      <a:pt x="92241" y="90126"/>
                    </a:lnTo>
                    <a:lnTo>
                      <a:pt x="99074" y="84556"/>
                    </a:lnTo>
                    <a:lnTo>
                      <a:pt x="99074" y="83037"/>
                    </a:lnTo>
                    <a:lnTo>
                      <a:pt x="104626" y="73924"/>
                    </a:lnTo>
                    <a:lnTo>
                      <a:pt x="105480" y="70379"/>
                    </a:lnTo>
                    <a:lnTo>
                      <a:pt x="114448" y="61265"/>
                    </a:lnTo>
                    <a:lnTo>
                      <a:pt x="117437" y="54683"/>
                    </a:lnTo>
                    <a:lnTo>
                      <a:pt x="120000" y="44050"/>
                    </a:lnTo>
                    <a:lnTo>
                      <a:pt x="117437" y="44050"/>
                    </a:lnTo>
                    <a:lnTo>
                      <a:pt x="114448" y="44050"/>
                    </a:lnTo>
                    <a:lnTo>
                      <a:pt x="113594" y="47088"/>
                    </a:lnTo>
                    <a:lnTo>
                      <a:pt x="108042" y="47088"/>
                    </a:lnTo>
                    <a:lnTo>
                      <a:pt x="104626" y="40506"/>
                    </a:lnTo>
                    <a:lnTo>
                      <a:pt x="109750" y="34430"/>
                    </a:lnTo>
                    <a:lnTo>
                      <a:pt x="114448" y="35949"/>
                    </a:lnTo>
                    <a:lnTo>
                      <a:pt x="114448" y="33417"/>
                    </a:lnTo>
                    <a:lnTo>
                      <a:pt x="114448" y="26835"/>
                    </a:lnTo>
                    <a:lnTo>
                      <a:pt x="114448" y="20253"/>
                    </a:lnTo>
                    <a:lnTo>
                      <a:pt x="112313" y="12151"/>
                    </a:lnTo>
                    <a:lnTo>
                      <a:pt x="112313" y="9620"/>
                    </a:lnTo>
                    <a:lnTo>
                      <a:pt x="112313" y="8101"/>
                    </a:lnTo>
                    <a:lnTo>
                      <a:pt x="110604" y="3544"/>
                    </a:lnTo>
                    <a:lnTo>
                      <a:pt x="108042" y="1518"/>
                    </a:lnTo>
                    <a:lnTo>
                      <a:pt x="104626" y="1518"/>
                    </a:lnTo>
                    <a:lnTo>
                      <a:pt x="100782" y="0"/>
                    </a:lnTo>
                    <a:lnTo>
                      <a:pt x="96939" y="0"/>
                    </a:lnTo>
                    <a:lnTo>
                      <a:pt x="93950" y="1518"/>
                    </a:lnTo>
                    <a:lnTo>
                      <a:pt x="93950" y="151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6218238" y="3678238"/>
                <a:ext cx="450850" cy="523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126" y="0"/>
                    </a:moveTo>
                    <a:lnTo>
                      <a:pt x="104366" y="1454"/>
                    </a:lnTo>
                    <a:lnTo>
                      <a:pt x="107323" y="4727"/>
                    </a:lnTo>
                    <a:lnTo>
                      <a:pt x="108169" y="6909"/>
                    </a:lnTo>
                    <a:lnTo>
                      <a:pt x="107323" y="6909"/>
                    </a:lnTo>
                    <a:lnTo>
                      <a:pt x="111126" y="22545"/>
                    </a:lnTo>
                    <a:lnTo>
                      <a:pt x="114929" y="24000"/>
                    </a:lnTo>
                    <a:lnTo>
                      <a:pt x="117887" y="26909"/>
                    </a:lnTo>
                    <a:lnTo>
                      <a:pt x="120000" y="28000"/>
                    </a:lnTo>
                    <a:lnTo>
                      <a:pt x="117887" y="30181"/>
                    </a:lnTo>
                    <a:lnTo>
                      <a:pt x="116197" y="30181"/>
                    </a:lnTo>
                    <a:lnTo>
                      <a:pt x="111971" y="31636"/>
                    </a:lnTo>
                    <a:lnTo>
                      <a:pt x="111971" y="33818"/>
                    </a:lnTo>
                    <a:lnTo>
                      <a:pt x="109436" y="33818"/>
                    </a:lnTo>
                    <a:lnTo>
                      <a:pt x="108169" y="37090"/>
                    </a:lnTo>
                    <a:lnTo>
                      <a:pt x="108169" y="40727"/>
                    </a:lnTo>
                    <a:lnTo>
                      <a:pt x="105633" y="49454"/>
                    </a:lnTo>
                    <a:lnTo>
                      <a:pt x="104366" y="57090"/>
                    </a:lnTo>
                    <a:lnTo>
                      <a:pt x="102676" y="60727"/>
                    </a:lnTo>
                    <a:lnTo>
                      <a:pt x="100563" y="62909"/>
                    </a:lnTo>
                    <a:lnTo>
                      <a:pt x="97605" y="66181"/>
                    </a:lnTo>
                    <a:lnTo>
                      <a:pt x="95492" y="72000"/>
                    </a:lnTo>
                    <a:lnTo>
                      <a:pt x="95492" y="74181"/>
                    </a:lnTo>
                    <a:lnTo>
                      <a:pt x="92957" y="74181"/>
                    </a:lnTo>
                    <a:lnTo>
                      <a:pt x="91267" y="76363"/>
                    </a:lnTo>
                    <a:lnTo>
                      <a:pt x="91267" y="78545"/>
                    </a:lnTo>
                    <a:lnTo>
                      <a:pt x="90000" y="80727"/>
                    </a:lnTo>
                    <a:lnTo>
                      <a:pt x="90000" y="88727"/>
                    </a:lnTo>
                    <a:lnTo>
                      <a:pt x="86197" y="88727"/>
                    </a:lnTo>
                    <a:lnTo>
                      <a:pt x="80704" y="89454"/>
                    </a:lnTo>
                    <a:lnTo>
                      <a:pt x="80704" y="93454"/>
                    </a:lnTo>
                    <a:lnTo>
                      <a:pt x="86197" y="95272"/>
                    </a:lnTo>
                    <a:lnTo>
                      <a:pt x="90000" y="98545"/>
                    </a:lnTo>
                    <a:lnTo>
                      <a:pt x="95492" y="101818"/>
                    </a:lnTo>
                    <a:lnTo>
                      <a:pt x="97605" y="105454"/>
                    </a:lnTo>
                    <a:lnTo>
                      <a:pt x="99295" y="108727"/>
                    </a:lnTo>
                    <a:lnTo>
                      <a:pt x="101830" y="108727"/>
                    </a:lnTo>
                    <a:lnTo>
                      <a:pt x="102676" y="113454"/>
                    </a:lnTo>
                    <a:lnTo>
                      <a:pt x="100563" y="113454"/>
                    </a:lnTo>
                    <a:lnTo>
                      <a:pt x="99295" y="110909"/>
                    </a:lnTo>
                    <a:lnTo>
                      <a:pt x="95492" y="112363"/>
                    </a:lnTo>
                    <a:lnTo>
                      <a:pt x="91267" y="113454"/>
                    </a:lnTo>
                    <a:lnTo>
                      <a:pt x="89154" y="115272"/>
                    </a:lnTo>
                    <a:lnTo>
                      <a:pt x="84507" y="118545"/>
                    </a:lnTo>
                    <a:lnTo>
                      <a:pt x="80704" y="117818"/>
                    </a:lnTo>
                    <a:lnTo>
                      <a:pt x="75633" y="118545"/>
                    </a:lnTo>
                    <a:lnTo>
                      <a:pt x="74366" y="120000"/>
                    </a:lnTo>
                    <a:lnTo>
                      <a:pt x="71830" y="118545"/>
                    </a:lnTo>
                    <a:lnTo>
                      <a:pt x="66760" y="117818"/>
                    </a:lnTo>
                    <a:lnTo>
                      <a:pt x="65070" y="118545"/>
                    </a:lnTo>
                    <a:lnTo>
                      <a:pt x="59154" y="115272"/>
                    </a:lnTo>
                    <a:lnTo>
                      <a:pt x="57887" y="113454"/>
                    </a:lnTo>
                    <a:lnTo>
                      <a:pt x="56197" y="113454"/>
                    </a:lnTo>
                    <a:lnTo>
                      <a:pt x="55352" y="114181"/>
                    </a:lnTo>
                    <a:lnTo>
                      <a:pt x="52394" y="114181"/>
                    </a:lnTo>
                    <a:lnTo>
                      <a:pt x="51549" y="113454"/>
                    </a:lnTo>
                    <a:lnTo>
                      <a:pt x="49859" y="113454"/>
                    </a:lnTo>
                    <a:lnTo>
                      <a:pt x="48591" y="114181"/>
                    </a:lnTo>
                    <a:lnTo>
                      <a:pt x="44788" y="113454"/>
                    </a:lnTo>
                    <a:lnTo>
                      <a:pt x="43098" y="112363"/>
                    </a:lnTo>
                    <a:lnTo>
                      <a:pt x="43098" y="110181"/>
                    </a:lnTo>
                    <a:lnTo>
                      <a:pt x="40140" y="108727"/>
                    </a:lnTo>
                    <a:lnTo>
                      <a:pt x="39295" y="105454"/>
                    </a:lnTo>
                    <a:lnTo>
                      <a:pt x="34225" y="102909"/>
                    </a:lnTo>
                    <a:lnTo>
                      <a:pt x="32957" y="99636"/>
                    </a:lnTo>
                    <a:lnTo>
                      <a:pt x="31267" y="98545"/>
                    </a:lnTo>
                    <a:lnTo>
                      <a:pt x="30422" y="97818"/>
                    </a:lnTo>
                    <a:lnTo>
                      <a:pt x="28732" y="96727"/>
                    </a:lnTo>
                    <a:lnTo>
                      <a:pt x="24929" y="95272"/>
                    </a:lnTo>
                    <a:lnTo>
                      <a:pt x="23661" y="92000"/>
                    </a:lnTo>
                    <a:lnTo>
                      <a:pt x="21126" y="89454"/>
                    </a:lnTo>
                    <a:lnTo>
                      <a:pt x="16901" y="88727"/>
                    </a:lnTo>
                    <a:lnTo>
                      <a:pt x="16901" y="86181"/>
                    </a:lnTo>
                    <a:lnTo>
                      <a:pt x="13098" y="86181"/>
                    </a:lnTo>
                    <a:lnTo>
                      <a:pt x="12253" y="85454"/>
                    </a:lnTo>
                    <a:lnTo>
                      <a:pt x="12253" y="84000"/>
                    </a:lnTo>
                    <a:lnTo>
                      <a:pt x="10563" y="82909"/>
                    </a:lnTo>
                    <a:lnTo>
                      <a:pt x="12253" y="81818"/>
                    </a:lnTo>
                    <a:lnTo>
                      <a:pt x="12253" y="77818"/>
                    </a:lnTo>
                    <a:lnTo>
                      <a:pt x="8028" y="74181"/>
                    </a:lnTo>
                    <a:lnTo>
                      <a:pt x="6338" y="72000"/>
                    </a:lnTo>
                    <a:lnTo>
                      <a:pt x="6338" y="69454"/>
                    </a:lnTo>
                    <a:lnTo>
                      <a:pt x="5492" y="68727"/>
                    </a:lnTo>
                    <a:lnTo>
                      <a:pt x="4225" y="65454"/>
                    </a:lnTo>
                    <a:lnTo>
                      <a:pt x="2535" y="62909"/>
                    </a:lnTo>
                    <a:lnTo>
                      <a:pt x="2535" y="61454"/>
                    </a:lnTo>
                    <a:lnTo>
                      <a:pt x="1690" y="60727"/>
                    </a:lnTo>
                    <a:lnTo>
                      <a:pt x="0" y="61454"/>
                    </a:lnTo>
                    <a:lnTo>
                      <a:pt x="0" y="59636"/>
                    </a:lnTo>
                    <a:lnTo>
                      <a:pt x="2535" y="57090"/>
                    </a:lnTo>
                    <a:lnTo>
                      <a:pt x="1690" y="53090"/>
                    </a:lnTo>
                    <a:lnTo>
                      <a:pt x="4225" y="51636"/>
                    </a:lnTo>
                    <a:lnTo>
                      <a:pt x="2535" y="49454"/>
                    </a:lnTo>
                    <a:lnTo>
                      <a:pt x="4225" y="48000"/>
                    </a:lnTo>
                    <a:lnTo>
                      <a:pt x="6338" y="44727"/>
                    </a:lnTo>
                    <a:lnTo>
                      <a:pt x="6338" y="42909"/>
                    </a:lnTo>
                    <a:lnTo>
                      <a:pt x="8028" y="41454"/>
                    </a:lnTo>
                    <a:lnTo>
                      <a:pt x="14788" y="40727"/>
                    </a:lnTo>
                    <a:lnTo>
                      <a:pt x="13098" y="18181"/>
                    </a:lnTo>
                    <a:lnTo>
                      <a:pt x="13098" y="14909"/>
                    </a:lnTo>
                    <a:lnTo>
                      <a:pt x="21126" y="14909"/>
                    </a:lnTo>
                    <a:lnTo>
                      <a:pt x="21126" y="0"/>
                    </a:lnTo>
                    <a:lnTo>
                      <a:pt x="21126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6440488" y="5029200"/>
                <a:ext cx="42863" cy="396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2222" y="14400"/>
                    </a:moveTo>
                    <a:lnTo>
                      <a:pt x="120000" y="43200"/>
                    </a:lnTo>
                    <a:lnTo>
                      <a:pt x="102222" y="91200"/>
                    </a:lnTo>
                    <a:lnTo>
                      <a:pt x="93333" y="120000"/>
                    </a:lnTo>
                    <a:lnTo>
                      <a:pt x="35555" y="120000"/>
                    </a:lnTo>
                    <a:lnTo>
                      <a:pt x="0" y="57600"/>
                    </a:lnTo>
                    <a:lnTo>
                      <a:pt x="53333" y="0"/>
                    </a:lnTo>
                    <a:lnTo>
                      <a:pt x="102222" y="14400"/>
                    </a:lnTo>
                    <a:lnTo>
                      <a:pt x="102222" y="144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>
                <a:off x="6426200" y="4324350"/>
                <a:ext cx="296863" cy="304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909" y="1875"/>
                    </a:moveTo>
                    <a:lnTo>
                      <a:pt x="17326" y="0"/>
                    </a:lnTo>
                    <a:lnTo>
                      <a:pt x="33368" y="0"/>
                    </a:lnTo>
                    <a:lnTo>
                      <a:pt x="51336" y="0"/>
                    </a:lnTo>
                    <a:lnTo>
                      <a:pt x="52620" y="1875"/>
                    </a:lnTo>
                    <a:lnTo>
                      <a:pt x="92406" y="23125"/>
                    </a:lnTo>
                    <a:lnTo>
                      <a:pt x="92406" y="31250"/>
                    </a:lnTo>
                    <a:lnTo>
                      <a:pt x="108449" y="41875"/>
                    </a:lnTo>
                    <a:lnTo>
                      <a:pt x="103957" y="50000"/>
                    </a:lnTo>
                    <a:lnTo>
                      <a:pt x="103957" y="57500"/>
                    </a:lnTo>
                    <a:lnTo>
                      <a:pt x="106524" y="64375"/>
                    </a:lnTo>
                    <a:lnTo>
                      <a:pt x="108449" y="65625"/>
                    </a:lnTo>
                    <a:lnTo>
                      <a:pt x="109732" y="67500"/>
                    </a:lnTo>
                    <a:lnTo>
                      <a:pt x="108449" y="71250"/>
                    </a:lnTo>
                    <a:lnTo>
                      <a:pt x="109732" y="77500"/>
                    </a:lnTo>
                    <a:lnTo>
                      <a:pt x="108449" y="84375"/>
                    </a:lnTo>
                    <a:lnTo>
                      <a:pt x="109732" y="92500"/>
                    </a:lnTo>
                    <a:lnTo>
                      <a:pt x="112299" y="100000"/>
                    </a:lnTo>
                    <a:lnTo>
                      <a:pt x="118074" y="101875"/>
                    </a:lnTo>
                    <a:lnTo>
                      <a:pt x="120000" y="104375"/>
                    </a:lnTo>
                    <a:lnTo>
                      <a:pt x="120000" y="105625"/>
                    </a:lnTo>
                    <a:lnTo>
                      <a:pt x="114224" y="110000"/>
                    </a:lnTo>
                    <a:lnTo>
                      <a:pt x="106524" y="113750"/>
                    </a:lnTo>
                    <a:lnTo>
                      <a:pt x="102032" y="113750"/>
                    </a:lnTo>
                    <a:lnTo>
                      <a:pt x="98181" y="115625"/>
                    </a:lnTo>
                    <a:lnTo>
                      <a:pt x="96256" y="113750"/>
                    </a:lnTo>
                    <a:lnTo>
                      <a:pt x="92406" y="113750"/>
                    </a:lnTo>
                    <a:lnTo>
                      <a:pt x="92406" y="115625"/>
                    </a:lnTo>
                    <a:lnTo>
                      <a:pt x="88556" y="118125"/>
                    </a:lnTo>
                    <a:lnTo>
                      <a:pt x="82139" y="118125"/>
                    </a:lnTo>
                    <a:lnTo>
                      <a:pt x="78930" y="120000"/>
                    </a:lnTo>
                    <a:lnTo>
                      <a:pt x="74438" y="120000"/>
                    </a:lnTo>
                    <a:lnTo>
                      <a:pt x="70588" y="115625"/>
                    </a:lnTo>
                    <a:lnTo>
                      <a:pt x="66737" y="118125"/>
                    </a:lnTo>
                    <a:lnTo>
                      <a:pt x="64171" y="115625"/>
                    </a:lnTo>
                    <a:lnTo>
                      <a:pt x="54545" y="118125"/>
                    </a:lnTo>
                    <a:lnTo>
                      <a:pt x="54545" y="115625"/>
                    </a:lnTo>
                    <a:lnTo>
                      <a:pt x="52620" y="110000"/>
                    </a:lnTo>
                    <a:lnTo>
                      <a:pt x="48770" y="96250"/>
                    </a:lnTo>
                    <a:lnTo>
                      <a:pt x="44278" y="94375"/>
                    </a:lnTo>
                    <a:lnTo>
                      <a:pt x="38502" y="92500"/>
                    </a:lnTo>
                    <a:lnTo>
                      <a:pt x="37860" y="92500"/>
                    </a:lnTo>
                    <a:lnTo>
                      <a:pt x="33368" y="88750"/>
                    </a:lnTo>
                    <a:lnTo>
                      <a:pt x="28877" y="88750"/>
                    </a:lnTo>
                    <a:lnTo>
                      <a:pt x="25026" y="88750"/>
                    </a:lnTo>
                    <a:lnTo>
                      <a:pt x="23101" y="86875"/>
                    </a:lnTo>
                    <a:lnTo>
                      <a:pt x="19251" y="84375"/>
                    </a:lnTo>
                    <a:lnTo>
                      <a:pt x="13475" y="78750"/>
                    </a:lnTo>
                    <a:lnTo>
                      <a:pt x="8983" y="68750"/>
                    </a:lnTo>
                    <a:lnTo>
                      <a:pt x="3850" y="64375"/>
                    </a:lnTo>
                    <a:lnTo>
                      <a:pt x="1283" y="55625"/>
                    </a:lnTo>
                    <a:lnTo>
                      <a:pt x="1283" y="50000"/>
                    </a:lnTo>
                    <a:lnTo>
                      <a:pt x="0" y="41875"/>
                    </a:lnTo>
                    <a:lnTo>
                      <a:pt x="0" y="38750"/>
                    </a:lnTo>
                    <a:lnTo>
                      <a:pt x="5775" y="36250"/>
                    </a:lnTo>
                    <a:lnTo>
                      <a:pt x="10909" y="31250"/>
                    </a:lnTo>
                    <a:lnTo>
                      <a:pt x="14759" y="27500"/>
                    </a:lnTo>
                    <a:lnTo>
                      <a:pt x="17326" y="23125"/>
                    </a:lnTo>
                    <a:lnTo>
                      <a:pt x="13475" y="21250"/>
                    </a:lnTo>
                    <a:lnTo>
                      <a:pt x="10909" y="19375"/>
                    </a:lnTo>
                    <a:lnTo>
                      <a:pt x="14759" y="17500"/>
                    </a:lnTo>
                    <a:lnTo>
                      <a:pt x="14759" y="15000"/>
                    </a:lnTo>
                    <a:lnTo>
                      <a:pt x="13475" y="7500"/>
                    </a:lnTo>
                    <a:lnTo>
                      <a:pt x="10909" y="1875"/>
                    </a:lnTo>
                    <a:lnTo>
                      <a:pt x="10909" y="187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9"/>
              <p:cNvSpPr/>
              <p:nvPr/>
            </p:nvSpPr>
            <p:spPr>
              <a:xfrm>
                <a:off x="5613400" y="3992563"/>
                <a:ext cx="49213" cy="1349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5483" y="0"/>
                    </a:moveTo>
                    <a:lnTo>
                      <a:pt x="34838" y="0"/>
                    </a:lnTo>
                    <a:lnTo>
                      <a:pt x="61935" y="0"/>
                    </a:lnTo>
                    <a:lnTo>
                      <a:pt x="61935" y="16941"/>
                    </a:lnTo>
                    <a:lnTo>
                      <a:pt x="96774" y="22588"/>
                    </a:lnTo>
                    <a:lnTo>
                      <a:pt x="96774" y="33882"/>
                    </a:lnTo>
                    <a:lnTo>
                      <a:pt x="120000" y="42352"/>
                    </a:lnTo>
                    <a:lnTo>
                      <a:pt x="120000" y="103058"/>
                    </a:lnTo>
                    <a:lnTo>
                      <a:pt x="120000" y="107294"/>
                    </a:lnTo>
                    <a:lnTo>
                      <a:pt x="120000" y="115764"/>
                    </a:lnTo>
                    <a:lnTo>
                      <a:pt x="112258" y="115764"/>
                    </a:lnTo>
                    <a:lnTo>
                      <a:pt x="85161" y="120000"/>
                    </a:lnTo>
                    <a:lnTo>
                      <a:pt x="50322" y="112941"/>
                    </a:lnTo>
                    <a:lnTo>
                      <a:pt x="50322" y="90352"/>
                    </a:lnTo>
                    <a:lnTo>
                      <a:pt x="50322" y="83294"/>
                    </a:lnTo>
                    <a:lnTo>
                      <a:pt x="50322" y="67764"/>
                    </a:lnTo>
                    <a:lnTo>
                      <a:pt x="61935" y="64941"/>
                    </a:lnTo>
                    <a:lnTo>
                      <a:pt x="34838" y="52235"/>
                    </a:lnTo>
                    <a:lnTo>
                      <a:pt x="34838" y="46588"/>
                    </a:lnTo>
                    <a:lnTo>
                      <a:pt x="34838" y="38117"/>
                    </a:lnTo>
                    <a:lnTo>
                      <a:pt x="23225" y="33882"/>
                    </a:lnTo>
                    <a:lnTo>
                      <a:pt x="23225" y="25411"/>
                    </a:lnTo>
                    <a:lnTo>
                      <a:pt x="23225" y="16941"/>
                    </a:lnTo>
                    <a:lnTo>
                      <a:pt x="0" y="4235"/>
                    </a:lnTo>
                    <a:lnTo>
                      <a:pt x="15483" y="0"/>
                    </a:lnTo>
                    <a:lnTo>
                      <a:pt x="15483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9"/>
              <p:cNvSpPr/>
              <p:nvPr/>
            </p:nvSpPr>
            <p:spPr>
              <a:xfrm>
                <a:off x="5983288" y="3638550"/>
                <a:ext cx="290513" cy="4508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6393" y="4225"/>
                    </a:moveTo>
                    <a:lnTo>
                      <a:pt x="28196" y="0"/>
                    </a:lnTo>
                    <a:lnTo>
                      <a:pt x="117377" y="31690"/>
                    </a:lnTo>
                    <a:lnTo>
                      <a:pt x="120000" y="57887"/>
                    </a:lnTo>
                    <a:lnTo>
                      <a:pt x="109508" y="58732"/>
                    </a:lnTo>
                    <a:lnTo>
                      <a:pt x="106885" y="60422"/>
                    </a:lnTo>
                    <a:lnTo>
                      <a:pt x="106885" y="62535"/>
                    </a:lnTo>
                    <a:lnTo>
                      <a:pt x="103606" y="66338"/>
                    </a:lnTo>
                    <a:lnTo>
                      <a:pt x="100983" y="68028"/>
                    </a:lnTo>
                    <a:lnTo>
                      <a:pt x="103606" y="70563"/>
                    </a:lnTo>
                    <a:lnTo>
                      <a:pt x="99672" y="72253"/>
                    </a:lnTo>
                    <a:lnTo>
                      <a:pt x="100983" y="76901"/>
                    </a:lnTo>
                    <a:lnTo>
                      <a:pt x="97049" y="79859"/>
                    </a:lnTo>
                    <a:lnTo>
                      <a:pt x="97049" y="81971"/>
                    </a:lnTo>
                    <a:lnTo>
                      <a:pt x="99672" y="81126"/>
                    </a:lnTo>
                    <a:lnTo>
                      <a:pt x="100983" y="81971"/>
                    </a:lnTo>
                    <a:lnTo>
                      <a:pt x="100983" y="83661"/>
                    </a:lnTo>
                    <a:lnTo>
                      <a:pt x="103606" y="86619"/>
                    </a:lnTo>
                    <a:lnTo>
                      <a:pt x="105573" y="90422"/>
                    </a:lnTo>
                    <a:lnTo>
                      <a:pt x="106885" y="91267"/>
                    </a:lnTo>
                    <a:lnTo>
                      <a:pt x="106885" y="94225"/>
                    </a:lnTo>
                    <a:lnTo>
                      <a:pt x="100983" y="95492"/>
                    </a:lnTo>
                    <a:lnTo>
                      <a:pt x="95081" y="96760"/>
                    </a:lnTo>
                    <a:lnTo>
                      <a:pt x="93770" y="99295"/>
                    </a:lnTo>
                    <a:lnTo>
                      <a:pt x="89836" y="101830"/>
                    </a:lnTo>
                    <a:lnTo>
                      <a:pt x="83278" y="104366"/>
                    </a:lnTo>
                    <a:lnTo>
                      <a:pt x="81311" y="105633"/>
                    </a:lnTo>
                    <a:lnTo>
                      <a:pt x="77377" y="108169"/>
                    </a:lnTo>
                    <a:lnTo>
                      <a:pt x="66885" y="108169"/>
                    </a:lnTo>
                    <a:lnTo>
                      <a:pt x="62295" y="109859"/>
                    </a:lnTo>
                    <a:lnTo>
                      <a:pt x="64918" y="110704"/>
                    </a:lnTo>
                    <a:lnTo>
                      <a:pt x="62295" y="113661"/>
                    </a:lnTo>
                    <a:lnTo>
                      <a:pt x="57704" y="114507"/>
                    </a:lnTo>
                    <a:lnTo>
                      <a:pt x="55081" y="116197"/>
                    </a:lnTo>
                    <a:lnTo>
                      <a:pt x="48524" y="117464"/>
                    </a:lnTo>
                    <a:lnTo>
                      <a:pt x="47213" y="116197"/>
                    </a:lnTo>
                    <a:lnTo>
                      <a:pt x="42622" y="117464"/>
                    </a:lnTo>
                    <a:lnTo>
                      <a:pt x="36721" y="119154"/>
                    </a:lnTo>
                    <a:lnTo>
                      <a:pt x="35409" y="117464"/>
                    </a:lnTo>
                    <a:lnTo>
                      <a:pt x="28196" y="119154"/>
                    </a:lnTo>
                    <a:lnTo>
                      <a:pt x="26229" y="120000"/>
                    </a:lnTo>
                    <a:lnTo>
                      <a:pt x="24918" y="117464"/>
                    </a:lnTo>
                    <a:lnTo>
                      <a:pt x="22950" y="117464"/>
                    </a:lnTo>
                    <a:lnTo>
                      <a:pt x="20327" y="110704"/>
                    </a:lnTo>
                    <a:lnTo>
                      <a:pt x="16393" y="109859"/>
                    </a:lnTo>
                    <a:lnTo>
                      <a:pt x="8524" y="104366"/>
                    </a:lnTo>
                    <a:lnTo>
                      <a:pt x="10491" y="100985"/>
                    </a:lnTo>
                    <a:lnTo>
                      <a:pt x="14426" y="101830"/>
                    </a:lnTo>
                    <a:lnTo>
                      <a:pt x="24918" y="101830"/>
                    </a:lnTo>
                    <a:lnTo>
                      <a:pt x="20327" y="99295"/>
                    </a:lnTo>
                    <a:lnTo>
                      <a:pt x="19016" y="94225"/>
                    </a:lnTo>
                    <a:lnTo>
                      <a:pt x="19016" y="90422"/>
                    </a:lnTo>
                    <a:lnTo>
                      <a:pt x="19016" y="86619"/>
                    </a:lnTo>
                    <a:lnTo>
                      <a:pt x="14426" y="83661"/>
                    </a:lnTo>
                    <a:lnTo>
                      <a:pt x="13114" y="81126"/>
                    </a:lnTo>
                    <a:lnTo>
                      <a:pt x="13114" y="78591"/>
                    </a:lnTo>
                    <a:lnTo>
                      <a:pt x="8524" y="78591"/>
                    </a:lnTo>
                    <a:lnTo>
                      <a:pt x="3934" y="76056"/>
                    </a:lnTo>
                    <a:lnTo>
                      <a:pt x="0" y="73098"/>
                    </a:lnTo>
                    <a:lnTo>
                      <a:pt x="0" y="69295"/>
                    </a:lnTo>
                    <a:lnTo>
                      <a:pt x="3934" y="66338"/>
                    </a:lnTo>
                    <a:lnTo>
                      <a:pt x="6557" y="62535"/>
                    </a:lnTo>
                    <a:lnTo>
                      <a:pt x="22950" y="49859"/>
                    </a:lnTo>
                    <a:lnTo>
                      <a:pt x="26229" y="26197"/>
                    </a:lnTo>
                    <a:lnTo>
                      <a:pt x="26229" y="23239"/>
                    </a:lnTo>
                    <a:lnTo>
                      <a:pt x="22950" y="19436"/>
                    </a:lnTo>
                    <a:lnTo>
                      <a:pt x="22950" y="17323"/>
                    </a:lnTo>
                    <a:lnTo>
                      <a:pt x="19016" y="14366"/>
                    </a:lnTo>
                    <a:lnTo>
                      <a:pt x="19016" y="10563"/>
                    </a:lnTo>
                    <a:lnTo>
                      <a:pt x="16393" y="4225"/>
                    </a:lnTo>
                    <a:lnTo>
                      <a:pt x="16393" y="422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5821363" y="3219450"/>
                <a:ext cx="109538" cy="2206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565" y="8633"/>
                    </a:moveTo>
                    <a:lnTo>
                      <a:pt x="40000" y="5179"/>
                    </a:lnTo>
                    <a:lnTo>
                      <a:pt x="57391" y="0"/>
                    </a:lnTo>
                    <a:lnTo>
                      <a:pt x="67826" y="5179"/>
                    </a:lnTo>
                    <a:lnTo>
                      <a:pt x="80000" y="11223"/>
                    </a:lnTo>
                    <a:lnTo>
                      <a:pt x="92173" y="8633"/>
                    </a:lnTo>
                    <a:lnTo>
                      <a:pt x="88695" y="15539"/>
                    </a:lnTo>
                    <a:lnTo>
                      <a:pt x="80000" y="25035"/>
                    </a:lnTo>
                    <a:lnTo>
                      <a:pt x="92173" y="29352"/>
                    </a:lnTo>
                    <a:lnTo>
                      <a:pt x="92173" y="37122"/>
                    </a:lnTo>
                    <a:lnTo>
                      <a:pt x="88695" y="48345"/>
                    </a:lnTo>
                    <a:lnTo>
                      <a:pt x="67826" y="56115"/>
                    </a:lnTo>
                    <a:lnTo>
                      <a:pt x="73043" y="61294"/>
                    </a:lnTo>
                    <a:lnTo>
                      <a:pt x="88695" y="63884"/>
                    </a:lnTo>
                    <a:lnTo>
                      <a:pt x="88695" y="66474"/>
                    </a:lnTo>
                    <a:lnTo>
                      <a:pt x="92173" y="63884"/>
                    </a:lnTo>
                    <a:lnTo>
                      <a:pt x="99130" y="69064"/>
                    </a:lnTo>
                    <a:lnTo>
                      <a:pt x="116521" y="74244"/>
                    </a:lnTo>
                    <a:lnTo>
                      <a:pt x="116521" y="77697"/>
                    </a:lnTo>
                    <a:lnTo>
                      <a:pt x="120000" y="85467"/>
                    </a:lnTo>
                    <a:lnTo>
                      <a:pt x="99130" y="88057"/>
                    </a:lnTo>
                    <a:lnTo>
                      <a:pt x="80000" y="99280"/>
                    </a:lnTo>
                    <a:lnTo>
                      <a:pt x="80000" y="111366"/>
                    </a:lnTo>
                    <a:lnTo>
                      <a:pt x="62608" y="120000"/>
                    </a:lnTo>
                    <a:lnTo>
                      <a:pt x="57391" y="120000"/>
                    </a:lnTo>
                    <a:lnTo>
                      <a:pt x="45217" y="88057"/>
                    </a:lnTo>
                    <a:lnTo>
                      <a:pt x="24347" y="82014"/>
                    </a:lnTo>
                    <a:lnTo>
                      <a:pt x="17391" y="72517"/>
                    </a:lnTo>
                    <a:lnTo>
                      <a:pt x="1739" y="69064"/>
                    </a:lnTo>
                    <a:lnTo>
                      <a:pt x="0" y="56115"/>
                    </a:lnTo>
                    <a:lnTo>
                      <a:pt x="17391" y="46618"/>
                    </a:lnTo>
                    <a:lnTo>
                      <a:pt x="17391" y="29352"/>
                    </a:lnTo>
                    <a:lnTo>
                      <a:pt x="17391" y="18992"/>
                    </a:lnTo>
                    <a:lnTo>
                      <a:pt x="17391" y="15539"/>
                    </a:lnTo>
                    <a:lnTo>
                      <a:pt x="29565" y="13812"/>
                    </a:lnTo>
                    <a:lnTo>
                      <a:pt x="29565" y="8633"/>
                    </a:lnTo>
                    <a:lnTo>
                      <a:pt x="29565" y="863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9"/>
              <p:cNvSpPr/>
              <p:nvPr/>
            </p:nvSpPr>
            <p:spPr>
              <a:xfrm>
                <a:off x="6435725" y="4181475"/>
                <a:ext cx="146050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173" y="11020"/>
                    </a:moveTo>
                    <a:lnTo>
                      <a:pt x="27391" y="8571"/>
                    </a:lnTo>
                    <a:lnTo>
                      <a:pt x="43043" y="11020"/>
                    </a:lnTo>
                    <a:lnTo>
                      <a:pt x="50869" y="15918"/>
                    </a:lnTo>
                    <a:lnTo>
                      <a:pt x="54782" y="11020"/>
                    </a:lnTo>
                    <a:lnTo>
                      <a:pt x="70434" y="8571"/>
                    </a:lnTo>
                    <a:lnTo>
                      <a:pt x="82173" y="11020"/>
                    </a:lnTo>
                    <a:lnTo>
                      <a:pt x="96521" y="0"/>
                    </a:lnTo>
                    <a:lnTo>
                      <a:pt x="99130" y="8571"/>
                    </a:lnTo>
                    <a:lnTo>
                      <a:pt x="108260" y="11020"/>
                    </a:lnTo>
                    <a:lnTo>
                      <a:pt x="108260" y="19591"/>
                    </a:lnTo>
                    <a:lnTo>
                      <a:pt x="110869" y="30612"/>
                    </a:lnTo>
                    <a:lnTo>
                      <a:pt x="120000" y="50204"/>
                    </a:lnTo>
                    <a:lnTo>
                      <a:pt x="110869" y="63673"/>
                    </a:lnTo>
                    <a:lnTo>
                      <a:pt x="96521" y="83265"/>
                    </a:lnTo>
                    <a:lnTo>
                      <a:pt x="96521" y="110204"/>
                    </a:lnTo>
                    <a:lnTo>
                      <a:pt x="60000" y="110204"/>
                    </a:lnTo>
                    <a:lnTo>
                      <a:pt x="27391" y="110204"/>
                    </a:lnTo>
                    <a:lnTo>
                      <a:pt x="14347" y="113877"/>
                    </a:lnTo>
                    <a:lnTo>
                      <a:pt x="3913" y="119999"/>
                    </a:lnTo>
                    <a:lnTo>
                      <a:pt x="3913" y="117551"/>
                    </a:lnTo>
                    <a:lnTo>
                      <a:pt x="0" y="117551"/>
                    </a:lnTo>
                    <a:lnTo>
                      <a:pt x="0" y="88163"/>
                    </a:lnTo>
                    <a:lnTo>
                      <a:pt x="6521" y="77142"/>
                    </a:lnTo>
                    <a:lnTo>
                      <a:pt x="14347" y="63673"/>
                    </a:lnTo>
                    <a:lnTo>
                      <a:pt x="27391" y="55102"/>
                    </a:lnTo>
                    <a:lnTo>
                      <a:pt x="33913" y="46530"/>
                    </a:lnTo>
                    <a:lnTo>
                      <a:pt x="22173" y="35510"/>
                    </a:lnTo>
                    <a:lnTo>
                      <a:pt x="22173" y="24489"/>
                    </a:lnTo>
                    <a:lnTo>
                      <a:pt x="27391" y="19591"/>
                    </a:lnTo>
                    <a:lnTo>
                      <a:pt x="22173" y="11020"/>
                    </a:lnTo>
                    <a:lnTo>
                      <a:pt x="22173" y="1102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9"/>
              <p:cNvSpPr/>
              <p:nvPr/>
            </p:nvSpPr>
            <p:spPr>
              <a:xfrm>
                <a:off x="5951538" y="4152900"/>
                <a:ext cx="525463" cy="51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9879" y="9908"/>
                    </a:moveTo>
                    <a:lnTo>
                      <a:pt x="39879" y="6605"/>
                    </a:lnTo>
                    <a:lnTo>
                      <a:pt x="39879" y="5504"/>
                    </a:lnTo>
                    <a:lnTo>
                      <a:pt x="41691" y="3669"/>
                    </a:lnTo>
                    <a:lnTo>
                      <a:pt x="46767" y="1467"/>
                    </a:lnTo>
                    <a:lnTo>
                      <a:pt x="51480" y="3669"/>
                    </a:lnTo>
                    <a:lnTo>
                      <a:pt x="54743" y="4770"/>
                    </a:lnTo>
                    <a:lnTo>
                      <a:pt x="58006" y="5504"/>
                    </a:lnTo>
                    <a:lnTo>
                      <a:pt x="60906" y="5504"/>
                    </a:lnTo>
                    <a:lnTo>
                      <a:pt x="63081" y="6605"/>
                    </a:lnTo>
                    <a:lnTo>
                      <a:pt x="65619" y="4770"/>
                    </a:lnTo>
                    <a:lnTo>
                      <a:pt x="66344" y="3669"/>
                    </a:lnTo>
                    <a:lnTo>
                      <a:pt x="69969" y="3669"/>
                    </a:lnTo>
                    <a:lnTo>
                      <a:pt x="73595" y="2201"/>
                    </a:lnTo>
                    <a:lnTo>
                      <a:pt x="76495" y="1467"/>
                    </a:lnTo>
                    <a:lnTo>
                      <a:pt x="79033" y="2201"/>
                    </a:lnTo>
                    <a:lnTo>
                      <a:pt x="81208" y="1467"/>
                    </a:lnTo>
                    <a:lnTo>
                      <a:pt x="82296" y="0"/>
                    </a:lnTo>
                    <a:lnTo>
                      <a:pt x="83746" y="0"/>
                    </a:lnTo>
                    <a:lnTo>
                      <a:pt x="85558" y="0"/>
                    </a:lnTo>
                    <a:lnTo>
                      <a:pt x="87734" y="0"/>
                    </a:lnTo>
                    <a:lnTo>
                      <a:pt x="90271" y="1467"/>
                    </a:lnTo>
                    <a:lnTo>
                      <a:pt x="91359" y="1467"/>
                    </a:lnTo>
                    <a:lnTo>
                      <a:pt x="93534" y="1467"/>
                    </a:lnTo>
                    <a:lnTo>
                      <a:pt x="95347" y="0"/>
                    </a:lnTo>
                    <a:lnTo>
                      <a:pt x="97885" y="1467"/>
                    </a:lnTo>
                    <a:lnTo>
                      <a:pt x="97885" y="3669"/>
                    </a:lnTo>
                    <a:lnTo>
                      <a:pt x="99335" y="4770"/>
                    </a:lnTo>
                    <a:lnTo>
                      <a:pt x="102598" y="5504"/>
                    </a:lnTo>
                    <a:lnTo>
                      <a:pt x="103685" y="4770"/>
                    </a:lnTo>
                    <a:lnTo>
                      <a:pt x="105135" y="4770"/>
                    </a:lnTo>
                    <a:lnTo>
                      <a:pt x="105861" y="5504"/>
                    </a:lnTo>
                    <a:lnTo>
                      <a:pt x="108398" y="5504"/>
                    </a:lnTo>
                    <a:lnTo>
                      <a:pt x="109123" y="4770"/>
                    </a:lnTo>
                    <a:lnTo>
                      <a:pt x="110574" y="4770"/>
                    </a:lnTo>
                    <a:lnTo>
                      <a:pt x="111661" y="6605"/>
                    </a:lnTo>
                    <a:lnTo>
                      <a:pt x="116737" y="9908"/>
                    </a:lnTo>
                    <a:lnTo>
                      <a:pt x="118187" y="12477"/>
                    </a:lnTo>
                    <a:lnTo>
                      <a:pt x="116737" y="13944"/>
                    </a:lnTo>
                    <a:lnTo>
                      <a:pt x="116737" y="17247"/>
                    </a:lnTo>
                    <a:lnTo>
                      <a:pt x="120000" y="20550"/>
                    </a:lnTo>
                    <a:lnTo>
                      <a:pt x="118187" y="23119"/>
                    </a:lnTo>
                    <a:lnTo>
                      <a:pt x="114561" y="25688"/>
                    </a:lnTo>
                    <a:lnTo>
                      <a:pt x="112386" y="29724"/>
                    </a:lnTo>
                    <a:lnTo>
                      <a:pt x="110574" y="33027"/>
                    </a:lnTo>
                    <a:lnTo>
                      <a:pt x="110574" y="41834"/>
                    </a:lnTo>
                    <a:lnTo>
                      <a:pt x="109123" y="42568"/>
                    </a:lnTo>
                    <a:lnTo>
                      <a:pt x="106948" y="44036"/>
                    </a:lnTo>
                    <a:lnTo>
                      <a:pt x="105861" y="48440"/>
                    </a:lnTo>
                    <a:lnTo>
                      <a:pt x="105135" y="49908"/>
                    </a:lnTo>
                    <a:lnTo>
                      <a:pt x="105135" y="51009"/>
                    </a:lnTo>
                    <a:lnTo>
                      <a:pt x="105861" y="52110"/>
                    </a:lnTo>
                    <a:lnTo>
                      <a:pt x="106948" y="53211"/>
                    </a:lnTo>
                    <a:lnTo>
                      <a:pt x="106948" y="55779"/>
                    </a:lnTo>
                    <a:lnTo>
                      <a:pt x="106948" y="57981"/>
                    </a:lnTo>
                    <a:lnTo>
                      <a:pt x="108398" y="60917"/>
                    </a:lnTo>
                    <a:lnTo>
                      <a:pt x="108398" y="62385"/>
                    </a:lnTo>
                    <a:lnTo>
                      <a:pt x="108398" y="64220"/>
                    </a:lnTo>
                    <a:lnTo>
                      <a:pt x="109123" y="68990"/>
                    </a:lnTo>
                    <a:lnTo>
                      <a:pt x="109123" y="72293"/>
                    </a:lnTo>
                    <a:lnTo>
                      <a:pt x="110574" y="77431"/>
                    </a:lnTo>
                    <a:lnTo>
                      <a:pt x="113474" y="80000"/>
                    </a:lnTo>
                    <a:lnTo>
                      <a:pt x="116012" y="85871"/>
                    </a:lnTo>
                    <a:lnTo>
                      <a:pt x="105135" y="87339"/>
                    </a:lnTo>
                    <a:lnTo>
                      <a:pt x="105135" y="89174"/>
                    </a:lnTo>
                    <a:lnTo>
                      <a:pt x="103685" y="91743"/>
                    </a:lnTo>
                    <a:lnTo>
                      <a:pt x="101148" y="93944"/>
                    </a:lnTo>
                    <a:lnTo>
                      <a:pt x="102598" y="96146"/>
                    </a:lnTo>
                    <a:lnTo>
                      <a:pt x="102598" y="100917"/>
                    </a:lnTo>
                    <a:lnTo>
                      <a:pt x="101148" y="103119"/>
                    </a:lnTo>
                    <a:lnTo>
                      <a:pt x="101148" y="105321"/>
                    </a:lnTo>
                    <a:lnTo>
                      <a:pt x="100060" y="108990"/>
                    </a:lnTo>
                    <a:lnTo>
                      <a:pt x="101148" y="110091"/>
                    </a:lnTo>
                    <a:lnTo>
                      <a:pt x="105135" y="112293"/>
                    </a:lnTo>
                    <a:lnTo>
                      <a:pt x="106948" y="114128"/>
                    </a:lnTo>
                    <a:lnTo>
                      <a:pt x="106948" y="112293"/>
                    </a:lnTo>
                    <a:lnTo>
                      <a:pt x="109123" y="112293"/>
                    </a:lnTo>
                    <a:lnTo>
                      <a:pt x="109123" y="120000"/>
                    </a:lnTo>
                    <a:lnTo>
                      <a:pt x="108398" y="118532"/>
                    </a:lnTo>
                    <a:lnTo>
                      <a:pt x="105135" y="118532"/>
                    </a:lnTo>
                    <a:lnTo>
                      <a:pt x="103685" y="117798"/>
                    </a:lnTo>
                    <a:lnTo>
                      <a:pt x="100060" y="113394"/>
                    </a:lnTo>
                    <a:lnTo>
                      <a:pt x="96797" y="112293"/>
                    </a:lnTo>
                    <a:lnTo>
                      <a:pt x="93534" y="107522"/>
                    </a:lnTo>
                    <a:lnTo>
                      <a:pt x="92447" y="107522"/>
                    </a:lnTo>
                    <a:lnTo>
                      <a:pt x="92447" y="110091"/>
                    </a:lnTo>
                    <a:lnTo>
                      <a:pt x="89184" y="110091"/>
                    </a:lnTo>
                    <a:lnTo>
                      <a:pt x="87009" y="110091"/>
                    </a:lnTo>
                    <a:lnTo>
                      <a:pt x="82296" y="107522"/>
                    </a:lnTo>
                    <a:lnTo>
                      <a:pt x="81208" y="104220"/>
                    </a:lnTo>
                    <a:lnTo>
                      <a:pt x="75407" y="107522"/>
                    </a:lnTo>
                    <a:lnTo>
                      <a:pt x="75407" y="104220"/>
                    </a:lnTo>
                    <a:lnTo>
                      <a:pt x="73595" y="103119"/>
                    </a:lnTo>
                    <a:lnTo>
                      <a:pt x="72145" y="104220"/>
                    </a:lnTo>
                    <a:lnTo>
                      <a:pt x="69969" y="103119"/>
                    </a:lnTo>
                    <a:lnTo>
                      <a:pt x="66344" y="104220"/>
                    </a:lnTo>
                    <a:lnTo>
                      <a:pt x="64531" y="104220"/>
                    </a:lnTo>
                    <a:lnTo>
                      <a:pt x="63081" y="105321"/>
                    </a:lnTo>
                    <a:lnTo>
                      <a:pt x="62356" y="104220"/>
                    </a:lnTo>
                    <a:lnTo>
                      <a:pt x="62356" y="101651"/>
                    </a:lnTo>
                    <a:lnTo>
                      <a:pt x="62356" y="97614"/>
                    </a:lnTo>
                    <a:lnTo>
                      <a:pt x="60906" y="96146"/>
                    </a:lnTo>
                    <a:lnTo>
                      <a:pt x="59093" y="93211"/>
                    </a:lnTo>
                    <a:lnTo>
                      <a:pt x="60906" y="88440"/>
                    </a:lnTo>
                    <a:lnTo>
                      <a:pt x="59818" y="85137"/>
                    </a:lnTo>
                    <a:lnTo>
                      <a:pt x="59093" y="80000"/>
                    </a:lnTo>
                    <a:lnTo>
                      <a:pt x="53293" y="79266"/>
                    </a:lnTo>
                    <a:lnTo>
                      <a:pt x="52205" y="77431"/>
                    </a:lnTo>
                    <a:lnTo>
                      <a:pt x="50030" y="78165"/>
                    </a:lnTo>
                    <a:lnTo>
                      <a:pt x="45679" y="78165"/>
                    </a:lnTo>
                    <a:lnTo>
                      <a:pt x="46767" y="81467"/>
                    </a:lnTo>
                    <a:lnTo>
                      <a:pt x="45679" y="81467"/>
                    </a:lnTo>
                    <a:lnTo>
                      <a:pt x="44229" y="84036"/>
                    </a:lnTo>
                    <a:lnTo>
                      <a:pt x="39879" y="84036"/>
                    </a:lnTo>
                    <a:lnTo>
                      <a:pt x="39154" y="85137"/>
                    </a:lnTo>
                    <a:lnTo>
                      <a:pt x="33353" y="85871"/>
                    </a:lnTo>
                    <a:lnTo>
                      <a:pt x="30090" y="79266"/>
                    </a:lnTo>
                    <a:lnTo>
                      <a:pt x="28640" y="78165"/>
                    </a:lnTo>
                    <a:lnTo>
                      <a:pt x="27552" y="75963"/>
                    </a:lnTo>
                    <a:lnTo>
                      <a:pt x="27552" y="74862"/>
                    </a:lnTo>
                    <a:lnTo>
                      <a:pt x="26827" y="71559"/>
                    </a:lnTo>
                    <a:lnTo>
                      <a:pt x="22839" y="70091"/>
                    </a:lnTo>
                    <a:lnTo>
                      <a:pt x="11963" y="70091"/>
                    </a:lnTo>
                    <a:lnTo>
                      <a:pt x="8700" y="72293"/>
                    </a:lnTo>
                    <a:lnTo>
                      <a:pt x="6163" y="70091"/>
                    </a:lnTo>
                    <a:lnTo>
                      <a:pt x="5438" y="71559"/>
                    </a:lnTo>
                    <a:lnTo>
                      <a:pt x="2537" y="71559"/>
                    </a:lnTo>
                    <a:lnTo>
                      <a:pt x="0" y="70091"/>
                    </a:lnTo>
                    <a:lnTo>
                      <a:pt x="2537" y="68990"/>
                    </a:lnTo>
                    <a:lnTo>
                      <a:pt x="2537" y="65688"/>
                    </a:lnTo>
                    <a:lnTo>
                      <a:pt x="4350" y="63486"/>
                    </a:lnTo>
                    <a:lnTo>
                      <a:pt x="4350" y="62385"/>
                    </a:lnTo>
                    <a:lnTo>
                      <a:pt x="6163" y="62385"/>
                    </a:lnTo>
                    <a:lnTo>
                      <a:pt x="6163" y="64220"/>
                    </a:lnTo>
                    <a:lnTo>
                      <a:pt x="9425" y="63486"/>
                    </a:lnTo>
                    <a:lnTo>
                      <a:pt x="9425" y="60917"/>
                    </a:lnTo>
                    <a:lnTo>
                      <a:pt x="13051" y="60917"/>
                    </a:lnTo>
                    <a:lnTo>
                      <a:pt x="14501" y="62385"/>
                    </a:lnTo>
                    <a:lnTo>
                      <a:pt x="14501" y="64220"/>
                    </a:lnTo>
                    <a:lnTo>
                      <a:pt x="17764" y="62385"/>
                    </a:lnTo>
                    <a:lnTo>
                      <a:pt x="18489" y="60917"/>
                    </a:lnTo>
                    <a:lnTo>
                      <a:pt x="21027" y="59082"/>
                    </a:lnTo>
                    <a:lnTo>
                      <a:pt x="22839" y="57981"/>
                    </a:lnTo>
                    <a:lnTo>
                      <a:pt x="24290" y="54311"/>
                    </a:lnTo>
                    <a:lnTo>
                      <a:pt x="24290" y="51009"/>
                    </a:lnTo>
                    <a:lnTo>
                      <a:pt x="25377" y="47339"/>
                    </a:lnTo>
                    <a:lnTo>
                      <a:pt x="26827" y="45137"/>
                    </a:lnTo>
                    <a:lnTo>
                      <a:pt x="27552" y="42568"/>
                    </a:lnTo>
                    <a:lnTo>
                      <a:pt x="30090" y="40733"/>
                    </a:lnTo>
                    <a:lnTo>
                      <a:pt x="30815" y="40733"/>
                    </a:lnTo>
                    <a:lnTo>
                      <a:pt x="34078" y="36330"/>
                    </a:lnTo>
                    <a:lnTo>
                      <a:pt x="34078" y="34128"/>
                    </a:lnTo>
                    <a:lnTo>
                      <a:pt x="35528" y="31559"/>
                    </a:lnTo>
                    <a:lnTo>
                      <a:pt x="35528" y="27155"/>
                    </a:lnTo>
                    <a:lnTo>
                      <a:pt x="35528" y="24954"/>
                    </a:lnTo>
                    <a:lnTo>
                      <a:pt x="36616" y="20550"/>
                    </a:lnTo>
                    <a:lnTo>
                      <a:pt x="39154" y="15779"/>
                    </a:lnTo>
                    <a:lnTo>
                      <a:pt x="39879" y="12477"/>
                    </a:lnTo>
                    <a:lnTo>
                      <a:pt x="39879" y="9908"/>
                    </a:lnTo>
                    <a:lnTo>
                      <a:pt x="39879" y="990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9"/>
              <p:cNvSpPr/>
              <p:nvPr/>
            </p:nvSpPr>
            <p:spPr>
              <a:xfrm>
                <a:off x="6015038" y="3992563"/>
                <a:ext cx="354013" cy="244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62" y="47532"/>
                    </a:moveTo>
                    <a:lnTo>
                      <a:pt x="12376" y="45974"/>
                    </a:lnTo>
                    <a:lnTo>
                      <a:pt x="18295" y="42857"/>
                    </a:lnTo>
                    <a:lnTo>
                      <a:pt x="19372" y="45974"/>
                    </a:lnTo>
                    <a:lnTo>
                      <a:pt x="24215" y="42857"/>
                    </a:lnTo>
                    <a:lnTo>
                      <a:pt x="27982" y="40519"/>
                    </a:lnTo>
                    <a:lnTo>
                      <a:pt x="29058" y="42857"/>
                    </a:lnTo>
                    <a:lnTo>
                      <a:pt x="34439" y="40519"/>
                    </a:lnTo>
                    <a:lnTo>
                      <a:pt x="36591" y="37402"/>
                    </a:lnTo>
                    <a:lnTo>
                      <a:pt x="40358" y="35844"/>
                    </a:lnTo>
                    <a:lnTo>
                      <a:pt x="42511" y="30389"/>
                    </a:lnTo>
                    <a:lnTo>
                      <a:pt x="40358" y="28831"/>
                    </a:lnTo>
                    <a:lnTo>
                      <a:pt x="44125" y="25714"/>
                    </a:lnTo>
                    <a:lnTo>
                      <a:pt x="52735" y="25714"/>
                    </a:lnTo>
                    <a:lnTo>
                      <a:pt x="55964" y="21038"/>
                    </a:lnTo>
                    <a:lnTo>
                      <a:pt x="57578" y="18701"/>
                    </a:lnTo>
                    <a:lnTo>
                      <a:pt x="62959" y="14025"/>
                    </a:lnTo>
                    <a:lnTo>
                      <a:pt x="66188" y="9350"/>
                    </a:lnTo>
                    <a:lnTo>
                      <a:pt x="67264" y="4675"/>
                    </a:lnTo>
                    <a:lnTo>
                      <a:pt x="72107" y="2337"/>
                    </a:lnTo>
                    <a:lnTo>
                      <a:pt x="76950" y="0"/>
                    </a:lnTo>
                    <a:lnTo>
                      <a:pt x="79103" y="4675"/>
                    </a:lnTo>
                    <a:lnTo>
                      <a:pt x="84484" y="12467"/>
                    </a:lnTo>
                    <a:lnTo>
                      <a:pt x="84484" y="21038"/>
                    </a:lnTo>
                    <a:lnTo>
                      <a:pt x="82331" y="23376"/>
                    </a:lnTo>
                    <a:lnTo>
                      <a:pt x="84484" y="25714"/>
                    </a:lnTo>
                    <a:lnTo>
                      <a:pt x="84484" y="28831"/>
                    </a:lnTo>
                    <a:lnTo>
                      <a:pt x="85560" y="30389"/>
                    </a:lnTo>
                    <a:lnTo>
                      <a:pt x="90403" y="30389"/>
                    </a:lnTo>
                    <a:lnTo>
                      <a:pt x="90403" y="35844"/>
                    </a:lnTo>
                    <a:lnTo>
                      <a:pt x="95784" y="37402"/>
                    </a:lnTo>
                    <a:lnTo>
                      <a:pt x="99013" y="42857"/>
                    </a:lnTo>
                    <a:lnTo>
                      <a:pt x="100627" y="49870"/>
                    </a:lnTo>
                    <a:lnTo>
                      <a:pt x="105470" y="52987"/>
                    </a:lnTo>
                    <a:lnTo>
                      <a:pt x="107623" y="55324"/>
                    </a:lnTo>
                    <a:lnTo>
                      <a:pt x="108699" y="56883"/>
                    </a:lnTo>
                    <a:lnTo>
                      <a:pt x="110852" y="59220"/>
                    </a:lnTo>
                    <a:lnTo>
                      <a:pt x="112466" y="66233"/>
                    </a:lnTo>
                    <a:lnTo>
                      <a:pt x="118923" y="71688"/>
                    </a:lnTo>
                    <a:lnTo>
                      <a:pt x="119999" y="78701"/>
                    </a:lnTo>
                    <a:lnTo>
                      <a:pt x="117309" y="81818"/>
                    </a:lnTo>
                    <a:lnTo>
                      <a:pt x="114080" y="81818"/>
                    </a:lnTo>
                    <a:lnTo>
                      <a:pt x="112466" y="81818"/>
                    </a:lnTo>
                    <a:lnTo>
                      <a:pt x="108699" y="78701"/>
                    </a:lnTo>
                    <a:lnTo>
                      <a:pt x="105470" y="78701"/>
                    </a:lnTo>
                    <a:lnTo>
                      <a:pt x="102780" y="78701"/>
                    </a:lnTo>
                    <a:lnTo>
                      <a:pt x="100627" y="78701"/>
                    </a:lnTo>
                    <a:lnTo>
                      <a:pt x="99013" y="81818"/>
                    </a:lnTo>
                    <a:lnTo>
                      <a:pt x="95784" y="83376"/>
                    </a:lnTo>
                    <a:lnTo>
                      <a:pt x="92017" y="81818"/>
                    </a:lnTo>
                    <a:lnTo>
                      <a:pt x="87713" y="83376"/>
                    </a:lnTo>
                    <a:lnTo>
                      <a:pt x="82331" y="86493"/>
                    </a:lnTo>
                    <a:lnTo>
                      <a:pt x="76950" y="86493"/>
                    </a:lnTo>
                    <a:lnTo>
                      <a:pt x="75874" y="88831"/>
                    </a:lnTo>
                    <a:lnTo>
                      <a:pt x="72107" y="92727"/>
                    </a:lnTo>
                    <a:lnTo>
                      <a:pt x="68878" y="90389"/>
                    </a:lnTo>
                    <a:lnTo>
                      <a:pt x="64573" y="90389"/>
                    </a:lnTo>
                    <a:lnTo>
                      <a:pt x="59730" y="88831"/>
                    </a:lnTo>
                    <a:lnTo>
                      <a:pt x="54887" y="86493"/>
                    </a:lnTo>
                    <a:lnTo>
                      <a:pt x="47892" y="81818"/>
                    </a:lnTo>
                    <a:lnTo>
                      <a:pt x="40358" y="86493"/>
                    </a:lnTo>
                    <a:lnTo>
                      <a:pt x="37668" y="90389"/>
                    </a:lnTo>
                    <a:lnTo>
                      <a:pt x="37668" y="92727"/>
                    </a:lnTo>
                    <a:lnTo>
                      <a:pt x="37668" y="99740"/>
                    </a:lnTo>
                    <a:lnTo>
                      <a:pt x="32825" y="99740"/>
                    </a:lnTo>
                    <a:lnTo>
                      <a:pt x="27982" y="98181"/>
                    </a:lnTo>
                    <a:lnTo>
                      <a:pt x="19372" y="99740"/>
                    </a:lnTo>
                    <a:lnTo>
                      <a:pt x="18295" y="109870"/>
                    </a:lnTo>
                    <a:lnTo>
                      <a:pt x="14529" y="120000"/>
                    </a:lnTo>
                    <a:lnTo>
                      <a:pt x="12376" y="115324"/>
                    </a:lnTo>
                    <a:lnTo>
                      <a:pt x="14529" y="108311"/>
                    </a:lnTo>
                    <a:lnTo>
                      <a:pt x="12376" y="105194"/>
                    </a:lnTo>
                    <a:lnTo>
                      <a:pt x="5919" y="98181"/>
                    </a:lnTo>
                    <a:lnTo>
                      <a:pt x="5919" y="88831"/>
                    </a:lnTo>
                    <a:lnTo>
                      <a:pt x="2690" y="86493"/>
                    </a:lnTo>
                    <a:lnTo>
                      <a:pt x="2690" y="78701"/>
                    </a:lnTo>
                    <a:lnTo>
                      <a:pt x="0" y="76363"/>
                    </a:lnTo>
                    <a:lnTo>
                      <a:pt x="1076" y="63896"/>
                    </a:lnTo>
                    <a:lnTo>
                      <a:pt x="2690" y="63896"/>
                    </a:lnTo>
                    <a:lnTo>
                      <a:pt x="5919" y="52987"/>
                    </a:lnTo>
                    <a:lnTo>
                      <a:pt x="10762" y="47532"/>
                    </a:lnTo>
                    <a:lnTo>
                      <a:pt x="10762" y="47532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9"/>
              <p:cNvSpPr/>
              <p:nvPr/>
            </p:nvSpPr>
            <p:spPr>
              <a:xfrm>
                <a:off x="4303713" y="1141413"/>
                <a:ext cx="1123950" cy="1238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1186" y="120000"/>
                    </a:moveTo>
                    <a:lnTo>
                      <a:pt x="29322" y="118923"/>
                    </a:lnTo>
                    <a:lnTo>
                      <a:pt x="25932" y="115076"/>
                    </a:lnTo>
                    <a:lnTo>
                      <a:pt x="22542" y="115076"/>
                    </a:lnTo>
                    <a:lnTo>
                      <a:pt x="19322" y="112000"/>
                    </a:lnTo>
                    <a:lnTo>
                      <a:pt x="16101" y="102923"/>
                    </a:lnTo>
                    <a:lnTo>
                      <a:pt x="15084" y="93846"/>
                    </a:lnTo>
                    <a:lnTo>
                      <a:pt x="14406" y="85692"/>
                    </a:lnTo>
                    <a:lnTo>
                      <a:pt x="17118" y="80461"/>
                    </a:lnTo>
                    <a:lnTo>
                      <a:pt x="21355" y="80153"/>
                    </a:lnTo>
                    <a:lnTo>
                      <a:pt x="24067" y="78615"/>
                    </a:lnTo>
                    <a:lnTo>
                      <a:pt x="24406" y="73846"/>
                    </a:lnTo>
                    <a:lnTo>
                      <a:pt x="19322" y="70000"/>
                    </a:lnTo>
                    <a:lnTo>
                      <a:pt x="25932" y="72461"/>
                    </a:lnTo>
                    <a:lnTo>
                      <a:pt x="22881" y="67846"/>
                    </a:lnTo>
                    <a:lnTo>
                      <a:pt x="18305" y="66769"/>
                    </a:lnTo>
                    <a:lnTo>
                      <a:pt x="19322" y="64000"/>
                    </a:lnTo>
                    <a:lnTo>
                      <a:pt x="22881" y="61538"/>
                    </a:lnTo>
                    <a:lnTo>
                      <a:pt x="21355" y="48615"/>
                    </a:lnTo>
                    <a:lnTo>
                      <a:pt x="20169" y="44000"/>
                    </a:lnTo>
                    <a:lnTo>
                      <a:pt x="15593" y="41692"/>
                    </a:lnTo>
                    <a:lnTo>
                      <a:pt x="12033" y="40153"/>
                    </a:lnTo>
                    <a:lnTo>
                      <a:pt x="8305" y="41230"/>
                    </a:lnTo>
                    <a:lnTo>
                      <a:pt x="7118" y="39846"/>
                    </a:lnTo>
                    <a:lnTo>
                      <a:pt x="4576" y="39230"/>
                    </a:lnTo>
                    <a:lnTo>
                      <a:pt x="5593" y="41692"/>
                    </a:lnTo>
                    <a:lnTo>
                      <a:pt x="2542" y="40153"/>
                    </a:lnTo>
                    <a:lnTo>
                      <a:pt x="1016" y="38000"/>
                    </a:lnTo>
                    <a:lnTo>
                      <a:pt x="2542" y="36923"/>
                    </a:lnTo>
                    <a:lnTo>
                      <a:pt x="5084" y="36461"/>
                    </a:lnTo>
                    <a:lnTo>
                      <a:pt x="3220" y="36000"/>
                    </a:lnTo>
                    <a:lnTo>
                      <a:pt x="1694" y="35538"/>
                    </a:lnTo>
                    <a:lnTo>
                      <a:pt x="3559" y="34000"/>
                    </a:lnTo>
                    <a:lnTo>
                      <a:pt x="2542" y="33538"/>
                    </a:lnTo>
                    <a:lnTo>
                      <a:pt x="0" y="34615"/>
                    </a:lnTo>
                    <a:lnTo>
                      <a:pt x="1016" y="32615"/>
                    </a:lnTo>
                    <a:lnTo>
                      <a:pt x="5084" y="32615"/>
                    </a:lnTo>
                    <a:lnTo>
                      <a:pt x="10508" y="34000"/>
                    </a:lnTo>
                    <a:lnTo>
                      <a:pt x="11355" y="31538"/>
                    </a:lnTo>
                    <a:lnTo>
                      <a:pt x="9322" y="32153"/>
                    </a:lnTo>
                    <a:lnTo>
                      <a:pt x="6101" y="32153"/>
                    </a:lnTo>
                    <a:lnTo>
                      <a:pt x="3559" y="31076"/>
                    </a:lnTo>
                    <a:lnTo>
                      <a:pt x="5593" y="30769"/>
                    </a:lnTo>
                    <a:lnTo>
                      <a:pt x="3559" y="30307"/>
                    </a:lnTo>
                    <a:lnTo>
                      <a:pt x="1694" y="28923"/>
                    </a:lnTo>
                    <a:lnTo>
                      <a:pt x="508" y="26923"/>
                    </a:lnTo>
                    <a:lnTo>
                      <a:pt x="1694" y="24923"/>
                    </a:lnTo>
                    <a:lnTo>
                      <a:pt x="4576" y="24153"/>
                    </a:lnTo>
                    <a:lnTo>
                      <a:pt x="7118" y="24153"/>
                    </a:lnTo>
                    <a:lnTo>
                      <a:pt x="10508" y="23538"/>
                    </a:lnTo>
                    <a:lnTo>
                      <a:pt x="10508" y="23230"/>
                    </a:lnTo>
                    <a:lnTo>
                      <a:pt x="14067" y="22615"/>
                    </a:lnTo>
                    <a:lnTo>
                      <a:pt x="15593" y="22615"/>
                    </a:lnTo>
                    <a:lnTo>
                      <a:pt x="17118" y="23230"/>
                    </a:lnTo>
                    <a:lnTo>
                      <a:pt x="20847" y="21230"/>
                    </a:lnTo>
                    <a:lnTo>
                      <a:pt x="21355" y="19230"/>
                    </a:lnTo>
                    <a:lnTo>
                      <a:pt x="24067" y="18923"/>
                    </a:lnTo>
                    <a:lnTo>
                      <a:pt x="22542" y="18461"/>
                    </a:lnTo>
                    <a:lnTo>
                      <a:pt x="25084" y="17846"/>
                    </a:lnTo>
                    <a:lnTo>
                      <a:pt x="25084" y="16923"/>
                    </a:lnTo>
                    <a:lnTo>
                      <a:pt x="24067" y="17384"/>
                    </a:lnTo>
                    <a:lnTo>
                      <a:pt x="20847" y="18461"/>
                    </a:lnTo>
                    <a:lnTo>
                      <a:pt x="19830" y="16923"/>
                    </a:lnTo>
                    <a:lnTo>
                      <a:pt x="18644" y="17384"/>
                    </a:lnTo>
                    <a:lnTo>
                      <a:pt x="18644" y="16000"/>
                    </a:lnTo>
                    <a:lnTo>
                      <a:pt x="20169" y="15230"/>
                    </a:lnTo>
                    <a:lnTo>
                      <a:pt x="24067" y="13230"/>
                    </a:lnTo>
                    <a:lnTo>
                      <a:pt x="26610" y="11846"/>
                    </a:lnTo>
                    <a:lnTo>
                      <a:pt x="29322" y="10769"/>
                    </a:lnTo>
                    <a:lnTo>
                      <a:pt x="29491" y="13230"/>
                    </a:lnTo>
                    <a:lnTo>
                      <a:pt x="30169" y="13230"/>
                    </a:lnTo>
                    <a:lnTo>
                      <a:pt x="30677" y="9846"/>
                    </a:lnTo>
                    <a:lnTo>
                      <a:pt x="31864" y="10461"/>
                    </a:lnTo>
                    <a:lnTo>
                      <a:pt x="33389" y="11230"/>
                    </a:lnTo>
                    <a:lnTo>
                      <a:pt x="34915" y="10769"/>
                    </a:lnTo>
                    <a:lnTo>
                      <a:pt x="37627" y="6615"/>
                    </a:lnTo>
                    <a:lnTo>
                      <a:pt x="39491" y="6923"/>
                    </a:lnTo>
                    <a:lnTo>
                      <a:pt x="39491" y="8923"/>
                    </a:lnTo>
                    <a:lnTo>
                      <a:pt x="42711" y="11846"/>
                    </a:lnTo>
                    <a:lnTo>
                      <a:pt x="43389" y="12153"/>
                    </a:lnTo>
                    <a:lnTo>
                      <a:pt x="41016" y="6153"/>
                    </a:lnTo>
                    <a:lnTo>
                      <a:pt x="50677" y="5230"/>
                    </a:lnTo>
                    <a:lnTo>
                      <a:pt x="51694" y="8461"/>
                    </a:lnTo>
                    <a:lnTo>
                      <a:pt x="55762" y="9846"/>
                    </a:lnTo>
                    <a:lnTo>
                      <a:pt x="56440" y="9384"/>
                    </a:lnTo>
                    <a:lnTo>
                      <a:pt x="55762" y="6923"/>
                    </a:lnTo>
                    <a:lnTo>
                      <a:pt x="56779" y="5230"/>
                    </a:lnTo>
                    <a:lnTo>
                      <a:pt x="61694" y="8461"/>
                    </a:lnTo>
                    <a:lnTo>
                      <a:pt x="64237" y="12153"/>
                    </a:lnTo>
                    <a:lnTo>
                      <a:pt x="65084" y="11846"/>
                    </a:lnTo>
                    <a:lnTo>
                      <a:pt x="64576" y="9384"/>
                    </a:lnTo>
                    <a:lnTo>
                      <a:pt x="67288" y="8461"/>
                    </a:lnTo>
                    <a:lnTo>
                      <a:pt x="69491" y="9384"/>
                    </a:lnTo>
                    <a:lnTo>
                      <a:pt x="69491" y="8923"/>
                    </a:lnTo>
                    <a:lnTo>
                      <a:pt x="66101" y="4153"/>
                    </a:lnTo>
                    <a:lnTo>
                      <a:pt x="71525" y="6153"/>
                    </a:lnTo>
                    <a:lnTo>
                      <a:pt x="74576" y="8461"/>
                    </a:lnTo>
                    <a:lnTo>
                      <a:pt x="74576" y="6153"/>
                    </a:lnTo>
                    <a:lnTo>
                      <a:pt x="73050" y="4153"/>
                    </a:lnTo>
                    <a:lnTo>
                      <a:pt x="68305" y="3076"/>
                    </a:lnTo>
                    <a:lnTo>
                      <a:pt x="67288" y="769"/>
                    </a:lnTo>
                    <a:lnTo>
                      <a:pt x="68813" y="769"/>
                    </a:lnTo>
                    <a:lnTo>
                      <a:pt x="78813" y="307"/>
                    </a:lnTo>
                    <a:lnTo>
                      <a:pt x="86610" y="0"/>
                    </a:lnTo>
                    <a:lnTo>
                      <a:pt x="94915" y="1384"/>
                    </a:lnTo>
                    <a:lnTo>
                      <a:pt x="99152" y="3076"/>
                    </a:lnTo>
                    <a:lnTo>
                      <a:pt x="97457" y="4153"/>
                    </a:lnTo>
                    <a:lnTo>
                      <a:pt x="93050" y="4153"/>
                    </a:lnTo>
                    <a:lnTo>
                      <a:pt x="87627" y="4615"/>
                    </a:lnTo>
                    <a:lnTo>
                      <a:pt x="83389" y="5230"/>
                    </a:lnTo>
                    <a:lnTo>
                      <a:pt x="81525" y="6615"/>
                    </a:lnTo>
                    <a:lnTo>
                      <a:pt x="87288" y="6153"/>
                    </a:lnTo>
                    <a:lnTo>
                      <a:pt x="94576" y="5538"/>
                    </a:lnTo>
                    <a:lnTo>
                      <a:pt x="100169" y="5230"/>
                    </a:lnTo>
                    <a:lnTo>
                      <a:pt x="100847" y="7538"/>
                    </a:lnTo>
                    <a:lnTo>
                      <a:pt x="102372" y="8000"/>
                    </a:lnTo>
                    <a:lnTo>
                      <a:pt x="106610" y="9384"/>
                    </a:lnTo>
                    <a:lnTo>
                      <a:pt x="103898" y="11230"/>
                    </a:lnTo>
                    <a:lnTo>
                      <a:pt x="102711" y="11846"/>
                    </a:lnTo>
                    <a:lnTo>
                      <a:pt x="100847" y="11846"/>
                    </a:lnTo>
                    <a:lnTo>
                      <a:pt x="98474" y="12769"/>
                    </a:lnTo>
                    <a:lnTo>
                      <a:pt x="95593" y="12153"/>
                    </a:lnTo>
                    <a:lnTo>
                      <a:pt x="89661" y="12153"/>
                    </a:lnTo>
                    <a:lnTo>
                      <a:pt x="81864" y="14615"/>
                    </a:lnTo>
                    <a:lnTo>
                      <a:pt x="82372" y="15230"/>
                    </a:lnTo>
                    <a:lnTo>
                      <a:pt x="89661" y="13692"/>
                    </a:lnTo>
                    <a:lnTo>
                      <a:pt x="96949" y="13692"/>
                    </a:lnTo>
                    <a:lnTo>
                      <a:pt x="97457" y="15230"/>
                    </a:lnTo>
                    <a:lnTo>
                      <a:pt x="93389" y="16923"/>
                    </a:lnTo>
                    <a:lnTo>
                      <a:pt x="93898" y="17846"/>
                    </a:lnTo>
                    <a:lnTo>
                      <a:pt x="99152" y="16461"/>
                    </a:lnTo>
                    <a:lnTo>
                      <a:pt x="99661" y="14153"/>
                    </a:lnTo>
                    <a:lnTo>
                      <a:pt x="102711" y="13692"/>
                    </a:lnTo>
                    <a:lnTo>
                      <a:pt x="103389" y="15230"/>
                    </a:lnTo>
                    <a:lnTo>
                      <a:pt x="101186" y="19230"/>
                    </a:lnTo>
                    <a:lnTo>
                      <a:pt x="96949" y="24153"/>
                    </a:lnTo>
                    <a:lnTo>
                      <a:pt x="100169" y="22307"/>
                    </a:lnTo>
                    <a:lnTo>
                      <a:pt x="103898" y="19230"/>
                    </a:lnTo>
                    <a:lnTo>
                      <a:pt x="105423" y="16923"/>
                    </a:lnTo>
                    <a:lnTo>
                      <a:pt x="106610" y="16461"/>
                    </a:lnTo>
                    <a:lnTo>
                      <a:pt x="106610" y="18461"/>
                    </a:lnTo>
                    <a:lnTo>
                      <a:pt x="109661" y="18461"/>
                    </a:lnTo>
                    <a:lnTo>
                      <a:pt x="111694" y="16923"/>
                    </a:lnTo>
                    <a:lnTo>
                      <a:pt x="115932" y="15692"/>
                    </a:lnTo>
                    <a:lnTo>
                      <a:pt x="119999" y="17384"/>
                    </a:lnTo>
                    <a:lnTo>
                      <a:pt x="118983" y="19846"/>
                    </a:lnTo>
                    <a:lnTo>
                      <a:pt x="115423" y="21692"/>
                    </a:lnTo>
                    <a:lnTo>
                      <a:pt x="115932" y="22615"/>
                    </a:lnTo>
                    <a:lnTo>
                      <a:pt x="112033" y="23538"/>
                    </a:lnTo>
                    <a:lnTo>
                      <a:pt x="108474" y="24153"/>
                    </a:lnTo>
                    <a:lnTo>
                      <a:pt x="104745" y="24153"/>
                    </a:lnTo>
                    <a:lnTo>
                      <a:pt x="110169" y="24461"/>
                    </a:lnTo>
                    <a:lnTo>
                      <a:pt x="112711" y="24923"/>
                    </a:lnTo>
                    <a:lnTo>
                      <a:pt x="111186" y="26923"/>
                    </a:lnTo>
                    <a:lnTo>
                      <a:pt x="105423" y="25846"/>
                    </a:lnTo>
                    <a:lnTo>
                      <a:pt x="103389" y="29384"/>
                    </a:lnTo>
                    <a:lnTo>
                      <a:pt x="103898" y="29692"/>
                    </a:lnTo>
                    <a:lnTo>
                      <a:pt x="105932" y="28000"/>
                    </a:lnTo>
                    <a:lnTo>
                      <a:pt x="109661" y="28307"/>
                    </a:lnTo>
                    <a:lnTo>
                      <a:pt x="104745" y="32615"/>
                    </a:lnTo>
                    <a:lnTo>
                      <a:pt x="101186" y="36000"/>
                    </a:lnTo>
                    <a:lnTo>
                      <a:pt x="101186" y="39846"/>
                    </a:lnTo>
                    <a:lnTo>
                      <a:pt x="103898" y="42615"/>
                    </a:lnTo>
                    <a:lnTo>
                      <a:pt x="102372" y="43076"/>
                    </a:lnTo>
                    <a:lnTo>
                      <a:pt x="104237" y="44000"/>
                    </a:lnTo>
                    <a:lnTo>
                      <a:pt x="104745" y="46923"/>
                    </a:lnTo>
                    <a:lnTo>
                      <a:pt x="100169" y="46000"/>
                    </a:lnTo>
                    <a:lnTo>
                      <a:pt x="98474" y="47692"/>
                    </a:lnTo>
                    <a:lnTo>
                      <a:pt x="100847" y="49230"/>
                    </a:lnTo>
                    <a:lnTo>
                      <a:pt x="101864" y="54307"/>
                    </a:lnTo>
                    <a:lnTo>
                      <a:pt x="101186" y="59692"/>
                    </a:lnTo>
                    <a:lnTo>
                      <a:pt x="98135" y="63384"/>
                    </a:lnTo>
                    <a:lnTo>
                      <a:pt x="93898" y="64769"/>
                    </a:lnTo>
                    <a:lnTo>
                      <a:pt x="90338" y="62923"/>
                    </a:lnTo>
                    <a:lnTo>
                      <a:pt x="86610" y="64000"/>
                    </a:lnTo>
                    <a:lnTo>
                      <a:pt x="87627" y="66769"/>
                    </a:lnTo>
                    <a:lnTo>
                      <a:pt x="91525" y="70615"/>
                    </a:lnTo>
                    <a:lnTo>
                      <a:pt x="93050" y="72461"/>
                    </a:lnTo>
                    <a:lnTo>
                      <a:pt x="93050" y="76615"/>
                    </a:lnTo>
                    <a:lnTo>
                      <a:pt x="90338" y="77076"/>
                    </a:lnTo>
                    <a:lnTo>
                      <a:pt x="89152" y="77076"/>
                    </a:lnTo>
                    <a:lnTo>
                      <a:pt x="87288" y="76307"/>
                    </a:lnTo>
                    <a:lnTo>
                      <a:pt x="87288" y="74923"/>
                    </a:lnTo>
                    <a:lnTo>
                      <a:pt x="85762" y="73384"/>
                    </a:lnTo>
                    <a:lnTo>
                      <a:pt x="83050" y="71384"/>
                    </a:lnTo>
                    <a:lnTo>
                      <a:pt x="78813" y="69076"/>
                    </a:lnTo>
                    <a:lnTo>
                      <a:pt x="78305" y="70000"/>
                    </a:lnTo>
                    <a:lnTo>
                      <a:pt x="81525" y="72000"/>
                    </a:lnTo>
                    <a:lnTo>
                      <a:pt x="84576" y="73384"/>
                    </a:lnTo>
                    <a:lnTo>
                      <a:pt x="79322" y="74461"/>
                    </a:lnTo>
                    <a:lnTo>
                      <a:pt x="77627" y="75538"/>
                    </a:lnTo>
                    <a:lnTo>
                      <a:pt x="77288" y="76615"/>
                    </a:lnTo>
                    <a:lnTo>
                      <a:pt x="81864" y="76615"/>
                    </a:lnTo>
                    <a:lnTo>
                      <a:pt x="76101" y="77692"/>
                    </a:lnTo>
                    <a:lnTo>
                      <a:pt x="83389" y="77076"/>
                    </a:lnTo>
                    <a:lnTo>
                      <a:pt x="91525" y="78615"/>
                    </a:lnTo>
                    <a:lnTo>
                      <a:pt x="88135" y="80153"/>
                    </a:lnTo>
                    <a:lnTo>
                      <a:pt x="80847" y="83692"/>
                    </a:lnTo>
                    <a:lnTo>
                      <a:pt x="74576" y="84769"/>
                    </a:lnTo>
                    <a:lnTo>
                      <a:pt x="68305" y="85692"/>
                    </a:lnTo>
                    <a:lnTo>
                      <a:pt x="66101" y="83384"/>
                    </a:lnTo>
                    <a:lnTo>
                      <a:pt x="66779" y="86153"/>
                    </a:lnTo>
                    <a:lnTo>
                      <a:pt x="64237" y="87076"/>
                    </a:lnTo>
                    <a:lnTo>
                      <a:pt x="59999" y="90923"/>
                    </a:lnTo>
                    <a:lnTo>
                      <a:pt x="54237" y="93846"/>
                    </a:lnTo>
                    <a:lnTo>
                      <a:pt x="51694" y="93846"/>
                    </a:lnTo>
                    <a:lnTo>
                      <a:pt x="53220" y="91846"/>
                    </a:lnTo>
                    <a:lnTo>
                      <a:pt x="51016" y="91384"/>
                    </a:lnTo>
                    <a:lnTo>
                      <a:pt x="50677" y="94769"/>
                    </a:lnTo>
                    <a:lnTo>
                      <a:pt x="47457" y="94769"/>
                    </a:lnTo>
                    <a:lnTo>
                      <a:pt x="45254" y="96153"/>
                    </a:lnTo>
                    <a:lnTo>
                      <a:pt x="43728" y="99384"/>
                    </a:lnTo>
                    <a:lnTo>
                      <a:pt x="42711" y="101384"/>
                    </a:lnTo>
                    <a:lnTo>
                      <a:pt x="39491" y="105230"/>
                    </a:lnTo>
                    <a:lnTo>
                      <a:pt x="37627" y="111384"/>
                    </a:lnTo>
                    <a:lnTo>
                      <a:pt x="3118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9"/>
              <p:cNvSpPr/>
              <p:nvPr/>
            </p:nvSpPr>
            <p:spPr>
              <a:xfrm>
                <a:off x="7113588" y="4892675"/>
                <a:ext cx="15875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000" y="120000"/>
                    </a:moveTo>
                    <a:lnTo>
                      <a:pt x="0" y="66666"/>
                    </a:lnTo>
                    <a:lnTo>
                      <a:pt x="48000" y="0"/>
                    </a:lnTo>
                    <a:lnTo>
                      <a:pt x="120000" y="66666"/>
                    </a:lnTo>
                    <a:lnTo>
                      <a:pt x="72000" y="120000"/>
                    </a:lnTo>
                    <a:lnTo>
                      <a:pt x="72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9"/>
              <p:cNvSpPr/>
              <p:nvPr/>
            </p:nvSpPr>
            <p:spPr>
              <a:xfrm>
                <a:off x="5164138" y="3489325"/>
                <a:ext cx="14288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lnTo>
                      <a:pt x="0" y="40000"/>
                    </a:lnTo>
                    <a:lnTo>
                      <a:pt x="120000" y="0"/>
                    </a:lnTo>
                    <a:lnTo>
                      <a:pt x="93333" y="66666"/>
                    </a:lnTo>
                    <a:lnTo>
                      <a:pt x="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9"/>
              <p:cNvSpPr/>
              <p:nvPr/>
            </p:nvSpPr>
            <p:spPr>
              <a:xfrm>
                <a:off x="5192713" y="3497263"/>
                <a:ext cx="9525" cy="11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000" y="119999"/>
                    </a:moveTo>
                    <a:lnTo>
                      <a:pt x="0" y="68571"/>
                    </a:lnTo>
                    <a:lnTo>
                      <a:pt x="120000" y="0"/>
                    </a:lnTo>
                    <a:lnTo>
                      <a:pt x="80000" y="119999"/>
                    </a:lnTo>
                    <a:lnTo>
                      <a:pt x="80000" y="11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9"/>
              <p:cNvSpPr/>
              <p:nvPr/>
            </p:nvSpPr>
            <p:spPr>
              <a:xfrm>
                <a:off x="5873750" y="4227513"/>
                <a:ext cx="57150" cy="42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000" y="0"/>
                    </a:moveTo>
                    <a:lnTo>
                      <a:pt x="43333" y="26666"/>
                    </a:lnTo>
                    <a:lnTo>
                      <a:pt x="120000" y="26666"/>
                    </a:lnTo>
                    <a:lnTo>
                      <a:pt x="120000" y="102222"/>
                    </a:lnTo>
                    <a:lnTo>
                      <a:pt x="90000" y="102222"/>
                    </a:lnTo>
                    <a:lnTo>
                      <a:pt x="60000" y="120000"/>
                    </a:lnTo>
                    <a:lnTo>
                      <a:pt x="10000" y="102222"/>
                    </a:lnTo>
                    <a:lnTo>
                      <a:pt x="0" y="93333"/>
                    </a:lnTo>
                    <a:lnTo>
                      <a:pt x="20000" y="53333"/>
                    </a:lnTo>
                    <a:lnTo>
                      <a:pt x="20000" y="0"/>
                    </a:lnTo>
                    <a:lnTo>
                      <a:pt x="2000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9"/>
              <p:cNvSpPr/>
              <p:nvPr/>
            </p:nvSpPr>
            <p:spPr>
              <a:xfrm>
                <a:off x="5764213" y="2784475"/>
                <a:ext cx="22225" cy="23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4285" y="120000"/>
                    </a:moveTo>
                    <a:lnTo>
                      <a:pt x="0" y="40000"/>
                    </a:lnTo>
                    <a:lnTo>
                      <a:pt x="34285" y="24000"/>
                    </a:lnTo>
                    <a:lnTo>
                      <a:pt x="85714" y="0"/>
                    </a:lnTo>
                    <a:lnTo>
                      <a:pt x="59999" y="24000"/>
                    </a:lnTo>
                    <a:lnTo>
                      <a:pt x="119999" y="72000"/>
                    </a:lnTo>
                    <a:lnTo>
                      <a:pt x="119999" y="120000"/>
                    </a:lnTo>
                    <a:lnTo>
                      <a:pt x="59999" y="120000"/>
                    </a:lnTo>
                    <a:lnTo>
                      <a:pt x="34285" y="120000"/>
                    </a:lnTo>
                    <a:lnTo>
                      <a:pt x="34285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9"/>
              <p:cNvSpPr/>
              <p:nvPr/>
            </p:nvSpPr>
            <p:spPr>
              <a:xfrm>
                <a:off x="5370513" y="3063875"/>
                <a:ext cx="87313" cy="165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6181" y="0"/>
                    </a:moveTo>
                    <a:lnTo>
                      <a:pt x="30545" y="4615"/>
                    </a:lnTo>
                    <a:lnTo>
                      <a:pt x="54545" y="0"/>
                    </a:lnTo>
                    <a:lnTo>
                      <a:pt x="54545" y="6923"/>
                    </a:lnTo>
                    <a:lnTo>
                      <a:pt x="65454" y="6923"/>
                    </a:lnTo>
                    <a:lnTo>
                      <a:pt x="78545" y="6923"/>
                    </a:lnTo>
                    <a:lnTo>
                      <a:pt x="91636" y="6923"/>
                    </a:lnTo>
                    <a:lnTo>
                      <a:pt x="113454" y="10384"/>
                    </a:lnTo>
                    <a:lnTo>
                      <a:pt x="120000" y="15000"/>
                    </a:lnTo>
                    <a:lnTo>
                      <a:pt x="91636" y="28846"/>
                    </a:lnTo>
                    <a:lnTo>
                      <a:pt x="91636" y="41538"/>
                    </a:lnTo>
                    <a:lnTo>
                      <a:pt x="91636" y="56538"/>
                    </a:lnTo>
                    <a:lnTo>
                      <a:pt x="78545" y="60000"/>
                    </a:lnTo>
                    <a:lnTo>
                      <a:pt x="85090" y="70384"/>
                    </a:lnTo>
                    <a:lnTo>
                      <a:pt x="85090" y="75000"/>
                    </a:lnTo>
                    <a:lnTo>
                      <a:pt x="78545" y="84230"/>
                    </a:lnTo>
                    <a:lnTo>
                      <a:pt x="91636" y="92307"/>
                    </a:lnTo>
                    <a:lnTo>
                      <a:pt x="91636" y="95769"/>
                    </a:lnTo>
                    <a:lnTo>
                      <a:pt x="74181" y="102692"/>
                    </a:lnTo>
                    <a:lnTo>
                      <a:pt x="74181" y="117692"/>
                    </a:lnTo>
                    <a:lnTo>
                      <a:pt x="45818" y="120000"/>
                    </a:lnTo>
                    <a:lnTo>
                      <a:pt x="30545" y="120000"/>
                    </a:lnTo>
                    <a:lnTo>
                      <a:pt x="10909" y="120000"/>
                    </a:lnTo>
                    <a:lnTo>
                      <a:pt x="19636" y="109615"/>
                    </a:lnTo>
                    <a:lnTo>
                      <a:pt x="19636" y="92307"/>
                    </a:lnTo>
                    <a:lnTo>
                      <a:pt x="19636" y="84230"/>
                    </a:lnTo>
                    <a:lnTo>
                      <a:pt x="4363" y="84230"/>
                    </a:lnTo>
                    <a:lnTo>
                      <a:pt x="10909" y="80769"/>
                    </a:lnTo>
                    <a:lnTo>
                      <a:pt x="0" y="80769"/>
                    </a:lnTo>
                    <a:lnTo>
                      <a:pt x="4363" y="68076"/>
                    </a:lnTo>
                    <a:lnTo>
                      <a:pt x="4363" y="63461"/>
                    </a:lnTo>
                    <a:lnTo>
                      <a:pt x="30545" y="34615"/>
                    </a:lnTo>
                    <a:lnTo>
                      <a:pt x="26181" y="0"/>
                    </a:lnTo>
                    <a:lnTo>
                      <a:pt x="26181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9"/>
              <p:cNvSpPr/>
              <p:nvPr/>
            </p:nvSpPr>
            <p:spPr>
              <a:xfrm>
                <a:off x="5653088" y="3044825"/>
                <a:ext cx="19050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0000" y="120000"/>
                    </a:lnTo>
                    <a:lnTo>
                      <a:pt x="120000" y="666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9"/>
              <p:cNvSpPr/>
              <p:nvPr/>
            </p:nvSpPr>
            <p:spPr>
              <a:xfrm>
                <a:off x="5803900" y="3013075"/>
                <a:ext cx="6350" cy="47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9"/>
              <p:cNvSpPr/>
              <p:nvPr/>
            </p:nvSpPr>
            <p:spPr>
              <a:xfrm>
                <a:off x="5873750" y="2901950"/>
                <a:ext cx="9525" cy="47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60000" y="120000"/>
                    </a:lnTo>
                    <a:lnTo>
                      <a:pt x="60000" y="0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9"/>
              <p:cNvSpPr/>
              <p:nvPr/>
            </p:nvSpPr>
            <p:spPr>
              <a:xfrm>
                <a:off x="6300788" y="2852738"/>
                <a:ext cx="88900" cy="98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42857" y="11612"/>
                    </a:lnTo>
                    <a:lnTo>
                      <a:pt x="62142" y="19354"/>
                    </a:lnTo>
                    <a:lnTo>
                      <a:pt x="81428" y="48387"/>
                    </a:lnTo>
                    <a:lnTo>
                      <a:pt x="92142" y="60000"/>
                    </a:lnTo>
                    <a:lnTo>
                      <a:pt x="119999" y="79354"/>
                    </a:lnTo>
                    <a:lnTo>
                      <a:pt x="75000" y="85161"/>
                    </a:lnTo>
                    <a:lnTo>
                      <a:pt x="62142" y="96774"/>
                    </a:lnTo>
                    <a:lnTo>
                      <a:pt x="55714" y="120000"/>
                    </a:lnTo>
                    <a:lnTo>
                      <a:pt x="42857" y="5419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9"/>
              <p:cNvSpPr/>
              <p:nvPr/>
            </p:nvSpPr>
            <p:spPr>
              <a:xfrm>
                <a:off x="5948363" y="4416425"/>
                <a:ext cx="22225" cy="396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2400"/>
                    </a:moveTo>
                    <a:lnTo>
                      <a:pt x="42857" y="43200"/>
                    </a:lnTo>
                    <a:lnTo>
                      <a:pt x="77142" y="19200"/>
                    </a:lnTo>
                    <a:lnTo>
                      <a:pt x="119999" y="0"/>
                    </a:lnTo>
                    <a:lnTo>
                      <a:pt x="119999" y="19200"/>
                    </a:lnTo>
                    <a:lnTo>
                      <a:pt x="119999" y="33600"/>
                    </a:lnTo>
                    <a:lnTo>
                      <a:pt x="77142" y="62400"/>
                    </a:lnTo>
                    <a:lnTo>
                      <a:pt x="77142" y="105600"/>
                    </a:lnTo>
                    <a:lnTo>
                      <a:pt x="17142" y="120000"/>
                    </a:lnTo>
                    <a:lnTo>
                      <a:pt x="17142" y="96000"/>
                    </a:lnTo>
                    <a:lnTo>
                      <a:pt x="0" y="62400"/>
                    </a:lnTo>
                    <a:lnTo>
                      <a:pt x="0" y="624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9"/>
              <p:cNvSpPr/>
              <p:nvPr/>
            </p:nvSpPr>
            <p:spPr>
              <a:xfrm>
                <a:off x="5457825" y="2500313"/>
                <a:ext cx="23813" cy="20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4000" y="120000"/>
                    </a:moveTo>
                    <a:lnTo>
                      <a:pt x="72000" y="120000"/>
                    </a:lnTo>
                    <a:lnTo>
                      <a:pt x="104000" y="120000"/>
                    </a:lnTo>
                    <a:lnTo>
                      <a:pt x="48000" y="120000"/>
                    </a:lnTo>
                    <a:lnTo>
                      <a:pt x="16000" y="55384"/>
                    </a:lnTo>
                    <a:lnTo>
                      <a:pt x="0" y="36923"/>
                    </a:lnTo>
                    <a:lnTo>
                      <a:pt x="16000" y="0"/>
                    </a:lnTo>
                    <a:lnTo>
                      <a:pt x="16000" y="36923"/>
                    </a:lnTo>
                    <a:lnTo>
                      <a:pt x="48000" y="0"/>
                    </a:lnTo>
                    <a:lnTo>
                      <a:pt x="72000" y="0"/>
                    </a:lnTo>
                    <a:lnTo>
                      <a:pt x="72000" y="83076"/>
                    </a:lnTo>
                    <a:lnTo>
                      <a:pt x="120000" y="83076"/>
                    </a:lnTo>
                    <a:lnTo>
                      <a:pt x="104000" y="120000"/>
                    </a:lnTo>
                    <a:lnTo>
                      <a:pt x="104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9"/>
              <p:cNvSpPr/>
              <p:nvPr/>
            </p:nvSpPr>
            <p:spPr>
              <a:xfrm>
                <a:off x="6015038" y="2509838"/>
                <a:ext cx="14288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6666" y="120000"/>
                    </a:moveTo>
                    <a:lnTo>
                      <a:pt x="0" y="76000"/>
                    </a:lnTo>
                    <a:lnTo>
                      <a:pt x="26666" y="40000"/>
                    </a:lnTo>
                    <a:lnTo>
                      <a:pt x="66666" y="0"/>
                    </a:lnTo>
                    <a:lnTo>
                      <a:pt x="120000" y="0"/>
                    </a:lnTo>
                    <a:lnTo>
                      <a:pt x="66666" y="64000"/>
                    </a:lnTo>
                    <a:lnTo>
                      <a:pt x="26666" y="120000"/>
                    </a:lnTo>
                    <a:lnTo>
                      <a:pt x="2666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9"/>
              <p:cNvSpPr/>
              <p:nvPr/>
            </p:nvSpPr>
            <p:spPr>
              <a:xfrm>
                <a:off x="5837238" y="3036888"/>
                <a:ext cx="30163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2105" y="0"/>
                    </a:moveTo>
                    <a:lnTo>
                      <a:pt x="0" y="21428"/>
                    </a:lnTo>
                    <a:lnTo>
                      <a:pt x="0" y="38571"/>
                    </a:lnTo>
                    <a:lnTo>
                      <a:pt x="0" y="59999"/>
                    </a:lnTo>
                    <a:lnTo>
                      <a:pt x="0" y="77142"/>
                    </a:lnTo>
                    <a:lnTo>
                      <a:pt x="31578" y="77142"/>
                    </a:lnTo>
                    <a:lnTo>
                      <a:pt x="0" y="98571"/>
                    </a:lnTo>
                    <a:lnTo>
                      <a:pt x="31578" y="98571"/>
                    </a:lnTo>
                    <a:lnTo>
                      <a:pt x="31578" y="119999"/>
                    </a:lnTo>
                    <a:lnTo>
                      <a:pt x="82105" y="119999"/>
                    </a:lnTo>
                    <a:lnTo>
                      <a:pt x="120000" y="38571"/>
                    </a:lnTo>
                    <a:lnTo>
                      <a:pt x="82105" y="21428"/>
                    </a:lnTo>
                    <a:lnTo>
                      <a:pt x="82105" y="0"/>
                    </a:lnTo>
                    <a:lnTo>
                      <a:pt x="82105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39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</p:grpSpPr>
          <p:sp>
            <p:nvSpPr>
              <p:cNvPr id="472" name="Google Shape;472;p39"/>
              <p:cNvSpPr/>
              <p:nvPr/>
            </p:nvSpPr>
            <p:spPr>
              <a:xfrm>
                <a:off x="3152775" y="3873500"/>
                <a:ext cx="68263" cy="365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46956"/>
                    </a:moveTo>
                    <a:lnTo>
                      <a:pt x="30697" y="36521"/>
                    </a:lnTo>
                    <a:lnTo>
                      <a:pt x="36279" y="0"/>
                    </a:lnTo>
                    <a:lnTo>
                      <a:pt x="69767" y="0"/>
                    </a:lnTo>
                    <a:lnTo>
                      <a:pt x="103255" y="36521"/>
                    </a:lnTo>
                    <a:lnTo>
                      <a:pt x="120000" y="83478"/>
                    </a:lnTo>
                    <a:lnTo>
                      <a:pt x="94883" y="120000"/>
                    </a:lnTo>
                    <a:lnTo>
                      <a:pt x="44651" y="83478"/>
                    </a:lnTo>
                    <a:lnTo>
                      <a:pt x="0" y="46956"/>
                    </a:lnTo>
                    <a:lnTo>
                      <a:pt x="0" y="46956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9"/>
              <p:cNvSpPr/>
              <p:nvPr/>
            </p:nvSpPr>
            <p:spPr>
              <a:xfrm>
                <a:off x="3735388" y="4900613"/>
                <a:ext cx="436563" cy="1039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454" y="3664"/>
                    </a:moveTo>
                    <a:lnTo>
                      <a:pt x="20072" y="1282"/>
                    </a:lnTo>
                    <a:lnTo>
                      <a:pt x="22690" y="1282"/>
                    </a:lnTo>
                    <a:lnTo>
                      <a:pt x="22690" y="0"/>
                    </a:lnTo>
                    <a:lnTo>
                      <a:pt x="28363" y="1282"/>
                    </a:lnTo>
                    <a:lnTo>
                      <a:pt x="33600" y="1282"/>
                    </a:lnTo>
                    <a:lnTo>
                      <a:pt x="37527" y="3664"/>
                    </a:lnTo>
                    <a:lnTo>
                      <a:pt x="41454" y="732"/>
                    </a:lnTo>
                    <a:lnTo>
                      <a:pt x="49745" y="732"/>
                    </a:lnTo>
                    <a:lnTo>
                      <a:pt x="56290" y="4763"/>
                    </a:lnTo>
                    <a:lnTo>
                      <a:pt x="63272" y="7511"/>
                    </a:lnTo>
                    <a:lnTo>
                      <a:pt x="72872" y="7877"/>
                    </a:lnTo>
                    <a:lnTo>
                      <a:pt x="79854" y="9709"/>
                    </a:lnTo>
                    <a:lnTo>
                      <a:pt x="87272" y="10259"/>
                    </a:lnTo>
                    <a:lnTo>
                      <a:pt x="90327" y="12091"/>
                    </a:lnTo>
                    <a:lnTo>
                      <a:pt x="90327" y="13740"/>
                    </a:lnTo>
                    <a:lnTo>
                      <a:pt x="85963" y="15938"/>
                    </a:lnTo>
                    <a:lnTo>
                      <a:pt x="84218" y="18687"/>
                    </a:lnTo>
                    <a:lnTo>
                      <a:pt x="91200" y="19419"/>
                    </a:lnTo>
                    <a:lnTo>
                      <a:pt x="99927" y="20335"/>
                    </a:lnTo>
                    <a:lnTo>
                      <a:pt x="107345" y="19419"/>
                    </a:lnTo>
                    <a:lnTo>
                      <a:pt x="111709" y="16488"/>
                    </a:lnTo>
                    <a:lnTo>
                      <a:pt x="113018" y="13740"/>
                    </a:lnTo>
                    <a:lnTo>
                      <a:pt x="113018" y="11541"/>
                    </a:lnTo>
                    <a:lnTo>
                      <a:pt x="113018" y="7877"/>
                    </a:lnTo>
                    <a:lnTo>
                      <a:pt x="115636" y="12458"/>
                    </a:lnTo>
                    <a:lnTo>
                      <a:pt x="120000" y="15389"/>
                    </a:lnTo>
                    <a:lnTo>
                      <a:pt x="118690" y="18687"/>
                    </a:lnTo>
                    <a:lnTo>
                      <a:pt x="111709" y="20335"/>
                    </a:lnTo>
                    <a:lnTo>
                      <a:pt x="107345" y="22900"/>
                    </a:lnTo>
                    <a:lnTo>
                      <a:pt x="102545" y="25465"/>
                    </a:lnTo>
                    <a:lnTo>
                      <a:pt x="98181" y="27847"/>
                    </a:lnTo>
                    <a:lnTo>
                      <a:pt x="94254" y="29129"/>
                    </a:lnTo>
                    <a:lnTo>
                      <a:pt x="92945" y="30045"/>
                    </a:lnTo>
                    <a:lnTo>
                      <a:pt x="91200" y="32427"/>
                    </a:lnTo>
                    <a:lnTo>
                      <a:pt x="91200" y="34992"/>
                    </a:lnTo>
                    <a:lnTo>
                      <a:pt x="91200" y="38656"/>
                    </a:lnTo>
                    <a:lnTo>
                      <a:pt x="91200" y="40305"/>
                    </a:lnTo>
                    <a:lnTo>
                      <a:pt x="91200" y="40854"/>
                    </a:lnTo>
                    <a:lnTo>
                      <a:pt x="91200" y="43603"/>
                    </a:lnTo>
                    <a:lnTo>
                      <a:pt x="90327" y="45435"/>
                    </a:lnTo>
                    <a:lnTo>
                      <a:pt x="91200" y="46534"/>
                    </a:lnTo>
                    <a:lnTo>
                      <a:pt x="96872" y="47450"/>
                    </a:lnTo>
                    <a:lnTo>
                      <a:pt x="100800" y="49282"/>
                    </a:lnTo>
                    <a:lnTo>
                      <a:pt x="100800" y="50015"/>
                    </a:lnTo>
                    <a:lnTo>
                      <a:pt x="100800" y="51664"/>
                    </a:lnTo>
                    <a:lnTo>
                      <a:pt x="106036" y="52580"/>
                    </a:lnTo>
                    <a:lnTo>
                      <a:pt x="107345" y="54229"/>
                    </a:lnTo>
                    <a:lnTo>
                      <a:pt x="105163" y="56610"/>
                    </a:lnTo>
                    <a:lnTo>
                      <a:pt x="100800" y="59541"/>
                    </a:lnTo>
                    <a:lnTo>
                      <a:pt x="90327" y="61740"/>
                    </a:lnTo>
                    <a:lnTo>
                      <a:pt x="79854" y="62106"/>
                    </a:lnTo>
                    <a:lnTo>
                      <a:pt x="67200" y="61740"/>
                    </a:lnTo>
                    <a:lnTo>
                      <a:pt x="71127" y="64122"/>
                    </a:lnTo>
                    <a:lnTo>
                      <a:pt x="71127" y="65770"/>
                    </a:lnTo>
                    <a:lnTo>
                      <a:pt x="70254" y="67969"/>
                    </a:lnTo>
                    <a:lnTo>
                      <a:pt x="71127" y="69618"/>
                    </a:lnTo>
                    <a:lnTo>
                      <a:pt x="68509" y="70717"/>
                    </a:lnTo>
                    <a:lnTo>
                      <a:pt x="58036" y="71267"/>
                    </a:lnTo>
                    <a:lnTo>
                      <a:pt x="51490" y="69984"/>
                    </a:lnTo>
                    <a:lnTo>
                      <a:pt x="51490" y="71267"/>
                    </a:lnTo>
                    <a:lnTo>
                      <a:pt x="52363" y="73465"/>
                    </a:lnTo>
                    <a:lnTo>
                      <a:pt x="55418" y="75297"/>
                    </a:lnTo>
                    <a:lnTo>
                      <a:pt x="61527" y="75297"/>
                    </a:lnTo>
                    <a:lnTo>
                      <a:pt x="64581" y="75847"/>
                    </a:lnTo>
                    <a:lnTo>
                      <a:pt x="64581" y="77496"/>
                    </a:lnTo>
                    <a:lnTo>
                      <a:pt x="61527" y="78045"/>
                    </a:lnTo>
                    <a:lnTo>
                      <a:pt x="59345" y="76946"/>
                    </a:lnTo>
                    <a:lnTo>
                      <a:pt x="56290" y="77496"/>
                    </a:lnTo>
                    <a:lnTo>
                      <a:pt x="55418" y="78045"/>
                    </a:lnTo>
                    <a:lnTo>
                      <a:pt x="59345" y="79145"/>
                    </a:lnTo>
                    <a:lnTo>
                      <a:pt x="55418" y="80427"/>
                    </a:lnTo>
                    <a:lnTo>
                      <a:pt x="55418" y="83725"/>
                    </a:lnTo>
                    <a:lnTo>
                      <a:pt x="55418" y="87022"/>
                    </a:lnTo>
                    <a:lnTo>
                      <a:pt x="49745" y="87572"/>
                    </a:lnTo>
                    <a:lnTo>
                      <a:pt x="43200" y="89954"/>
                    </a:lnTo>
                    <a:lnTo>
                      <a:pt x="43200" y="93435"/>
                    </a:lnTo>
                    <a:lnTo>
                      <a:pt x="51490" y="96000"/>
                    </a:lnTo>
                    <a:lnTo>
                      <a:pt x="58036" y="96732"/>
                    </a:lnTo>
                    <a:lnTo>
                      <a:pt x="55418" y="100763"/>
                    </a:lnTo>
                    <a:lnTo>
                      <a:pt x="48436" y="104061"/>
                    </a:lnTo>
                    <a:lnTo>
                      <a:pt x="48436" y="106809"/>
                    </a:lnTo>
                    <a:lnTo>
                      <a:pt x="43200" y="110290"/>
                    </a:lnTo>
                    <a:lnTo>
                      <a:pt x="41454" y="112488"/>
                    </a:lnTo>
                    <a:lnTo>
                      <a:pt x="43200" y="115969"/>
                    </a:lnTo>
                    <a:lnTo>
                      <a:pt x="48436" y="120000"/>
                    </a:lnTo>
                    <a:lnTo>
                      <a:pt x="41454" y="118351"/>
                    </a:lnTo>
                    <a:lnTo>
                      <a:pt x="32290" y="118351"/>
                    </a:lnTo>
                    <a:lnTo>
                      <a:pt x="25745" y="118351"/>
                    </a:lnTo>
                    <a:lnTo>
                      <a:pt x="18763" y="115969"/>
                    </a:lnTo>
                    <a:lnTo>
                      <a:pt x="17454" y="112122"/>
                    </a:lnTo>
                    <a:lnTo>
                      <a:pt x="13527" y="112488"/>
                    </a:lnTo>
                    <a:lnTo>
                      <a:pt x="9600" y="109740"/>
                    </a:lnTo>
                    <a:lnTo>
                      <a:pt x="6545" y="106259"/>
                    </a:lnTo>
                    <a:lnTo>
                      <a:pt x="12654" y="104610"/>
                    </a:lnTo>
                    <a:lnTo>
                      <a:pt x="13527" y="101679"/>
                    </a:lnTo>
                    <a:lnTo>
                      <a:pt x="10909" y="99664"/>
                    </a:lnTo>
                    <a:lnTo>
                      <a:pt x="12654" y="97099"/>
                    </a:lnTo>
                    <a:lnTo>
                      <a:pt x="13527" y="94534"/>
                    </a:lnTo>
                    <a:lnTo>
                      <a:pt x="12654" y="91603"/>
                    </a:lnTo>
                    <a:lnTo>
                      <a:pt x="12654" y="89221"/>
                    </a:lnTo>
                    <a:lnTo>
                      <a:pt x="10909" y="87022"/>
                    </a:lnTo>
                    <a:lnTo>
                      <a:pt x="7854" y="86656"/>
                    </a:lnTo>
                    <a:lnTo>
                      <a:pt x="13527" y="86656"/>
                    </a:lnTo>
                    <a:lnTo>
                      <a:pt x="13527" y="85007"/>
                    </a:lnTo>
                    <a:lnTo>
                      <a:pt x="9600" y="85007"/>
                    </a:lnTo>
                    <a:lnTo>
                      <a:pt x="7854" y="82076"/>
                    </a:lnTo>
                    <a:lnTo>
                      <a:pt x="6545" y="80427"/>
                    </a:lnTo>
                    <a:lnTo>
                      <a:pt x="3927" y="79145"/>
                    </a:lnTo>
                    <a:lnTo>
                      <a:pt x="3927" y="75297"/>
                    </a:lnTo>
                    <a:lnTo>
                      <a:pt x="6545" y="75847"/>
                    </a:lnTo>
                    <a:lnTo>
                      <a:pt x="2618" y="71267"/>
                    </a:lnTo>
                    <a:lnTo>
                      <a:pt x="872" y="67419"/>
                    </a:lnTo>
                    <a:lnTo>
                      <a:pt x="2618" y="62839"/>
                    </a:lnTo>
                    <a:lnTo>
                      <a:pt x="6545" y="62106"/>
                    </a:lnTo>
                    <a:lnTo>
                      <a:pt x="872" y="57893"/>
                    </a:lnTo>
                    <a:lnTo>
                      <a:pt x="2618" y="53312"/>
                    </a:lnTo>
                    <a:lnTo>
                      <a:pt x="5672" y="52030"/>
                    </a:lnTo>
                    <a:lnTo>
                      <a:pt x="3927" y="48183"/>
                    </a:lnTo>
                    <a:lnTo>
                      <a:pt x="7854" y="44702"/>
                    </a:lnTo>
                    <a:lnTo>
                      <a:pt x="3927" y="40305"/>
                    </a:lnTo>
                    <a:lnTo>
                      <a:pt x="2618" y="36641"/>
                    </a:lnTo>
                    <a:lnTo>
                      <a:pt x="0" y="33343"/>
                    </a:lnTo>
                    <a:lnTo>
                      <a:pt x="2618" y="30045"/>
                    </a:lnTo>
                    <a:lnTo>
                      <a:pt x="2618" y="24916"/>
                    </a:lnTo>
                    <a:lnTo>
                      <a:pt x="5672" y="21618"/>
                    </a:lnTo>
                    <a:lnTo>
                      <a:pt x="7854" y="18687"/>
                    </a:lnTo>
                    <a:lnTo>
                      <a:pt x="12654" y="18320"/>
                    </a:lnTo>
                    <a:lnTo>
                      <a:pt x="7854" y="15938"/>
                    </a:lnTo>
                    <a:lnTo>
                      <a:pt x="10909" y="14839"/>
                    </a:lnTo>
                    <a:lnTo>
                      <a:pt x="7854" y="12091"/>
                    </a:lnTo>
                    <a:lnTo>
                      <a:pt x="7854" y="10259"/>
                    </a:lnTo>
                    <a:lnTo>
                      <a:pt x="9600" y="9160"/>
                    </a:lnTo>
                    <a:lnTo>
                      <a:pt x="17454" y="7877"/>
                    </a:lnTo>
                    <a:lnTo>
                      <a:pt x="17454" y="3664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9"/>
              <p:cNvSpPr/>
              <p:nvPr/>
            </p:nvSpPr>
            <p:spPr>
              <a:xfrm>
                <a:off x="3735388" y="4900613"/>
                <a:ext cx="436563" cy="1039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454" y="3664"/>
                    </a:moveTo>
                    <a:lnTo>
                      <a:pt x="20072" y="1282"/>
                    </a:lnTo>
                    <a:lnTo>
                      <a:pt x="22690" y="1282"/>
                    </a:lnTo>
                    <a:lnTo>
                      <a:pt x="22690" y="0"/>
                    </a:lnTo>
                    <a:lnTo>
                      <a:pt x="28363" y="1282"/>
                    </a:lnTo>
                    <a:lnTo>
                      <a:pt x="33600" y="1282"/>
                    </a:lnTo>
                    <a:lnTo>
                      <a:pt x="37527" y="3664"/>
                    </a:lnTo>
                    <a:lnTo>
                      <a:pt x="41454" y="732"/>
                    </a:lnTo>
                    <a:lnTo>
                      <a:pt x="49745" y="732"/>
                    </a:lnTo>
                    <a:lnTo>
                      <a:pt x="56290" y="4763"/>
                    </a:lnTo>
                    <a:lnTo>
                      <a:pt x="63272" y="7511"/>
                    </a:lnTo>
                    <a:lnTo>
                      <a:pt x="72872" y="7877"/>
                    </a:lnTo>
                    <a:lnTo>
                      <a:pt x="79854" y="9709"/>
                    </a:lnTo>
                    <a:lnTo>
                      <a:pt x="87272" y="10259"/>
                    </a:lnTo>
                    <a:lnTo>
                      <a:pt x="90327" y="12091"/>
                    </a:lnTo>
                    <a:lnTo>
                      <a:pt x="90327" y="13740"/>
                    </a:lnTo>
                    <a:lnTo>
                      <a:pt x="85963" y="15938"/>
                    </a:lnTo>
                    <a:lnTo>
                      <a:pt x="84218" y="18687"/>
                    </a:lnTo>
                    <a:lnTo>
                      <a:pt x="91200" y="19419"/>
                    </a:lnTo>
                    <a:lnTo>
                      <a:pt x="99927" y="20335"/>
                    </a:lnTo>
                    <a:lnTo>
                      <a:pt x="107345" y="19419"/>
                    </a:lnTo>
                    <a:lnTo>
                      <a:pt x="111709" y="16488"/>
                    </a:lnTo>
                    <a:lnTo>
                      <a:pt x="113018" y="13740"/>
                    </a:lnTo>
                    <a:lnTo>
                      <a:pt x="113018" y="11541"/>
                    </a:lnTo>
                    <a:lnTo>
                      <a:pt x="113018" y="7877"/>
                    </a:lnTo>
                    <a:lnTo>
                      <a:pt x="115636" y="12458"/>
                    </a:lnTo>
                    <a:lnTo>
                      <a:pt x="120000" y="15389"/>
                    </a:lnTo>
                    <a:lnTo>
                      <a:pt x="118690" y="18687"/>
                    </a:lnTo>
                    <a:lnTo>
                      <a:pt x="111709" y="20335"/>
                    </a:lnTo>
                    <a:lnTo>
                      <a:pt x="107345" y="22900"/>
                    </a:lnTo>
                    <a:lnTo>
                      <a:pt x="102545" y="25465"/>
                    </a:lnTo>
                    <a:lnTo>
                      <a:pt x="98181" y="27847"/>
                    </a:lnTo>
                    <a:lnTo>
                      <a:pt x="94254" y="29129"/>
                    </a:lnTo>
                    <a:lnTo>
                      <a:pt x="92945" y="30045"/>
                    </a:lnTo>
                    <a:lnTo>
                      <a:pt x="91200" y="32427"/>
                    </a:lnTo>
                    <a:lnTo>
                      <a:pt x="91200" y="34992"/>
                    </a:lnTo>
                    <a:lnTo>
                      <a:pt x="91200" y="38656"/>
                    </a:lnTo>
                    <a:lnTo>
                      <a:pt x="91200" y="40305"/>
                    </a:lnTo>
                    <a:lnTo>
                      <a:pt x="91200" y="40854"/>
                    </a:lnTo>
                    <a:lnTo>
                      <a:pt x="91200" y="43603"/>
                    </a:lnTo>
                    <a:lnTo>
                      <a:pt x="90327" y="45435"/>
                    </a:lnTo>
                    <a:lnTo>
                      <a:pt x="91200" y="46534"/>
                    </a:lnTo>
                    <a:lnTo>
                      <a:pt x="96872" y="47450"/>
                    </a:lnTo>
                    <a:lnTo>
                      <a:pt x="100800" y="49282"/>
                    </a:lnTo>
                    <a:lnTo>
                      <a:pt x="100800" y="50015"/>
                    </a:lnTo>
                    <a:lnTo>
                      <a:pt x="100800" y="51664"/>
                    </a:lnTo>
                    <a:lnTo>
                      <a:pt x="106036" y="52580"/>
                    </a:lnTo>
                    <a:lnTo>
                      <a:pt x="107345" y="54229"/>
                    </a:lnTo>
                    <a:lnTo>
                      <a:pt x="105163" y="56610"/>
                    </a:lnTo>
                    <a:lnTo>
                      <a:pt x="100800" y="59541"/>
                    </a:lnTo>
                    <a:lnTo>
                      <a:pt x="90327" y="61740"/>
                    </a:lnTo>
                    <a:lnTo>
                      <a:pt x="79854" y="62106"/>
                    </a:lnTo>
                    <a:lnTo>
                      <a:pt x="67200" y="61740"/>
                    </a:lnTo>
                    <a:lnTo>
                      <a:pt x="71127" y="64122"/>
                    </a:lnTo>
                    <a:lnTo>
                      <a:pt x="71127" y="65770"/>
                    </a:lnTo>
                    <a:lnTo>
                      <a:pt x="70254" y="67969"/>
                    </a:lnTo>
                    <a:lnTo>
                      <a:pt x="71127" y="69618"/>
                    </a:lnTo>
                    <a:lnTo>
                      <a:pt x="68509" y="70717"/>
                    </a:lnTo>
                    <a:lnTo>
                      <a:pt x="58036" y="71267"/>
                    </a:lnTo>
                    <a:lnTo>
                      <a:pt x="51490" y="69984"/>
                    </a:lnTo>
                    <a:lnTo>
                      <a:pt x="51490" y="71267"/>
                    </a:lnTo>
                    <a:lnTo>
                      <a:pt x="52363" y="73465"/>
                    </a:lnTo>
                    <a:lnTo>
                      <a:pt x="55418" y="75297"/>
                    </a:lnTo>
                    <a:lnTo>
                      <a:pt x="61527" y="75297"/>
                    </a:lnTo>
                    <a:lnTo>
                      <a:pt x="64581" y="75847"/>
                    </a:lnTo>
                    <a:lnTo>
                      <a:pt x="64581" y="77496"/>
                    </a:lnTo>
                    <a:lnTo>
                      <a:pt x="61527" y="78045"/>
                    </a:lnTo>
                    <a:lnTo>
                      <a:pt x="59345" y="76946"/>
                    </a:lnTo>
                    <a:lnTo>
                      <a:pt x="56290" y="77496"/>
                    </a:lnTo>
                    <a:lnTo>
                      <a:pt x="55418" y="78045"/>
                    </a:lnTo>
                    <a:lnTo>
                      <a:pt x="59345" y="79145"/>
                    </a:lnTo>
                    <a:lnTo>
                      <a:pt x="55418" y="80427"/>
                    </a:lnTo>
                    <a:lnTo>
                      <a:pt x="55418" y="83725"/>
                    </a:lnTo>
                    <a:lnTo>
                      <a:pt x="55418" y="87022"/>
                    </a:lnTo>
                    <a:lnTo>
                      <a:pt x="49745" y="87572"/>
                    </a:lnTo>
                    <a:lnTo>
                      <a:pt x="43200" y="89954"/>
                    </a:lnTo>
                    <a:lnTo>
                      <a:pt x="43200" y="93435"/>
                    </a:lnTo>
                    <a:lnTo>
                      <a:pt x="51490" y="96000"/>
                    </a:lnTo>
                    <a:lnTo>
                      <a:pt x="58036" y="96732"/>
                    </a:lnTo>
                    <a:lnTo>
                      <a:pt x="55418" y="100763"/>
                    </a:lnTo>
                    <a:lnTo>
                      <a:pt x="48436" y="104061"/>
                    </a:lnTo>
                    <a:lnTo>
                      <a:pt x="48436" y="106809"/>
                    </a:lnTo>
                    <a:lnTo>
                      <a:pt x="43200" y="110290"/>
                    </a:lnTo>
                    <a:lnTo>
                      <a:pt x="41454" y="112488"/>
                    </a:lnTo>
                    <a:lnTo>
                      <a:pt x="43200" y="115969"/>
                    </a:lnTo>
                    <a:lnTo>
                      <a:pt x="48436" y="120000"/>
                    </a:lnTo>
                    <a:lnTo>
                      <a:pt x="41454" y="118351"/>
                    </a:lnTo>
                    <a:lnTo>
                      <a:pt x="32290" y="118351"/>
                    </a:lnTo>
                    <a:lnTo>
                      <a:pt x="25745" y="118351"/>
                    </a:lnTo>
                    <a:lnTo>
                      <a:pt x="18763" y="115969"/>
                    </a:lnTo>
                    <a:lnTo>
                      <a:pt x="17454" y="112122"/>
                    </a:lnTo>
                    <a:lnTo>
                      <a:pt x="13527" y="112488"/>
                    </a:lnTo>
                    <a:lnTo>
                      <a:pt x="9600" y="109740"/>
                    </a:lnTo>
                    <a:lnTo>
                      <a:pt x="6545" y="106259"/>
                    </a:lnTo>
                    <a:lnTo>
                      <a:pt x="12654" y="104610"/>
                    </a:lnTo>
                    <a:lnTo>
                      <a:pt x="13527" y="101679"/>
                    </a:lnTo>
                    <a:lnTo>
                      <a:pt x="10909" y="99664"/>
                    </a:lnTo>
                    <a:lnTo>
                      <a:pt x="12654" y="97099"/>
                    </a:lnTo>
                    <a:lnTo>
                      <a:pt x="13527" y="94534"/>
                    </a:lnTo>
                    <a:lnTo>
                      <a:pt x="12654" y="91603"/>
                    </a:lnTo>
                    <a:lnTo>
                      <a:pt x="12654" y="89221"/>
                    </a:lnTo>
                    <a:lnTo>
                      <a:pt x="10909" y="87022"/>
                    </a:lnTo>
                    <a:lnTo>
                      <a:pt x="7854" y="86656"/>
                    </a:lnTo>
                    <a:lnTo>
                      <a:pt x="13527" y="86656"/>
                    </a:lnTo>
                    <a:lnTo>
                      <a:pt x="13527" y="85007"/>
                    </a:lnTo>
                    <a:lnTo>
                      <a:pt x="9600" y="85007"/>
                    </a:lnTo>
                    <a:lnTo>
                      <a:pt x="7854" y="82076"/>
                    </a:lnTo>
                    <a:lnTo>
                      <a:pt x="6545" y="80427"/>
                    </a:lnTo>
                    <a:lnTo>
                      <a:pt x="3927" y="79145"/>
                    </a:lnTo>
                    <a:lnTo>
                      <a:pt x="3927" y="75297"/>
                    </a:lnTo>
                    <a:lnTo>
                      <a:pt x="6545" y="75847"/>
                    </a:lnTo>
                    <a:lnTo>
                      <a:pt x="2618" y="71267"/>
                    </a:lnTo>
                    <a:lnTo>
                      <a:pt x="872" y="67419"/>
                    </a:lnTo>
                    <a:lnTo>
                      <a:pt x="2618" y="62839"/>
                    </a:lnTo>
                    <a:lnTo>
                      <a:pt x="6545" y="62106"/>
                    </a:lnTo>
                    <a:lnTo>
                      <a:pt x="872" y="57893"/>
                    </a:lnTo>
                    <a:lnTo>
                      <a:pt x="2618" y="53312"/>
                    </a:lnTo>
                    <a:lnTo>
                      <a:pt x="5672" y="52030"/>
                    </a:lnTo>
                    <a:lnTo>
                      <a:pt x="3927" y="48183"/>
                    </a:lnTo>
                    <a:lnTo>
                      <a:pt x="7854" y="44702"/>
                    </a:lnTo>
                    <a:lnTo>
                      <a:pt x="3927" y="40305"/>
                    </a:lnTo>
                    <a:lnTo>
                      <a:pt x="2618" y="36641"/>
                    </a:lnTo>
                    <a:lnTo>
                      <a:pt x="0" y="33343"/>
                    </a:lnTo>
                    <a:lnTo>
                      <a:pt x="2618" y="30045"/>
                    </a:lnTo>
                    <a:lnTo>
                      <a:pt x="2618" y="24916"/>
                    </a:lnTo>
                    <a:lnTo>
                      <a:pt x="5672" y="21618"/>
                    </a:lnTo>
                    <a:lnTo>
                      <a:pt x="7854" y="18687"/>
                    </a:lnTo>
                    <a:lnTo>
                      <a:pt x="12654" y="18320"/>
                    </a:lnTo>
                    <a:lnTo>
                      <a:pt x="7854" y="15938"/>
                    </a:lnTo>
                    <a:lnTo>
                      <a:pt x="10909" y="14839"/>
                    </a:lnTo>
                    <a:lnTo>
                      <a:pt x="7854" y="12091"/>
                    </a:lnTo>
                    <a:lnTo>
                      <a:pt x="7854" y="10259"/>
                    </a:lnTo>
                    <a:lnTo>
                      <a:pt x="9600" y="9160"/>
                    </a:lnTo>
                    <a:lnTo>
                      <a:pt x="17454" y="7877"/>
                    </a:lnTo>
                    <a:lnTo>
                      <a:pt x="17454" y="3664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9"/>
              <p:cNvSpPr/>
              <p:nvPr/>
            </p:nvSpPr>
            <p:spPr>
              <a:xfrm>
                <a:off x="3911600" y="5948363"/>
                <a:ext cx="107950" cy="936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941" y="113898"/>
                    </a:moveTo>
                    <a:lnTo>
                      <a:pt x="12352" y="56949"/>
                    </a:lnTo>
                    <a:lnTo>
                      <a:pt x="0" y="0"/>
                    </a:lnTo>
                    <a:lnTo>
                      <a:pt x="15882" y="22372"/>
                    </a:lnTo>
                    <a:lnTo>
                      <a:pt x="28235" y="36610"/>
                    </a:lnTo>
                    <a:lnTo>
                      <a:pt x="60000" y="69152"/>
                    </a:lnTo>
                    <a:lnTo>
                      <a:pt x="91764" y="95593"/>
                    </a:lnTo>
                    <a:lnTo>
                      <a:pt x="120000" y="101694"/>
                    </a:lnTo>
                    <a:lnTo>
                      <a:pt x="88235" y="120000"/>
                    </a:lnTo>
                    <a:lnTo>
                      <a:pt x="51176" y="113898"/>
                    </a:lnTo>
                    <a:lnTo>
                      <a:pt x="22941" y="11389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9"/>
              <p:cNvSpPr/>
              <p:nvPr/>
            </p:nvSpPr>
            <p:spPr>
              <a:xfrm>
                <a:off x="3911600" y="5948363"/>
                <a:ext cx="107950" cy="936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941" y="113898"/>
                    </a:moveTo>
                    <a:lnTo>
                      <a:pt x="12352" y="56949"/>
                    </a:lnTo>
                    <a:lnTo>
                      <a:pt x="0" y="0"/>
                    </a:lnTo>
                    <a:lnTo>
                      <a:pt x="15882" y="22372"/>
                    </a:lnTo>
                    <a:lnTo>
                      <a:pt x="28235" y="36610"/>
                    </a:lnTo>
                    <a:lnTo>
                      <a:pt x="60000" y="69152"/>
                    </a:lnTo>
                    <a:lnTo>
                      <a:pt x="91764" y="95593"/>
                    </a:lnTo>
                    <a:lnTo>
                      <a:pt x="120000" y="101694"/>
                    </a:lnTo>
                    <a:lnTo>
                      <a:pt x="88235" y="120000"/>
                    </a:lnTo>
                    <a:lnTo>
                      <a:pt x="51176" y="113898"/>
                    </a:lnTo>
                    <a:lnTo>
                      <a:pt x="22941" y="113898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9"/>
              <p:cNvSpPr/>
              <p:nvPr/>
            </p:nvSpPr>
            <p:spPr>
              <a:xfrm>
                <a:off x="3525838" y="3503613"/>
                <a:ext cx="20638" cy="34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3076" y="120000"/>
                    </a:moveTo>
                    <a:lnTo>
                      <a:pt x="55384" y="103636"/>
                    </a:lnTo>
                    <a:lnTo>
                      <a:pt x="55384" y="87272"/>
                    </a:lnTo>
                    <a:lnTo>
                      <a:pt x="55384" y="38181"/>
                    </a:lnTo>
                    <a:lnTo>
                      <a:pt x="0" y="16363"/>
                    </a:lnTo>
                    <a:lnTo>
                      <a:pt x="0" y="0"/>
                    </a:lnTo>
                    <a:lnTo>
                      <a:pt x="55384" y="0"/>
                    </a:lnTo>
                    <a:lnTo>
                      <a:pt x="120000" y="65454"/>
                    </a:lnTo>
                    <a:lnTo>
                      <a:pt x="83076" y="120000"/>
                    </a:lnTo>
                    <a:lnTo>
                      <a:pt x="8307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9"/>
              <p:cNvSpPr/>
              <p:nvPr/>
            </p:nvSpPr>
            <p:spPr>
              <a:xfrm>
                <a:off x="3500438" y="3557588"/>
                <a:ext cx="20638" cy="23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384" y="120000"/>
                    </a:moveTo>
                    <a:lnTo>
                      <a:pt x="0" y="88000"/>
                    </a:lnTo>
                    <a:lnTo>
                      <a:pt x="18461" y="64000"/>
                    </a:lnTo>
                    <a:lnTo>
                      <a:pt x="55384" y="0"/>
                    </a:lnTo>
                    <a:lnTo>
                      <a:pt x="83076" y="0"/>
                    </a:lnTo>
                    <a:lnTo>
                      <a:pt x="120000" y="88000"/>
                    </a:lnTo>
                    <a:lnTo>
                      <a:pt x="55384" y="120000"/>
                    </a:lnTo>
                    <a:lnTo>
                      <a:pt x="55384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9"/>
              <p:cNvSpPr/>
              <p:nvPr/>
            </p:nvSpPr>
            <p:spPr>
              <a:xfrm>
                <a:off x="3546475" y="3548063"/>
                <a:ext cx="17463" cy="269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54545" y="98823"/>
                    </a:lnTo>
                    <a:lnTo>
                      <a:pt x="98181" y="56470"/>
                    </a:lnTo>
                    <a:lnTo>
                      <a:pt x="0" y="28235"/>
                    </a:lnTo>
                    <a:lnTo>
                      <a:pt x="21818" y="0"/>
                    </a:lnTo>
                    <a:lnTo>
                      <a:pt x="120000" y="42352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9"/>
              <p:cNvSpPr/>
              <p:nvPr/>
            </p:nvSpPr>
            <p:spPr>
              <a:xfrm>
                <a:off x="3495675" y="3508375"/>
                <a:ext cx="25400" cy="9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500" y="120000"/>
                    </a:moveTo>
                    <a:lnTo>
                      <a:pt x="0" y="80000"/>
                    </a:lnTo>
                    <a:lnTo>
                      <a:pt x="22500" y="80000"/>
                    </a:lnTo>
                    <a:lnTo>
                      <a:pt x="90000" y="0"/>
                    </a:lnTo>
                    <a:lnTo>
                      <a:pt x="120000" y="80000"/>
                    </a:lnTo>
                    <a:lnTo>
                      <a:pt x="22500" y="120000"/>
                    </a:lnTo>
                    <a:lnTo>
                      <a:pt x="225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9"/>
              <p:cNvSpPr/>
              <p:nvPr/>
            </p:nvSpPr>
            <p:spPr>
              <a:xfrm>
                <a:off x="3617913" y="3678238"/>
                <a:ext cx="19050" cy="11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000" y="119999"/>
                    </a:moveTo>
                    <a:lnTo>
                      <a:pt x="0" y="119999"/>
                    </a:lnTo>
                    <a:lnTo>
                      <a:pt x="70000" y="0"/>
                    </a:lnTo>
                    <a:lnTo>
                      <a:pt x="120000" y="0"/>
                    </a:lnTo>
                    <a:lnTo>
                      <a:pt x="100000" y="119999"/>
                    </a:lnTo>
                    <a:lnTo>
                      <a:pt x="30000" y="119999"/>
                    </a:lnTo>
                    <a:lnTo>
                      <a:pt x="30000" y="11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9"/>
              <p:cNvSpPr/>
              <p:nvPr/>
            </p:nvSpPr>
            <p:spPr>
              <a:xfrm>
                <a:off x="3573463" y="3570288"/>
                <a:ext cx="15875" cy="25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8000" y="120000"/>
                    </a:moveTo>
                    <a:lnTo>
                      <a:pt x="48000" y="67500"/>
                    </a:lnTo>
                    <a:lnTo>
                      <a:pt x="0" y="22500"/>
                    </a:lnTo>
                    <a:lnTo>
                      <a:pt x="0" y="0"/>
                    </a:lnTo>
                    <a:lnTo>
                      <a:pt x="120000" y="97500"/>
                    </a:lnTo>
                    <a:lnTo>
                      <a:pt x="48000" y="120000"/>
                    </a:lnTo>
                    <a:lnTo>
                      <a:pt x="48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9"/>
              <p:cNvSpPr/>
              <p:nvPr/>
            </p:nvSpPr>
            <p:spPr>
              <a:xfrm>
                <a:off x="3579813" y="3609975"/>
                <a:ext cx="14288" cy="25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0000" y="120000"/>
                    </a:moveTo>
                    <a:lnTo>
                      <a:pt x="0" y="0"/>
                    </a:lnTo>
                    <a:lnTo>
                      <a:pt x="26666" y="0"/>
                    </a:lnTo>
                    <a:lnTo>
                      <a:pt x="120000" y="97500"/>
                    </a:lnTo>
                    <a:lnTo>
                      <a:pt x="80000" y="120000"/>
                    </a:lnTo>
                    <a:lnTo>
                      <a:pt x="8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9"/>
              <p:cNvSpPr/>
              <p:nvPr/>
            </p:nvSpPr>
            <p:spPr>
              <a:xfrm>
                <a:off x="3514725" y="3590925"/>
                <a:ext cx="11113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71" y="120000"/>
                    </a:moveTo>
                    <a:lnTo>
                      <a:pt x="0" y="40000"/>
                    </a:lnTo>
                    <a:lnTo>
                      <a:pt x="68571" y="0"/>
                    </a:lnTo>
                    <a:lnTo>
                      <a:pt x="119999" y="66666"/>
                    </a:lnTo>
                    <a:lnTo>
                      <a:pt x="68571" y="120000"/>
                    </a:lnTo>
                    <a:lnTo>
                      <a:pt x="68571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9"/>
              <p:cNvSpPr/>
              <p:nvPr/>
            </p:nvSpPr>
            <p:spPr>
              <a:xfrm>
                <a:off x="3636963" y="3643313"/>
                <a:ext cx="11113" cy="63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0" y="0"/>
                    </a:lnTo>
                    <a:lnTo>
                      <a:pt x="119999" y="0"/>
                    </a:lnTo>
                    <a:lnTo>
                      <a:pt x="119999" y="120000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9"/>
              <p:cNvSpPr/>
              <p:nvPr/>
            </p:nvSpPr>
            <p:spPr>
              <a:xfrm>
                <a:off x="3979863" y="3917950"/>
                <a:ext cx="14288" cy="158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333" y="120000"/>
                    </a:moveTo>
                    <a:lnTo>
                      <a:pt x="0" y="0"/>
                    </a:lnTo>
                    <a:lnTo>
                      <a:pt x="93333" y="0"/>
                    </a:lnTo>
                    <a:lnTo>
                      <a:pt x="120000" y="72000"/>
                    </a:lnTo>
                    <a:lnTo>
                      <a:pt x="93333" y="120000"/>
                    </a:lnTo>
                    <a:lnTo>
                      <a:pt x="93333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9"/>
              <p:cNvSpPr/>
              <p:nvPr/>
            </p:nvSpPr>
            <p:spPr>
              <a:xfrm>
                <a:off x="3182938" y="3757613"/>
                <a:ext cx="34925" cy="730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2727" y="31304"/>
                    </a:moveTo>
                    <a:lnTo>
                      <a:pt x="70909" y="7826"/>
                    </a:lnTo>
                    <a:lnTo>
                      <a:pt x="98181" y="0"/>
                    </a:lnTo>
                    <a:lnTo>
                      <a:pt x="120000" y="7826"/>
                    </a:lnTo>
                    <a:lnTo>
                      <a:pt x="98181" y="46956"/>
                    </a:lnTo>
                    <a:lnTo>
                      <a:pt x="81818" y="86086"/>
                    </a:lnTo>
                    <a:lnTo>
                      <a:pt x="49090" y="101739"/>
                    </a:lnTo>
                    <a:lnTo>
                      <a:pt x="32727" y="120000"/>
                    </a:lnTo>
                    <a:lnTo>
                      <a:pt x="0" y="112173"/>
                    </a:lnTo>
                    <a:lnTo>
                      <a:pt x="32727" y="31304"/>
                    </a:lnTo>
                    <a:lnTo>
                      <a:pt x="32727" y="31304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9"/>
              <p:cNvSpPr/>
              <p:nvPr/>
            </p:nvSpPr>
            <p:spPr>
              <a:xfrm>
                <a:off x="3711575" y="4559300"/>
                <a:ext cx="330200" cy="3730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38" y="50553"/>
                    </a:moveTo>
                    <a:lnTo>
                      <a:pt x="4615" y="40851"/>
                    </a:lnTo>
                    <a:lnTo>
                      <a:pt x="4615" y="34212"/>
                    </a:lnTo>
                    <a:lnTo>
                      <a:pt x="8653" y="22468"/>
                    </a:lnTo>
                    <a:lnTo>
                      <a:pt x="0" y="7659"/>
                    </a:lnTo>
                    <a:lnTo>
                      <a:pt x="9807" y="10723"/>
                    </a:lnTo>
                    <a:lnTo>
                      <a:pt x="16153" y="6127"/>
                    </a:lnTo>
                    <a:lnTo>
                      <a:pt x="30576" y="0"/>
                    </a:lnTo>
                    <a:lnTo>
                      <a:pt x="40961" y="0"/>
                    </a:lnTo>
                    <a:lnTo>
                      <a:pt x="42692" y="10723"/>
                    </a:lnTo>
                    <a:lnTo>
                      <a:pt x="46153" y="18893"/>
                    </a:lnTo>
                    <a:lnTo>
                      <a:pt x="55384" y="23489"/>
                    </a:lnTo>
                    <a:lnTo>
                      <a:pt x="74423" y="29617"/>
                    </a:lnTo>
                    <a:lnTo>
                      <a:pt x="90000" y="36255"/>
                    </a:lnTo>
                    <a:lnTo>
                      <a:pt x="92307" y="46978"/>
                    </a:lnTo>
                    <a:lnTo>
                      <a:pt x="94038" y="58212"/>
                    </a:lnTo>
                    <a:lnTo>
                      <a:pt x="115961" y="58212"/>
                    </a:lnTo>
                    <a:lnTo>
                      <a:pt x="120000" y="72510"/>
                    </a:lnTo>
                    <a:lnTo>
                      <a:pt x="120000" y="83234"/>
                    </a:lnTo>
                    <a:lnTo>
                      <a:pt x="118846" y="96510"/>
                    </a:lnTo>
                    <a:lnTo>
                      <a:pt x="110192" y="88340"/>
                    </a:lnTo>
                    <a:lnTo>
                      <a:pt x="81923" y="88340"/>
                    </a:lnTo>
                    <a:lnTo>
                      <a:pt x="81923" y="92936"/>
                    </a:lnTo>
                    <a:lnTo>
                      <a:pt x="76730" y="98042"/>
                    </a:lnTo>
                    <a:lnTo>
                      <a:pt x="77884" y="103659"/>
                    </a:lnTo>
                    <a:lnTo>
                      <a:pt x="74423" y="111829"/>
                    </a:lnTo>
                    <a:lnTo>
                      <a:pt x="63461" y="111829"/>
                    </a:lnTo>
                    <a:lnTo>
                      <a:pt x="58269" y="120000"/>
                    </a:lnTo>
                    <a:lnTo>
                      <a:pt x="53076" y="113361"/>
                    </a:lnTo>
                    <a:lnTo>
                      <a:pt x="46153" y="113361"/>
                    </a:lnTo>
                    <a:lnTo>
                      <a:pt x="38653" y="109787"/>
                    </a:lnTo>
                    <a:lnTo>
                      <a:pt x="38653" y="113361"/>
                    </a:lnTo>
                    <a:lnTo>
                      <a:pt x="35192" y="113361"/>
                    </a:lnTo>
                    <a:lnTo>
                      <a:pt x="31730" y="120000"/>
                    </a:lnTo>
                    <a:lnTo>
                      <a:pt x="26538" y="120000"/>
                    </a:lnTo>
                    <a:lnTo>
                      <a:pt x="21346" y="109787"/>
                    </a:lnTo>
                    <a:lnTo>
                      <a:pt x="17307" y="101106"/>
                    </a:lnTo>
                    <a:lnTo>
                      <a:pt x="13846" y="86297"/>
                    </a:lnTo>
                    <a:lnTo>
                      <a:pt x="8653" y="78638"/>
                    </a:lnTo>
                    <a:lnTo>
                      <a:pt x="4038" y="70978"/>
                    </a:lnTo>
                    <a:lnTo>
                      <a:pt x="4615" y="64340"/>
                    </a:lnTo>
                    <a:lnTo>
                      <a:pt x="6923" y="59744"/>
                    </a:lnTo>
                    <a:lnTo>
                      <a:pt x="8653" y="61276"/>
                    </a:lnTo>
                    <a:lnTo>
                      <a:pt x="12115" y="56170"/>
                    </a:lnTo>
                    <a:lnTo>
                      <a:pt x="4038" y="50553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9"/>
              <p:cNvSpPr/>
              <p:nvPr/>
            </p:nvSpPr>
            <p:spPr>
              <a:xfrm>
                <a:off x="3711575" y="4559300"/>
                <a:ext cx="330200" cy="3730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38" y="50553"/>
                    </a:moveTo>
                    <a:lnTo>
                      <a:pt x="4615" y="40851"/>
                    </a:lnTo>
                    <a:lnTo>
                      <a:pt x="4615" y="34212"/>
                    </a:lnTo>
                    <a:lnTo>
                      <a:pt x="8653" y="22468"/>
                    </a:lnTo>
                    <a:lnTo>
                      <a:pt x="0" y="7659"/>
                    </a:lnTo>
                    <a:lnTo>
                      <a:pt x="9807" y="10723"/>
                    </a:lnTo>
                    <a:lnTo>
                      <a:pt x="16153" y="6127"/>
                    </a:lnTo>
                    <a:lnTo>
                      <a:pt x="30576" y="0"/>
                    </a:lnTo>
                    <a:lnTo>
                      <a:pt x="40961" y="0"/>
                    </a:lnTo>
                    <a:lnTo>
                      <a:pt x="42692" y="10723"/>
                    </a:lnTo>
                    <a:lnTo>
                      <a:pt x="46153" y="18893"/>
                    </a:lnTo>
                    <a:lnTo>
                      <a:pt x="55384" y="23489"/>
                    </a:lnTo>
                    <a:lnTo>
                      <a:pt x="74423" y="29617"/>
                    </a:lnTo>
                    <a:lnTo>
                      <a:pt x="90000" y="36255"/>
                    </a:lnTo>
                    <a:lnTo>
                      <a:pt x="92307" y="46978"/>
                    </a:lnTo>
                    <a:lnTo>
                      <a:pt x="94038" y="58212"/>
                    </a:lnTo>
                    <a:lnTo>
                      <a:pt x="115961" y="58212"/>
                    </a:lnTo>
                    <a:lnTo>
                      <a:pt x="120000" y="72510"/>
                    </a:lnTo>
                    <a:lnTo>
                      <a:pt x="120000" y="83234"/>
                    </a:lnTo>
                    <a:lnTo>
                      <a:pt x="118846" y="96510"/>
                    </a:lnTo>
                    <a:lnTo>
                      <a:pt x="110192" y="88340"/>
                    </a:lnTo>
                    <a:lnTo>
                      <a:pt x="81923" y="88340"/>
                    </a:lnTo>
                    <a:lnTo>
                      <a:pt x="81923" y="92936"/>
                    </a:lnTo>
                    <a:lnTo>
                      <a:pt x="76730" y="98042"/>
                    </a:lnTo>
                    <a:lnTo>
                      <a:pt x="77884" y="103659"/>
                    </a:lnTo>
                    <a:lnTo>
                      <a:pt x="74423" y="111829"/>
                    </a:lnTo>
                    <a:lnTo>
                      <a:pt x="63461" y="111829"/>
                    </a:lnTo>
                    <a:lnTo>
                      <a:pt x="58269" y="120000"/>
                    </a:lnTo>
                    <a:lnTo>
                      <a:pt x="53076" y="113361"/>
                    </a:lnTo>
                    <a:lnTo>
                      <a:pt x="46153" y="113361"/>
                    </a:lnTo>
                    <a:lnTo>
                      <a:pt x="38653" y="109787"/>
                    </a:lnTo>
                    <a:lnTo>
                      <a:pt x="38653" y="113361"/>
                    </a:lnTo>
                    <a:lnTo>
                      <a:pt x="35192" y="113361"/>
                    </a:lnTo>
                    <a:lnTo>
                      <a:pt x="31730" y="120000"/>
                    </a:lnTo>
                    <a:lnTo>
                      <a:pt x="26538" y="120000"/>
                    </a:lnTo>
                    <a:lnTo>
                      <a:pt x="21346" y="109787"/>
                    </a:lnTo>
                    <a:lnTo>
                      <a:pt x="17307" y="101106"/>
                    </a:lnTo>
                    <a:lnTo>
                      <a:pt x="13846" y="86297"/>
                    </a:lnTo>
                    <a:lnTo>
                      <a:pt x="8653" y="78638"/>
                    </a:lnTo>
                    <a:lnTo>
                      <a:pt x="4038" y="70978"/>
                    </a:lnTo>
                    <a:lnTo>
                      <a:pt x="4615" y="64340"/>
                    </a:lnTo>
                    <a:lnTo>
                      <a:pt x="6923" y="59744"/>
                    </a:lnTo>
                    <a:lnTo>
                      <a:pt x="8653" y="61276"/>
                    </a:lnTo>
                    <a:lnTo>
                      <a:pt x="12115" y="56170"/>
                    </a:lnTo>
                    <a:lnTo>
                      <a:pt x="4038" y="50553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9"/>
              <p:cNvSpPr/>
              <p:nvPr/>
            </p:nvSpPr>
            <p:spPr>
              <a:xfrm>
                <a:off x="3589338" y="4138613"/>
                <a:ext cx="1069975" cy="1125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87" y="8801"/>
                    </a:moveTo>
                    <a:lnTo>
                      <a:pt x="61246" y="9985"/>
                    </a:lnTo>
                    <a:lnTo>
                      <a:pt x="64807" y="9478"/>
                    </a:lnTo>
                    <a:lnTo>
                      <a:pt x="66943" y="6770"/>
                    </a:lnTo>
                    <a:lnTo>
                      <a:pt x="68545" y="3723"/>
                    </a:lnTo>
                    <a:lnTo>
                      <a:pt x="68545" y="3215"/>
                    </a:lnTo>
                    <a:lnTo>
                      <a:pt x="70148" y="4062"/>
                    </a:lnTo>
                    <a:lnTo>
                      <a:pt x="71394" y="9985"/>
                    </a:lnTo>
                    <a:lnTo>
                      <a:pt x="73353" y="11001"/>
                    </a:lnTo>
                    <a:lnTo>
                      <a:pt x="73353" y="13032"/>
                    </a:lnTo>
                    <a:lnTo>
                      <a:pt x="70148" y="15232"/>
                    </a:lnTo>
                    <a:lnTo>
                      <a:pt x="67833" y="17940"/>
                    </a:lnTo>
                    <a:lnTo>
                      <a:pt x="65697" y="20310"/>
                    </a:lnTo>
                    <a:lnTo>
                      <a:pt x="69614" y="19464"/>
                    </a:lnTo>
                    <a:lnTo>
                      <a:pt x="71750" y="16755"/>
                    </a:lnTo>
                    <a:lnTo>
                      <a:pt x="78338" y="16755"/>
                    </a:lnTo>
                    <a:lnTo>
                      <a:pt x="76735" y="20310"/>
                    </a:lnTo>
                    <a:lnTo>
                      <a:pt x="71750" y="21156"/>
                    </a:lnTo>
                    <a:lnTo>
                      <a:pt x="75667" y="21833"/>
                    </a:lnTo>
                    <a:lnTo>
                      <a:pt x="80118" y="17940"/>
                    </a:lnTo>
                    <a:lnTo>
                      <a:pt x="83857" y="18787"/>
                    </a:lnTo>
                    <a:lnTo>
                      <a:pt x="87596" y="19802"/>
                    </a:lnTo>
                    <a:lnTo>
                      <a:pt x="90445" y="21833"/>
                    </a:lnTo>
                    <a:lnTo>
                      <a:pt x="90445" y="24541"/>
                    </a:lnTo>
                    <a:lnTo>
                      <a:pt x="93649" y="23018"/>
                    </a:lnTo>
                    <a:lnTo>
                      <a:pt x="98813" y="24541"/>
                    </a:lnTo>
                    <a:lnTo>
                      <a:pt x="103086" y="24541"/>
                    </a:lnTo>
                    <a:lnTo>
                      <a:pt x="108605" y="27249"/>
                    </a:lnTo>
                    <a:lnTo>
                      <a:pt x="112344" y="30296"/>
                    </a:lnTo>
                    <a:lnTo>
                      <a:pt x="117507" y="31142"/>
                    </a:lnTo>
                    <a:lnTo>
                      <a:pt x="119109" y="33342"/>
                    </a:lnTo>
                    <a:lnTo>
                      <a:pt x="120000" y="37235"/>
                    </a:lnTo>
                    <a:lnTo>
                      <a:pt x="119109" y="42651"/>
                    </a:lnTo>
                    <a:lnTo>
                      <a:pt x="116795" y="45359"/>
                    </a:lnTo>
                    <a:lnTo>
                      <a:pt x="113946" y="48406"/>
                    </a:lnTo>
                    <a:lnTo>
                      <a:pt x="111810" y="52637"/>
                    </a:lnTo>
                    <a:lnTo>
                      <a:pt x="109851" y="53314"/>
                    </a:lnTo>
                    <a:lnTo>
                      <a:pt x="108071" y="55853"/>
                    </a:lnTo>
                    <a:lnTo>
                      <a:pt x="108071" y="58899"/>
                    </a:lnTo>
                    <a:lnTo>
                      <a:pt x="108605" y="63131"/>
                    </a:lnTo>
                    <a:lnTo>
                      <a:pt x="108071" y="68377"/>
                    </a:lnTo>
                    <a:lnTo>
                      <a:pt x="106468" y="70916"/>
                    </a:lnTo>
                    <a:lnTo>
                      <a:pt x="106468" y="74132"/>
                    </a:lnTo>
                    <a:lnTo>
                      <a:pt x="103086" y="79210"/>
                    </a:lnTo>
                    <a:lnTo>
                      <a:pt x="102551" y="81918"/>
                    </a:lnTo>
                    <a:lnTo>
                      <a:pt x="100415" y="84964"/>
                    </a:lnTo>
                    <a:lnTo>
                      <a:pt x="97744" y="84964"/>
                    </a:lnTo>
                    <a:lnTo>
                      <a:pt x="92759" y="85641"/>
                    </a:lnTo>
                    <a:lnTo>
                      <a:pt x="88308" y="88180"/>
                    </a:lnTo>
                    <a:lnTo>
                      <a:pt x="84569" y="90211"/>
                    </a:lnTo>
                    <a:lnTo>
                      <a:pt x="81899" y="92750"/>
                    </a:lnTo>
                    <a:lnTo>
                      <a:pt x="80652" y="97489"/>
                    </a:lnTo>
                    <a:lnTo>
                      <a:pt x="81186" y="101212"/>
                    </a:lnTo>
                    <a:lnTo>
                      <a:pt x="80118" y="103921"/>
                    </a:lnTo>
                    <a:lnTo>
                      <a:pt x="77091" y="106967"/>
                    </a:lnTo>
                    <a:lnTo>
                      <a:pt x="76201" y="109675"/>
                    </a:lnTo>
                    <a:lnTo>
                      <a:pt x="74599" y="112045"/>
                    </a:lnTo>
                    <a:lnTo>
                      <a:pt x="72462" y="114753"/>
                    </a:lnTo>
                    <a:lnTo>
                      <a:pt x="71394" y="116953"/>
                    </a:lnTo>
                    <a:lnTo>
                      <a:pt x="68545" y="120000"/>
                    </a:lnTo>
                    <a:lnTo>
                      <a:pt x="67833" y="117799"/>
                    </a:lnTo>
                    <a:lnTo>
                      <a:pt x="68545" y="116276"/>
                    </a:lnTo>
                    <a:lnTo>
                      <a:pt x="65341" y="113229"/>
                    </a:lnTo>
                    <a:lnTo>
                      <a:pt x="61958" y="111198"/>
                    </a:lnTo>
                    <a:lnTo>
                      <a:pt x="60178" y="111198"/>
                    </a:lnTo>
                    <a:lnTo>
                      <a:pt x="56439" y="108152"/>
                    </a:lnTo>
                    <a:lnTo>
                      <a:pt x="54836" y="108152"/>
                    </a:lnTo>
                    <a:lnTo>
                      <a:pt x="56439" y="106967"/>
                    </a:lnTo>
                    <a:lnTo>
                      <a:pt x="58219" y="104767"/>
                    </a:lnTo>
                    <a:lnTo>
                      <a:pt x="60178" y="102397"/>
                    </a:lnTo>
                    <a:lnTo>
                      <a:pt x="61958" y="100028"/>
                    </a:lnTo>
                    <a:lnTo>
                      <a:pt x="64807" y="98504"/>
                    </a:lnTo>
                    <a:lnTo>
                      <a:pt x="65341" y="95458"/>
                    </a:lnTo>
                    <a:lnTo>
                      <a:pt x="63560" y="92750"/>
                    </a:lnTo>
                    <a:lnTo>
                      <a:pt x="62492" y="88519"/>
                    </a:lnTo>
                    <a:lnTo>
                      <a:pt x="61246" y="87503"/>
                    </a:lnTo>
                    <a:lnTo>
                      <a:pt x="60890" y="88180"/>
                    </a:lnTo>
                    <a:lnTo>
                      <a:pt x="58219" y="83102"/>
                    </a:lnTo>
                    <a:lnTo>
                      <a:pt x="51454" y="82425"/>
                    </a:lnTo>
                    <a:lnTo>
                      <a:pt x="50385" y="76840"/>
                    </a:lnTo>
                    <a:lnTo>
                      <a:pt x="50741" y="72440"/>
                    </a:lnTo>
                    <a:lnTo>
                      <a:pt x="50741" y="68885"/>
                    </a:lnTo>
                    <a:lnTo>
                      <a:pt x="49495" y="64146"/>
                    </a:lnTo>
                    <a:lnTo>
                      <a:pt x="42729" y="64146"/>
                    </a:lnTo>
                    <a:lnTo>
                      <a:pt x="42195" y="60423"/>
                    </a:lnTo>
                    <a:lnTo>
                      <a:pt x="41483" y="56868"/>
                    </a:lnTo>
                    <a:lnTo>
                      <a:pt x="36676" y="54668"/>
                    </a:lnTo>
                    <a:lnTo>
                      <a:pt x="30801" y="52637"/>
                    </a:lnTo>
                    <a:lnTo>
                      <a:pt x="27952" y="51114"/>
                    </a:lnTo>
                    <a:lnTo>
                      <a:pt x="26884" y="48406"/>
                    </a:lnTo>
                    <a:lnTo>
                      <a:pt x="26350" y="44851"/>
                    </a:lnTo>
                    <a:lnTo>
                      <a:pt x="23145" y="44851"/>
                    </a:lnTo>
                    <a:lnTo>
                      <a:pt x="18694" y="46882"/>
                    </a:lnTo>
                    <a:lnTo>
                      <a:pt x="16735" y="48406"/>
                    </a:lnTo>
                    <a:lnTo>
                      <a:pt x="13709" y="47390"/>
                    </a:lnTo>
                    <a:lnTo>
                      <a:pt x="12106" y="48067"/>
                    </a:lnTo>
                    <a:lnTo>
                      <a:pt x="10504" y="48067"/>
                    </a:lnTo>
                    <a:lnTo>
                      <a:pt x="10504" y="43328"/>
                    </a:lnTo>
                    <a:lnTo>
                      <a:pt x="9258" y="44851"/>
                    </a:lnTo>
                    <a:lnTo>
                      <a:pt x="6053" y="44851"/>
                    </a:lnTo>
                    <a:lnTo>
                      <a:pt x="3738" y="43328"/>
                    </a:lnTo>
                    <a:lnTo>
                      <a:pt x="2136" y="41805"/>
                    </a:lnTo>
                    <a:lnTo>
                      <a:pt x="534" y="39097"/>
                    </a:lnTo>
                    <a:lnTo>
                      <a:pt x="0" y="35373"/>
                    </a:lnTo>
                    <a:lnTo>
                      <a:pt x="2136" y="34527"/>
                    </a:lnTo>
                    <a:lnTo>
                      <a:pt x="2136" y="31819"/>
                    </a:lnTo>
                    <a:lnTo>
                      <a:pt x="3738" y="29619"/>
                    </a:lnTo>
                    <a:lnTo>
                      <a:pt x="8724" y="27588"/>
                    </a:lnTo>
                    <a:lnTo>
                      <a:pt x="11394" y="27588"/>
                    </a:lnTo>
                    <a:lnTo>
                      <a:pt x="12106" y="27588"/>
                    </a:lnTo>
                    <a:lnTo>
                      <a:pt x="13709" y="18787"/>
                    </a:lnTo>
                    <a:lnTo>
                      <a:pt x="12997" y="16755"/>
                    </a:lnTo>
                    <a:lnTo>
                      <a:pt x="11394" y="15232"/>
                    </a:lnTo>
                    <a:lnTo>
                      <a:pt x="12106" y="13370"/>
                    </a:lnTo>
                    <a:lnTo>
                      <a:pt x="13709" y="13370"/>
                    </a:lnTo>
                    <a:lnTo>
                      <a:pt x="13709" y="12524"/>
                    </a:lnTo>
                    <a:lnTo>
                      <a:pt x="12106" y="12186"/>
                    </a:lnTo>
                    <a:lnTo>
                      <a:pt x="12106" y="10493"/>
                    </a:lnTo>
                    <a:lnTo>
                      <a:pt x="12997" y="10493"/>
                    </a:lnTo>
                    <a:lnTo>
                      <a:pt x="16735" y="10493"/>
                    </a:lnTo>
                    <a:lnTo>
                      <a:pt x="17448" y="9478"/>
                    </a:lnTo>
                    <a:lnTo>
                      <a:pt x="19584" y="9478"/>
                    </a:lnTo>
                    <a:lnTo>
                      <a:pt x="20296" y="11509"/>
                    </a:lnTo>
                    <a:lnTo>
                      <a:pt x="21543" y="12186"/>
                    </a:lnTo>
                    <a:lnTo>
                      <a:pt x="23145" y="13032"/>
                    </a:lnTo>
                    <a:lnTo>
                      <a:pt x="25103" y="13032"/>
                    </a:lnTo>
                    <a:lnTo>
                      <a:pt x="29554" y="11001"/>
                    </a:lnTo>
                    <a:lnTo>
                      <a:pt x="32403" y="9478"/>
                    </a:lnTo>
                    <a:lnTo>
                      <a:pt x="32403" y="8293"/>
                    </a:lnTo>
                    <a:lnTo>
                      <a:pt x="29554" y="7954"/>
                    </a:lnTo>
                    <a:lnTo>
                      <a:pt x="29554" y="4569"/>
                    </a:lnTo>
                    <a:lnTo>
                      <a:pt x="27952" y="3215"/>
                    </a:lnTo>
                    <a:lnTo>
                      <a:pt x="30089" y="3723"/>
                    </a:lnTo>
                    <a:lnTo>
                      <a:pt x="34005" y="4569"/>
                    </a:lnTo>
                    <a:lnTo>
                      <a:pt x="34896" y="3215"/>
                    </a:lnTo>
                    <a:lnTo>
                      <a:pt x="38456" y="2538"/>
                    </a:lnTo>
                    <a:lnTo>
                      <a:pt x="40593" y="677"/>
                    </a:lnTo>
                    <a:lnTo>
                      <a:pt x="42195" y="0"/>
                    </a:lnTo>
                    <a:lnTo>
                      <a:pt x="42729" y="2200"/>
                    </a:lnTo>
                    <a:lnTo>
                      <a:pt x="43798" y="3723"/>
                    </a:lnTo>
                    <a:lnTo>
                      <a:pt x="42729" y="7277"/>
                    </a:lnTo>
                    <a:lnTo>
                      <a:pt x="43442" y="10493"/>
                    </a:lnTo>
                    <a:lnTo>
                      <a:pt x="47002" y="11509"/>
                    </a:lnTo>
                    <a:lnTo>
                      <a:pt x="50385" y="10493"/>
                    </a:lnTo>
                    <a:lnTo>
                      <a:pt x="53234" y="9985"/>
                    </a:lnTo>
                    <a:lnTo>
                      <a:pt x="54836" y="10493"/>
                    </a:lnTo>
                    <a:lnTo>
                      <a:pt x="54836" y="8293"/>
                    </a:lnTo>
                    <a:lnTo>
                      <a:pt x="58219" y="7954"/>
                    </a:lnTo>
                    <a:lnTo>
                      <a:pt x="59287" y="8801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9"/>
              <p:cNvSpPr/>
              <p:nvPr/>
            </p:nvSpPr>
            <p:spPr>
              <a:xfrm>
                <a:off x="3589338" y="4138613"/>
                <a:ext cx="1069975" cy="1125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87" y="8801"/>
                    </a:moveTo>
                    <a:lnTo>
                      <a:pt x="61246" y="9985"/>
                    </a:lnTo>
                    <a:lnTo>
                      <a:pt x="64807" y="9478"/>
                    </a:lnTo>
                    <a:lnTo>
                      <a:pt x="66943" y="6770"/>
                    </a:lnTo>
                    <a:lnTo>
                      <a:pt x="68545" y="3723"/>
                    </a:lnTo>
                    <a:lnTo>
                      <a:pt x="68545" y="3215"/>
                    </a:lnTo>
                    <a:lnTo>
                      <a:pt x="70148" y="4062"/>
                    </a:lnTo>
                    <a:lnTo>
                      <a:pt x="71394" y="9985"/>
                    </a:lnTo>
                    <a:lnTo>
                      <a:pt x="73353" y="11001"/>
                    </a:lnTo>
                    <a:lnTo>
                      <a:pt x="73353" y="13032"/>
                    </a:lnTo>
                    <a:lnTo>
                      <a:pt x="70148" y="15232"/>
                    </a:lnTo>
                    <a:lnTo>
                      <a:pt x="67833" y="17940"/>
                    </a:lnTo>
                    <a:lnTo>
                      <a:pt x="65697" y="20310"/>
                    </a:lnTo>
                    <a:lnTo>
                      <a:pt x="69614" y="19464"/>
                    </a:lnTo>
                    <a:lnTo>
                      <a:pt x="71750" y="16755"/>
                    </a:lnTo>
                    <a:lnTo>
                      <a:pt x="78338" y="16755"/>
                    </a:lnTo>
                    <a:lnTo>
                      <a:pt x="76735" y="20310"/>
                    </a:lnTo>
                    <a:lnTo>
                      <a:pt x="71750" y="21156"/>
                    </a:lnTo>
                    <a:lnTo>
                      <a:pt x="75667" y="21833"/>
                    </a:lnTo>
                    <a:lnTo>
                      <a:pt x="80118" y="17940"/>
                    </a:lnTo>
                    <a:lnTo>
                      <a:pt x="83857" y="18787"/>
                    </a:lnTo>
                    <a:lnTo>
                      <a:pt x="87596" y="19802"/>
                    </a:lnTo>
                    <a:lnTo>
                      <a:pt x="90445" y="21833"/>
                    </a:lnTo>
                    <a:lnTo>
                      <a:pt x="90445" y="24541"/>
                    </a:lnTo>
                    <a:lnTo>
                      <a:pt x="93649" y="23018"/>
                    </a:lnTo>
                    <a:lnTo>
                      <a:pt x="98813" y="24541"/>
                    </a:lnTo>
                    <a:lnTo>
                      <a:pt x="103086" y="24541"/>
                    </a:lnTo>
                    <a:lnTo>
                      <a:pt x="108605" y="27249"/>
                    </a:lnTo>
                    <a:lnTo>
                      <a:pt x="112344" y="30296"/>
                    </a:lnTo>
                    <a:lnTo>
                      <a:pt x="117507" y="31142"/>
                    </a:lnTo>
                    <a:lnTo>
                      <a:pt x="119109" y="33342"/>
                    </a:lnTo>
                    <a:lnTo>
                      <a:pt x="120000" y="37235"/>
                    </a:lnTo>
                    <a:lnTo>
                      <a:pt x="119109" y="42651"/>
                    </a:lnTo>
                    <a:lnTo>
                      <a:pt x="116795" y="45359"/>
                    </a:lnTo>
                    <a:lnTo>
                      <a:pt x="113946" y="48406"/>
                    </a:lnTo>
                    <a:lnTo>
                      <a:pt x="111810" y="52637"/>
                    </a:lnTo>
                    <a:lnTo>
                      <a:pt x="109851" y="53314"/>
                    </a:lnTo>
                    <a:lnTo>
                      <a:pt x="108071" y="55853"/>
                    </a:lnTo>
                    <a:lnTo>
                      <a:pt x="108071" y="58899"/>
                    </a:lnTo>
                    <a:lnTo>
                      <a:pt x="108605" y="63131"/>
                    </a:lnTo>
                    <a:lnTo>
                      <a:pt x="108071" y="68377"/>
                    </a:lnTo>
                    <a:lnTo>
                      <a:pt x="106468" y="70916"/>
                    </a:lnTo>
                    <a:lnTo>
                      <a:pt x="106468" y="74132"/>
                    </a:lnTo>
                    <a:lnTo>
                      <a:pt x="103086" y="79210"/>
                    </a:lnTo>
                    <a:lnTo>
                      <a:pt x="102551" y="81918"/>
                    </a:lnTo>
                    <a:lnTo>
                      <a:pt x="100415" y="84964"/>
                    </a:lnTo>
                    <a:lnTo>
                      <a:pt x="97744" y="84964"/>
                    </a:lnTo>
                    <a:lnTo>
                      <a:pt x="92759" y="85641"/>
                    </a:lnTo>
                    <a:lnTo>
                      <a:pt x="88308" y="88180"/>
                    </a:lnTo>
                    <a:lnTo>
                      <a:pt x="84569" y="90211"/>
                    </a:lnTo>
                    <a:lnTo>
                      <a:pt x="81899" y="92750"/>
                    </a:lnTo>
                    <a:lnTo>
                      <a:pt x="80652" y="97489"/>
                    </a:lnTo>
                    <a:lnTo>
                      <a:pt x="81186" y="101212"/>
                    </a:lnTo>
                    <a:lnTo>
                      <a:pt x="80118" y="103921"/>
                    </a:lnTo>
                    <a:lnTo>
                      <a:pt x="77091" y="106967"/>
                    </a:lnTo>
                    <a:lnTo>
                      <a:pt x="76201" y="109675"/>
                    </a:lnTo>
                    <a:lnTo>
                      <a:pt x="74599" y="112045"/>
                    </a:lnTo>
                    <a:lnTo>
                      <a:pt x="72462" y="114753"/>
                    </a:lnTo>
                    <a:lnTo>
                      <a:pt x="71394" y="116953"/>
                    </a:lnTo>
                    <a:lnTo>
                      <a:pt x="68545" y="120000"/>
                    </a:lnTo>
                    <a:lnTo>
                      <a:pt x="67833" y="117799"/>
                    </a:lnTo>
                    <a:lnTo>
                      <a:pt x="68545" y="116276"/>
                    </a:lnTo>
                    <a:lnTo>
                      <a:pt x="65341" y="113229"/>
                    </a:lnTo>
                    <a:lnTo>
                      <a:pt x="61958" y="111198"/>
                    </a:lnTo>
                    <a:lnTo>
                      <a:pt x="60178" y="111198"/>
                    </a:lnTo>
                    <a:lnTo>
                      <a:pt x="56439" y="108152"/>
                    </a:lnTo>
                    <a:lnTo>
                      <a:pt x="54836" y="108152"/>
                    </a:lnTo>
                    <a:lnTo>
                      <a:pt x="56439" y="106967"/>
                    </a:lnTo>
                    <a:lnTo>
                      <a:pt x="58219" y="104767"/>
                    </a:lnTo>
                    <a:lnTo>
                      <a:pt x="60178" y="102397"/>
                    </a:lnTo>
                    <a:lnTo>
                      <a:pt x="61958" y="100028"/>
                    </a:lnTo>
                    <a:lnTo>
                      <a:pt x="64807" y="98504"/>
                    </a:lnTo>
                    <a:lnTo>
                      <a:pt x="65341" y="95458"/>
                    </a:lnTo>
                    <a:lnTo>
                      <a:pt x="63560" y="92750"/>
                    </a:lnTo>
                    <a:lnTo>
                      <a:pt x="62492" y="88519"/>
                    </a:lnTo>
                    <a:lnTo>
                      <a:pt x="61246" y="87503"/>
                    </a:lnTo>
                    <a:lnTo>
                      <a:pt x="60890" y="88180"/>
                    </a:lnTo>
                    <a:lnTo>
                      <a:pt x="58219" y="83102"/>
                    </a:lnTo>
                    <a:lnTo>
                      <a:pt x="51454" y="82425"/>
                    </a:lnTo>
                    <a:lnTo>
                      <a:pt x="50385" y="76840"/>
                    </a:lnTo>
                    <a:lnTo>
                      <a:pt x="50741" y="72440"/>
                    </a:lnTo>
                    <a:lnTo>
                      <a:pt x="50741" y="68885"/>
                    </a:lnTo>
                    <a:lnTo>
                      <a:pt x="49495" y="64146"/>
                    </a:lnTo>
                    <a:lnTo>
                      <a:pt x="42729" y="64146"/>
                    </a:lnTo>
                    <a:lnTo>
                      <a:pt x="42195" y="60423"/>
                    </a:lnTo>
                    <a:lnTo>
                      <a:pt x="41483" y="56868"/>
                    </a:lnTo>
                    <a:lnTo>
                      <a:pt x="36676" y="54668"/>
                    </a:lnTo>
                    <a:lnTo>
                      <a:pt x="30801" y="52637"/>
                    </a:lnTo>
                    <a:lnTo>
                      <a:pt x="27952" y="51114"/>
                    </a:lnTo>
                    <a:lnTo>
                      <a:pt x="26884" y="48406"/>
                    </a:lnTo>
                    <a:lnTo>
                      <a:pt x="26350" y="44851"/>
                    </a:lnTo>
                    <a:lnTo>
                      <a:pt x="23145" y="44851"/>
                    </a:lnTo>
                    <a:lnTo>
                      <a:pt x="18694" y="46882"/>
                    </a:lnTo>
                    <a:lnTo>
                      <a:pt x="16735" y="48406"/>
                    </a:lnTo>
                    <a:lnTo>
                      <a:pt x="13709" y="47390"/>
                    </a:lnTo>
                    <a:lnTo>
                      <a:pt x="12106" y="48067"/>
                    </a:lnTo>
                    <a:lnTo>
                      <a:pt x="10504" y="48067"/>
                    </a:lnTo>
                    <a:lnTo>
                      <a:pt x="10504" y="43328"/>
                    </a:lnTo>
                    <a:lnTo>
                      <a:pt x="9258" y="44851"/>
                    </a:lnTo>
                    <a:lnTo>
                      <a:pt x="6053" y="44851"/>
                    </a:lnTo>
                    <a:lnTo>
                      <a:pt x="3738" y="43328"/>
                    </a:lnTo>
                    <a:lnTo>
                      <a:pt x="2136" y="41805"/>
                    </a:lnTo>
                    <a:lnTo>
                      <a:pt x="534" y="39097"/>
                    </a:lnTo>
                    <a:lnTo>
                      <a:pt x="0" y="35373"/>
                    </a:lnTo>
                    <a:lnTo>
                      <a:pt x="2136" y="34527"/>
                    </a:lnTo>
                    <a:lnTo>
                      <a:pt x="2136" y="31819"/>
                    </a:lnTo>
                    <a:lnTo>
                      <a:pt x="3738" y="29619"/>
                    </a:lnTo>
                    <a:lnTo>
                      <a:pt x="8724" y="27588"/>
                    </a:lnTo>
                    <a:lnTo>
                      <a:pt x="11394" y="27588"/>
                    </a:lnTo>
                    <a:lnTo>
                      <a:pt x="12106" y="27588"/>
                    </a:lnTo>
                    <a:lnTo>
                      <a:pt x="13709" y="18787"/>
                    </a:lnTo>
                    <a:lnTo>
                      <a:pt x="12997" y="16755"/>
                    </a:lnTo>
                    <a:lnTo>
                      <a:pt x="11394" y="15232"/>
                    </a:lnTo>
                    <a:lnTo>
                      <a:pt x="12106" y="13370"/>
                    </a:lnTo>
                    <a:lnTo>
                      <a:pt x="13709" y="13370"/>
                    </a:lnTo>
                    <a:lnTo>
                      <a:pt x="13709" y="12524"/>
                    </a:lnTo>
                    <a:lnTo>
                      <a:pt x="12106" y="12186"/>
                    </a:lnTo>
                    <a:lnTo>
                      <a:pt x="12106" y="10493"/>
                    </a:lnTo>
                    <a:lnTo>
                      <a:pt x="12997" y="10493"/>
                    </a:lnTo>
                    <a:lnTo>
                      <a:pt x="16735" y="10493"/>
                    </a:lnTo>
                    <a:lnTo>
                      <a:pt x="17448" y="9478"/>
                    </a:lnTo>
                    <a:lnTo>
                      <a:pt x="19584" y="9478"/>
                    </a:lnTo>
                    <a:lnTo>
                      <a:pt x="20296" y="11509"/>
                    </a:lnTo>
                    <a:lnTo>
                      <a:pt x="21543" y="12186"/>
                    </a:lnTo>
                    <a:lnTo>
                      <a:pt x="23145" y="13032"/>
                    </a:lnTo>
                    <a:lnTo>
                      <a:pt x="25103" y="13032"/>
                    </a:lnTo>
                    <a:lnTo>
                      <a:pt x="29554" y="11001"/>
                    </a:lnTo>
                    <a:lnTo>
                      <a:pt x="32403" y="9478"/>
                    </a:lnTo>
                    <a:lnTo>
                      <a:pt x="32403" y="8293"/>
                    </a:lnTo>
                    <a:lnTo>
                      <a:pt x="29554" y="7954"/>
                    </a:lnTo>
                    <a:lnTo>
                      <a:pt x="29554" y="4569"/>
                    </a:lnTo>
                    <a:lnTo>
                      <a:pt x="27952" y="3215"/>
                    </a:lnTo>
                    <a:lnTo>
                      <a:pt x="30089" y="3723"/>
                    </a:lnTo>
                    <a:lnTo>
                      <a:pt x="34005" y="4569"/>
                    </a:lnTo>
                    <a:lnTo>
                      <a:pt x="34896" y="3215"/>
                    </a:lnTo>
                    <a:lnTo>
                      <a:pt x="38456" y="2538"/>
                    </a:lnTo>
                    <a:lnTo>
                      <a:pt x="40593" y="677"/>
                    </a:lnTo>
                    <a:lnTo>
                      <a:pt x="42195" y="0"/>
                    </a:lnTo>
                    <a:lnTo>
                      <a:pt x="42729" y="2200"/>
                    </a:lnTo>
                    <a:lnTo>
                      <a:pt x="43798" y="3723"/>
                    </a:lnTo>
                    <a:lnTo>
                      <a:pt x="42729" y="7277"/>
                    </a:lnTo>
                    <a:lnTo>
                      <a:pt x="43442" y="10493"/>
                    </a:lnTo>
                    <a:lnTo>
                      <a:pt x="47002" y="11509"/>
                    </a:lnTo>
                    <a:lnTo>
                      <a:pt x="50385" y="10493"/>
                    </a:lnTo>
                    <a:lnTo>
                      <a:pt x="53234" y="9985"/>
                    </a:lnTo>
                    <a:lnTo>
                      <a:pt x="54836" y="10493"/>
                    </a:lnTo>
                    <a:lnTo>
                      <a:pt x="54836" y="8293"/>
                    </a:lnTo>
                    <a:lnTo>
                      <a:pt x="58219" y="7954"/>
                    </a:lnTo>
                    <a:lnTo>
                      <a:pt x="59287" y="8801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9"/>
              <p:cNvSpPr/>
              <p:nvPr/>
            </p:nvSpPr>
            <p:spPr>
              <a:xfrm>
                <a:off x="3676650" y="4779963"/>
                <a:ext cx="234950" cy="12223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972" y="2337"/>
                    </a:moveTo>
                    <a:lnTo>
                      <a:pt x="17837" y="1402"/>
                    </a:lnTo>
                    <a:lnTo>
                      <a:pt x="23513" y="0"/>
                    </a:lnTo>
                    <a:lnTo>
                      <a:pt x="30000" y="2337"/>
                    </a:lnTo>
                    <a:lnTo>
                      <a:pt x="37297" y="4675"/>
                    </a:lnTo>
                    <a:lnTo>
                      <a:pt x="42162" y="9194"/>
                    </a:lnTo>
                    <a:lnTo>
                      <a:pt x="47837" y="11844"/>
                    </a:lnTo>
                    <a:lnTo>
                      <a:pt x="55135" y="14961"/>
                    </a:lnTo>
                    <a:lnTo>
                      <a:pt x="62432" y="14961"/>
                    </a:lnTo>
                    <a:lnTo>
                      <a:pt x="62432" y="18545"/>
                    </a:lnTo>
                    <a:lnTo>
                      <a:pt x="47837" y="19636"/>
                    </a:lnTo>
                    <a:lnTo>
                      <a:pt x="44594" y="20571"/>
                    </a:lnTo>
                    <a:lnTo>
                      <a:pt x="44594" y="22129"/>
                    </a:lnTo>
                    <a:lnTo>
                      <a:pt x="50270" y="24467"/>
                    </a:lnTo>
                    <a:lnTo>
                      <a:pt x="44594" y="25402"/>
                    </a:lnTo>
                    <a:lnTo>
                      <a:pt x="53513" y="27428"/>
                    </a:lnTo>
                    <a:lnTo>
                      <a:pt x="44594" y="27740"/>
                    </a:lnTo>
                    <a:lnTo>
                      <a:pt x="40540" y="30233"/>
                    </a:lnTo>
                    <a:lnTo>
                      <a:pt x="34864" y="33038"/>
                    </a:lnTo>
                    <a:lnTo>
                      <a:pt x="34864" y="37402"/>
                    </a:lnTo>
                    <a:lnTo>
                      <a:pt x="30000" y="40207"/>
                    </a:lnTo>
                    <a:lnTo>
                      <a:pt x="34864" y="43012"/>
                    </a:lnTo>
                    <a:lnTo>
                      <a:pt x="37297" y="46129"/>
                    </a:lnTo>
                    <a:lnTo>
                      <a:pt x="44594" y="49870"/>
                    </a:lnTo>
                    <a:lnTo>
                      <a:pt x="37297" y="52831"/>
                    </a:lnTo>
                    <a:lnTo>
                      <a:pt x="40540" y="56103"/>
                    </a:lnTo>
                    <a:lnTo>
                      <a:pt x="34864" y="57194"/>
                    </a:lnTo>
                    <a:lnTo>
                      <a:pt x="31621" y="61090"/>
                    </a:lnTo>
                    <a:lnTo>
                      <a:pt x="42162" y="64675"/>
                    </a:lnTo>
                    <a:lnTo>
                      <a:pt x="34864" y="65298"/>
                    </a:lnTo>
                    <a:lnTo>
                      <a:pt x="31621" y="69194"/>
                    </a:lnTo>
                    <a:lnTo>
                      <a:pt x="34864" y="72467"/>
                    </a:lnTo>
                    <a:lnTo>
                      <a:pt x="42162" y="76363"/>
                    </a:lnTo>
                    <a:lnTo>
                      <a:pt x="37297" y="75896"/>
                    </a:lnTo>
                    <a:lnTo>
                      <a:pt x="37297" y="79168"/>
                    </a:lnTo>
                    <a:lnTo>
                      <a:pt x="42162" y="80259"/>
                    </a:lnTo>
                    <a:lnTo>
                      <a:pt x="44594" y="81662"/>
                    </a:lnTo>
                    <a:lnTo>
                      <a:pt x="47837" y="84155"/>
                    </a:lnTo>
                    <a:lnTo>
                      <a:pt x="55135" y="84155"/>
                    </a:lnTo>
                    <a:lnTo>
                      <a:pt x="55135" y="85558"/>
                    </a:lnTo>
                    <a:lnTo>
                      <a:pt x="44594" y="85558"/>
                    </a:lnTo>
                    <a:lnTo>
                      <a:pt x="50270" y="85870"/>
                    </a:lnTo>
                    <a:lnTo>
                      <a:pt x="53513" y="87740"/>
                    </a:lnTo>
                    <a:lnTo>
                      <a:pt x="53513" y="89766"/>
                    </a:lnTo>
                    <a:lnTo>
                      <a:pt x="55135" y="92259"/>
                    </a:lnTo>
                    <a:lnTo>
                      <a:pt x="53513" y="94441"/>
                    </a:lnTo>
                    <a:lnTo>
                      <a:pt x="50270" y="96623"/>
                    </a:lnTo>
                    <a:lnTo>
                      <a:pt x="55135" y="98337"/>
                    </a:lnTo>
                    <a:lnTo>
                      <a:pt x="53513" y="100831"/>
                    </a:lnTo>
                    <a:lnTo>
                      <a:pt x="42162" y="102233"/>
                    </a:lnTo>
                    <a:lnTo>
                      <a:pt x="47837" y="105194"/>
                    </a:lnTo>
                    <a:lnTo>
                      <a:pt x="55135" y="107532"/>
                    </a:lnTo>
                    <a:lnTo>
                      <a:pt x="62432" y="107220"/>
                    </a:lnTo>
                    <a:lnTo>
                      <a:pt x="64864" y="110493"/>
                    </a:lnTo>
                    <a:lnTo>
                      <a:pt x="77837" y="112519"/>
                    </a:lnTo>
                    <a:lnTo>
                      <a:pt x="90000" y="112519"/>
                    </a:lnTo>
                    <a:lnTo>
                      <a:pt x="107027" y="112519"/>
                    </a:lnTo>
                    <a:lnTo>
                      <a:pt x="120000" y="113922"/>
                    </a:lnTo>
                    <a:lnTo>
                      <a:pt x="107027" y="113922"/>
                    </a:lnTo>
                    <a:lnTo>
                      <a:pt x="99729" y="115324"/>
                    </a:lnTo>
                    <a:lnTo>
                      <a:pt x="97297" y="116727"/>
                    </a:lnTo>
                    <a:lnTo>
                      <a:pt x="97297" y="119688"/>
                    </a:lnTo>
                    <a:lnTo>
                      <a:pt x="92432" y="120000"/>
                    </a:lnTo>
                    <a:lnTo>
                      <a:pt x="82702" y="119688"/>
                    </a:lnTo>
                    <a:lnTo>
                      <a:pt x="79459" y="118597"/>
                    </a:lnTo>
                    <a:lnTo>
                      <a:pt x="82702" y="117506"/>
                    </a:lnTo>
                    <a:lnTo>
                      <a:pt x="90000" y="116727"/>
                    </a:lnTo>
                    <a:lnTo>
                      <a:pt x="82702" y="114701"/>
                    </a:lnTo>
                    <a:lnTo>
                      <a:pt x="69729" y="115324"/>
                    </a:lnTo>
                    <a:lnTo>
                      <a:pt x="79459" y="116727"/>
                    </a:lnTo>
                    <a:lnTo>
                      <a:pt x="75405" y="118129"/>
                    </a:lnTo>
                    <a:lnTo>
                      <a:pt x="75405" y="118597"/>
                    </a:lnTo>
                    <a:lnTo>
                      <a:pt x="67297" y="117506"/>
                    </a:lnTo>
                    <a:lnTo>
                      <a:pt x="69729" y="117194"/>
                    </a:lnTo>
                    <a:lnTo>
                      <a:pt x="60810" y="116727"/>
                    </a:lnTo>
                    <a:lnTo>
                      <a:pt x="62432" y="114701"/>
                    </a:lnTo>
                    <a:lnTo>
                      <a:pt x="58378" y="115792"/>
                    </a:lnTo>
                    <a:lnTo>
                      <a:pt x="58378" y="113922"/>
                    </a:lnTo>
                    <a:lnTo>
                      <a:pt x="67297" y="114233"/>
                    </a:lnTo>
                    <a:lnTo>
                      <a:pt x="67297" y="112519"/>
                    </a:lnTo>
                    <a:lnTo>
                      <a:pt x="60810" y="111896"/>
                    </a:lnTo>
                    <a:lnTo>
                      <a:pt x="58378" y="112831"/>
                    </a:lnTo>
                    <a:lnTo>
                      <a:pt x="50270" y="111428"/>
                    </a:lnTo>
                    <a:lnTo>
                      <a:pt x="42162" y="108935"/>
                    </a:lnTo>
                    <a:lnTo>
                      <a:pt x="42162" y="108000"/>
                    </a:lnTo>
                    <a:lnTo>
                      <a:pt x="34864" y="106129"/>
                    </a:lnTo>
                    <a:lnTo>
                      <a:pt x="37297" y="105662"/>
                    </a:lnTo>
                    <a:lnTo>
                      <a:pt x="34864" y="104103"/>
                    </a:lnTo>
                    <a:lnTo>
                      <a:pt x="42162" y="104103"/>
                    </a:lnTo>
                    <a:lnTo>
                      <a:pt x="34864" y="103324"/>
                    </a:lnTo>
                    <a:lnTo>
                      <a:pt x="30000" y="100363"/>
                    </a:lnTo>
                    <a:lnTo>
                      <a:pt x="30000" y="98961"/>
                    </a:lnTo>
                    <a:lnTo>
                      <a:pt x="42162" y="98961"/>
                    </a:lnTo>
                    <a:lnTo>
                      <a:pt x="34864" y="96623"/>
                    </a:lnTo>
                    <a:lnTo>
                      <a:pt x="23513" y="96623"/>
                    </a:lnTo>
                    <a:lnTo>
                      <a:pt x="27567" y="94441"/>
                    </a:lnTo>
                    <a:lnTo>
                      <a:pt x="12972" y="93350"/>
                    </a:lnTo>
                    <a:lnTo>
                      <a:pt x="5675" y="93506"/>
                    </a:lnTo>
                    <a:lnTo>
                      <a:pt x="10540" y="90233"/>
                    </a:lnTo>
                    <a:lnTo>
                      <a:pt x="20270" y="90233"/>
                    </a:lnTo>
                    <a:lnTo>
                      <a:pt x="27567" y="93350"/>
                    </a:lnTo>
                    <a:lnTo>
                      <a:pt x="31621" y="90857"/>
                    </a:lnTo>
                    <a:lnTo>
                      <a:pt x="27567" y="86961"/>
                    </a:lnTo>
                    <a:lnTo>
                      <a:pt x="30000" y="86961"/>
                    </a:lnTo>
                    <a:lnTo>
                      <a:pt x="34864" y="84467"/>
                    </a:lnTo>
                    <a:lnTo>
                      <a:pt x="27567" y="83532"/>
                    </a:lnTo>
                    <a:lnTo>
                      <a:pt x="27567" y="81662"/>
                    </a:lnTo>
                    <a:lnTo>
                      <a:pt x="27567" y="78233"/>
                    </a:lnTo>
                    <a:lnTo>
                      <a:pt x="27567" y="74961"/>
                    </a:lnTo>
                    <a:lnTo>
                      <a:pt x="17837" y="74961"/>
                    </a:lnTo>
                    <a:lnTo>
                      <a:pt x="10540" y="74337"/>
                    </a:lnTo>
                    <a:lnTo>
                      <a:pt x="7297" y="71376"/>
                    </a:lnTo>
                    <a:lnTo>
                      <a:pt x="12972" y="68727"/>
                    </a:lnTo>
                    <a:lnTo>
                      <a:pt x="7297" y="65298"/>
                    </a:lnTo>
                    <a:lnTo>
                      <a:pt x="0" y="60467"/>
                    </a:lnTo>
                    <a:lnTo>
                      <a:pt x="7297" y="58597"/>
                    </a:lnTo>
                    <a:lnTo>
                      <a:pt x="10540" y="54701"/>
                    </a:lnTo>
                    <a:lnTo>
                      <a:pt x="17837" y="49870"/>
                    </a:lnTo>
                    <a:lnTo>
                      <a:pt x="17837" y="46597"/>
                    </a:lnTo>
                    <a:lnTo>
                      <a:pt x="17837" y="45194"/>
                    </a:lnTo>
                    <a:lnTo>
                      <a:pt x="12972" y="40675"/>
                    </a:lnTo>
                    <a:lnTo>
                      <a:pt x="12972" y="38025"/>
                    </a:lnTo>
                    <a:lnTo>
                      <a:pt x="10540" y="34129"/>
                    </a:lnTo>
                    <a:lnTo>
                      <a:pt x="14594" y="29142"/>
                    </a:lnTo>
                    <a:lnTo>
                      <a:pt x="17837" y="25402"/>
                    </a:lnTo>
                    <a:lnTo>
                      <a:pt x="17837" y="21662"/>
                    </a:lnTo>
                    <a:lnTo>
                      <a:pt x="14594" y="17142"/>
                    </a:lnTo>
                    <a:lnTo>
                      <a:pt x="17837" y="15896"/>
                    </a:lnTo>
                    <a:lnTo>
                      <a:pt x="17837" y="12467"/>
                    </a:lnTo>
                    <a:lnTo>
                      <a:pt x="17837" y="7168"/>
                    </a:lnTo>
                    <a:lnTo>
                      <a:pt x="12972" y="233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9"/>
              <p:cNvSpPr/>
              <p:nvPr/>
            </p:nvSpPr>
            <p:spPr>
              <a:xfrm>
                <a:off x="3676650" y="4779963"/>
                <a:ext cx="234950" cy="12223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972" y="2337"/>
                    </a:moveTo>
                    <a:lnTo>
                      <a:pt x="17837" y="1402"/>
                    </a:lnTo>
                    <a:lnTo>
                      <a:pt x="23513" y="0"/>
                    </a:lnTo>
                    <a:lnTo>
                      <a:pt x="30000" y="2337"/>
                    </a:lnTo>
                    <a:lnTo>
                      <a:pt x="37297" y="4675"/>
                    </a:lnTo>
                    <a:lnTo>
                      <a:pt x="42162" y="9194"/>
                    </a:lnTo>
                    <a:lnTo>
                      <a:pt x="47837" y="11844"/>
                    </a:lnTo>
                    <a:lnTo>
                      <a:pt x="55135" y="14961"/>
                    </a:lnTo>
                    <a:lnTo>
                      <a:pt x="62432" y="14961"/>
                    </a:lnTo>
                    <a:lnTo>
                      <a:pt x="62432" y="18545"/>
                    </a:lnTo>
                    <a:lnTo>
                      <a:pt x="47837" y="19636"/>
                    </a:lnTo>
                    <a:lnTo>
                      <a:pt x="44594" y="20571"/>
                    </a:lnTo>
                    <a:lnTo>
                      <a:pt x="44594" y="22129"/>
                    </a:lnTo>
                    <a:lnTo>
                      <a:pt x="50270" y="24467"/>
                    </a:lnTo>
                    <a:lnTo>
                      <a:pt x="44594" y="25402"/>
                    </a:lnTo>
                    <a:lnTo>
                      <a:pt x="53513" y="27428"/>
                    </a:lnTo>
                    <a:lnTo>
                      <a:pt x="44594" y="27740"/>
                    </a:lnTo>
                    <a:lnTo>
                      <a:pt x="40540" y="30233"/>
                    </a:lnTo>
                    <a:lnTo>
                      <a:pt x="34864" y="33038"/>
                    </a:lnTo>
                    <a:lnTo>
                      <a:pt x="34864" y="37402"/>
                    </a:lnTo>
                    <a:lnTo>
                      <a:pt x="30000" y="40207"/>
                    </a:lnTo>
                    <a:lnTo>
                      <a:pt x="34864" y="43012"/>
                    </a:lnTo>
                    <a:lnTo>
                      <a:pt x="37297" y="46129"/>
                    </a:lnTo>
                    <a:lnTo>
                      <a:pt x="44594" y="49870"/>
                    </a:lnTo>
                    <a:lnTo>
                      <a:pt x="37297" y="52831"/>
                    </a:lnTo>
                    <a:lnTo>
                      <a:pt x="40540" y="56103"/>
                    </a:lnTo>
                    <a:lnTo>
                      <a:pt x="34864" y="57194"/>
                    </a:lnTo>
                    <a:lnTo>
                      <a:pt x="31621" y="61090"/>
                    </a:lnTo>
                    <a:lnTo>
                      <a:pt x="42162" y="64675"/>
                    </a:lnTo>
                    <a:lnTo>
                      <a:pt x="34864" y="65298"/>
                    </a:lnTo>
                    <a:lnTo>
                      <a:pt x="31621" y="69194"/>
                    </a:lnTo>
                    <a:lnTo>
                      <a:pt x="34864" y="72467"/>
                    </a:lnTo>
                    <a:lnTo>
                      <a:pt x="42162" y="76363"/>
                    </a:lnTo>
                    <a:lnTo>
                      <a:pt x="37297" y="75896"/>
                    </a:lnTo>
                    <a:lnTo>
                      <a:pt x="37297" y="79168"/>
                    </a:lnTo>
                    <a:lnTo>
                      <a:pt x="42162" y="80259"/>
                    </a:lnTo>
                    <a:lnTo>
                      <a:pt x="44594" y="81662"/>
                    </a:lnTo>
                    <a:lnTo>
                      <a:pt x="47837" y="84155"/>
                    </a:lnTo>
                    <a:lnTo>
                      <a:pt x="55135" y="84155"/>
                    </a:lnTo>
                    <a:lnTo>
                      <a:pt x="55135" y="85558"/>
                    </a:lnTo>
                    <a:lnTo>
                      <a:pt x="44594" y="85558"/>
                    </a:lnTo>
                    <a:lnTo>
                      <a:pt x="50270" y="85870"/>
                    </a:lnTo>
                    <a:lnTo>
                      <a:pt x="53513" y="87740"/>
                    </a:lnTo>
                    <a:lnTo>
                      <a:pt x="53513" y="89766"/>
                    </a:lnTo>
                    <a:lnTo>
                      <a:pt x="55135" y="92259"/>
                    </a:lnTo>
                    <a:lnTo>
                      <a:pt x="53513" y="94441"/>
                    </a:lnTo>
                    <a:lnTo>
                      <a:pt x="50270" y="96623"/>
                    </a:lnTo>
                    <a:lnTo>
                      <a:pt x="55135" y="98337"/>
                    </a:lnTo>
                    <a:lnTo>
                      <a:pt x="53513" y="100831"/>
                    </a:lnTo>
                    <a:lnTo>
                      <a:pt x="42162" y="102233"/>
                    </a:lnTo>
                    <a:lnTo>
                      <a:pt x="47837" y="105194"/>
                    </a:lnTo>
                    <a:lnTo>
                      <a:pt x="55135" y="107532"/>
                    </a:lnTo>
                    <a:lnTo>
                      <a:pt x="62432" y="107220"/>
                    </a:lnTo>
                    <a:lnTo>
                      <a:pt x="64864" y="110493"/>
                    </a:lnTo>
                    <a:lnTo>
                      <a:pt x="77837" y="112519"/>
                    </a:lnTo>
                    <a:lnTo>
                      <a:pt x="90000" y="112519"/>
                    </a:lnTo>
                    <a:lnTo>
                      <a:pt x="107027" y="112519"/>
                    </a:lnTo>
                    <a:lnTo>
                      <a:pt x="120000" y="113922"/>
                    </a:lnTo>
                    <a:lnTo>
                      <a:pt x="107027" y="113922"/>
                    </a:lnTo>
                    <a:lnTo>
                      <a:pt x="99729" y="115324"/>
                    </a:lnTo>
                    <a:lnTo>
                      <a:pt x="97297" y="116727"/>
                    </a:lnTo>
                    <a:lnTo>
                      <a:pt x="97297" y="119688"/>
                    </a:lnTo>
                    <a:lnTo>
                      <a:pt x="92432" y="120000"/>
                    </a:lnTo>
                    <a:lnTo>
                      <a:pt x="82702" y="119688"/>
                    </a:lnTo>
                    <a:lnTo>
                      <a:pt x="79459" y="118597"/>
                    </a:lnTo>
                    <a:lnTo>
                      <a:pt x="82702" y="117506"/>
                    </a:lnTo>
                    <a:lnTo>
                      <a:pt x="90000" y="116727"/>
                    </a:lnTo>
                    <a:lnTo>
                      <a:pt x="82702" y="114701"/>
                    </a:lnTo>
                    <a:lnTo>
                      <a:pt x="69729" y="115324"/>
                    </a:lnTo>
                    <a:lnTo>
                      <a:pt x="79459" y="116727"/>
                    </a:lnTo>
                    <a:lnTo>
                      <a:pt x="75405" y="118129"/>
                    </a:lnTo>
                    <a:lnTo>
                      <a:pt x="75405" y="118597"/>
                    </a:lnTo>
                    <a:lnTo>
                      <a:pt x="67297" y="117506"/>
                    </a:lnTo>
                    <a:lnTo>
                      <a:pt x="69729" y="117194"/>
                    </a:lnTo>
                    <a:lnTo>
                      <a:pt x="60810" y="116727"/>
                    </a:lnTo>
                    <a:lnTo>
                      <a:pt x="62432" y="114701"/>
                    </a:lnTo>
                    <a:lnTo>
                      <a:pt x="58378" y="115792"/>
                    </a:lnTo>
                    <a:lnTo>
                      <a:pt x="58378" y="113922"/>
                    </a:lnTo>
                    <a:lnTo>
                      <a:pt x="67297" y="114233"/>
                    </a:lnTo>
                    <a:lnTo>
                      <a:pt x="67297" y="112519"/>
                    </a:lnTo>
                    <a:lnTo>
                      <a:pt x="60810" y="111896"/>
                    </a:lnTo>
                    <a:lnTo>
                      <a:pt x="58378" y="112831"/>
                    </a:lnTo>
                    <a:lnTo>
                      <a:pt x="50270" y="111428"/>
                    </a:lnTo>
                    <a:lnTo>
                      <a:pt x="42162" y="108935"/>
                    </a:lnTo>
                    <a:lnTo>
                      <a:pt x="42162" y="108000"/>
                    </a:lnTo>
                    <a:lnTo>
                      <a:pt x="34864" y="106129"/>
                    </a:lnTo>
                    <a:lnTo>
                      <a:pt x="37297" y="105662"/>
                    </a:lnTo>
                    <a:lnTo>
                      <a:pt x="34864" y="104103"/>
                    </a:lnTo>
                    <a:lnTo>
                      <a:pt x="42162" y="104103"/>
                    </a:lnTo>
                    <a:lnTo>
                      <a:pt x="34864" y="103324"/>
                    </a:lnTo>
                    <a:lnTo>
                      <a:pt x="30000" y="100363"/>
                    </a:lnTo>
                    <a:lnTo>
                      <a:pt x="30000" y="98961"/>
                    </a:lnTo>
                    <a:lnTo>
                      <a:pt x="42162" y="98961"/>
                    </a:lnTo>
                    <a:lnTo>
                      <a:pt x="34864" y="96623"/>
                    </a:lnTo>
                    <a:lnTo>
                      <a:pt x="23513" y="96623"/>
                    </a:lnTo>
                    <a:lnTo>
                      <a:pt x="27567" y="94441"/>
                    </a:lnTo>
                    <a:lnTo>
                      <a:pt x="12972" y="93350"/>
                    </a:lnTo>
                    <a:lnTo>
                      <a:pt x="5675" y="93506"/>
                    </a:lnTo>
                    <a:lnTo>
                      <a:pt x="10540" y="90233"/>
                    </a:lnTo>
                    <a:lnTo>
                      <a:pt x="20270" y="90233"/>
                    </a:lnTo>
                    <a:lnTo>
                      <a:pt x="27567" y="93350"/>
                    </a:lnTo>
                    <a:lnTo>
                      <a:pt x="31621" y="90857"/>
                    </a:lnTo>
                    <a:lnTo>
                      <a:pt x="27567" y="86961"/>
                    </a:lnTo>
                    <a:lnTo>
                      <a:pt x="30000" y="86961"/>
                    </a:lnTo>
                    <a:lnTo>
                      <a:pt x="34864" y="84467"/>
                    </a:lnTo>
                    <a:lnTo>
                      <a:pt x="27567" y="83532"/>
                    </a:lnTo>
                    <a:lnTo>
                      <a:pt x="27567" y="81662"/>
                    </a:lnTo>
                    <a:lnTo>
                      <a:pt x="27567" y="78233"/>
                    </a:lnTo>
                    <a:lnTo>
                      <a:pt x="27567" y="74961"/>
                    </a:lnTo>
                    <a:lnTo>
                      <a:pt x="17837" y="74961"/>
                    </a:lnTo>
                    <a:lnTo>
                      <a:pt x="10540" y="74337"/>
                    </a:lnTo>
                    <a:lnTo>
                      <a:pt x="7297" y="71376"/>
                    </a:lnTo>
                    <a:lnTo>
                      <a:pt x="12972" y="68727"/>
                    </a:lnTo>
                    <a:lnTo>
                      <a:pt x="7297" y="65298"/>
                    </a:lnTo>
                    <a:lnTo>
                      <a:pt x="0" y="60467"/>
                    </a:lnTo>
                    <a:lnTo>
                      <a:pt x="7297" y="58597"/>
                    </a:lnTo>
                    <a:lnTo>
                      <a:pt x="10540" y="54701"/>
                    </a:lnTo>
                    <a:lnTo>
                      <a:pt x="17837" y="49870"/>
                    </a:lnTo>
                    <a:lnTo>
                      <a:pt x="17837" y="46597"/>
                    </a:lnTo>
                    <a:lnTo>
                      <a:pt x="17837" y="45194"/>
                    </a:lnTo>
                    <a:lnTo>
                      <a:pt x="12972" y="40675"/>
                    </a:lnTo>
                    <a:lnTo>
                      <a:pt x="12972" y="38025"/>
                    </a:lnTo>
                    <a:lnTo>
                      <a:pt x="10540" y="34129"/>
                    </a:lnTo>
                    <a:lnTo>
                      <a:pt x="14594" y="29142"/>
                    </a:lnTo>
                    <a:lnTo>
                      <a:pt x="17837" y="25402"/>
                    </a:lnTo>
                    <a:lnTo>
                      <a:pt x="17837" y="21662"/>
                    </a:lnTo>
                    <a:lnTo>
                      <a:pt x="14594" y="17142"/>
                    </a:lnTo>
                    <a:lnTo>
                      <a:pt x="17837" y="15896"/>
                    </a:lnTo>
                    <a:lnTo>
                      <a:pt x="17837" y="12467"/>
                    </a:lnTo>
                    <a:lnTo>
                      <a:pt x="17837" y="7168"/>
                    </a:lnTo>
                    <a:lnTo>
                      <a:pt x="12972" y="2337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9"/>
              <p:cNvSpPr/>
              <p:nvPr/>
            </p:nvSpPr>
            <p:spPr>
              <a:xfrm>
                <a:off x="3852863" y="5948363"/>
                <a:ext cx="79375" cy="936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800" y="0"/>
                    </a:moveTo>
                    <a:lnTo>
                      <a:pt x="105600" y="56949"/>
                    </a:lnTo>
                    <a:lnTo>
                      <a:pt x="120000" y="113898"/>
                    </a:lnTo>
                    <a:lnTo>
                      <a:pt x="72000" y="120000"/>
                    </a:lnTo>
                    <a:lnTo>
                      <a:pt x="0" y="109830"/>
                    </a:lnTo>
                    <a:lnTo>
                      <a:pt x="96000" y="95593"/>
                    </a:lnTo>
                    <a:lnTo>
                      <a:pt x="50400" y="65084"/>
                    </a:lnTo>
                    <a:lnTo>
                      <a:pt x="72000" y="44745"/>
                    </a:lnTo>
                    <a:lnTo>
                      <a:pt x="45600" y="44745"/>
                    </a:lnTo>
                    <a:lnTo>
                      <a:pt x="38400" y="22372"/>
                    </a:lnTo>
                    <a:lnTo>
                      <a:pt x="60000" y="0"/>
                    </a:lnTo>
                    <a:lnTo>
                      <a:pt x="8880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9"/>
              <p:cNvSpPr/>
              <p:nvPr/>
            </p:nvSpPr>
            <p:spPr>
              <a:xfrm>
                <a:off x="3852863" y="5948363"/>
                <a:ext cx="79375" cy="936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800" y="0"/>
                    </a:moveTo>
                    <a:lnTo>
                      <a:pt x="105600" y="56949"/>
                    </a:lnTo>
                    <a:lnTo>
                      <a:pt x="120000" y="113898"/>
                    </a:lnTo>
                    <a:lnTo>
                      <a:pt x="72000" y="120000"/>
                    </a:lnTo>
                    <a:lnTo>
                      <a:pt x="0" y="109830"/>
                    </a:lnTo>
                    <a:lnTo>
                      <a:pt x="96000" y="95593"/>
                    </a:lnTo>
                    <a:lnTo>
                      <a:pt x="50400" y="65084"/>
                    </a:lnTo>
                    <a:lnTo>
                      <a:pt x="72000" y="44745"/>
                    </a:lnTo>
                    <a:lnTo>
                      <a:pt x="45600" y="44745"/>
                    </a:lnTo>
                    <a:lnTo>
                      <a:pt x="38400" y="22372"/>
                    </a:lnTo>
                    <a:lnTo>
                      <a:pt x="60000" y="0"/>
                    </a:lnTo>
                    <a:lnTo>
                      <a:pt x="88800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9"/>
              <p:cNvSpPr/>
              <p:nvPr/>
            </p:nvSpPr>
            <p:spPr>
              <a:xfrm>
                <a:off x="3260725" y="3967163"/>
                <a:ext cx="98425" cy="936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548" y="0"/>
                    </a:moveTo>
                    <a:lnTo>
                      <a:pt x="17419" y="0"/>
                    </a:lnTo>
                    <a:lnTo>
                      <a:pt x="30967" y="6101"/>
                    </a:lnTo>
                    <a:lnTo>
                      <a:pt x="40645" y="0"/>
                    </a:lnTo>
                    <a:lnTo>
                      <a:pt x="61935" y="14237"/>
                    </a:lnTo>
                    <a:lnTo>
                      <a:pt x="79354" y="14237"/>
                    </a:lnTo>
                    <a:lnTo>
                      <a:pt x="90967" y="32542"/>
                    </a:lnTo>
                    <a:lnTo>
                      <a:pt x="102580" y="50847"/>
                    </a:lnTo>
                    <a:lnTo>
                      <a:pt x="114193" y="56949"/>
                    </a:lnTo>
                    <a:lnTo>
                      <a:pt x="120000" y="65084"/>
                    </a:lnTo>
                    <a:lnTo>
                      <a:pt x="106451" y="65084"/>
                    </a:lnTo>
                    <a:lnTo>
                      <a:pt x="102580" y="87457"/>
                    </a:lnTo>
                    <a:lnTo>
                      <a:pt x="102580" y="99661"/>
                    </a:lnTo>
                    <a:lnTo>
                      <a:pt x="106451" y="107796"/>
                    </a:lnTo>
                    <a:lnTo>
                      <a:pt x="102580" y="120000"/>
                    </a:lnTo>
                    <a:lnTo>
                      <a:pt x="96774" y="111864"/>
                    </a:lnTo>
                    <a:lnTo>
                      <a:pt x="90967" y="93559"/>
                    </a:lnTo>
                    <a:lnTo>
                      <a:pt x="83225" y="99661"/>
                    </a:lnTo>
                    <a:lnTo>
                      <a:pt x="79354" y="93559"/>
                    </a:lnTo>
                    <a:lnTo>
                      <a:pt x="79354" y="75254"/>
                    </a:lnTo>
                    <a:lnTo>
                      <a:pt x="48387" y="56949"/>
                    </a:lnTo>
                    <a:lnTo>
                      <a:pt x="23225" y="38644"/>
                    </a:lnTo>
                    <a:lnTo>
                      <a:pt x="30967" y="50847"/>
                    </a:lnTo>
                    <a:lnTo>
                      <a:pt x="0" y="38644"/>
                    </a:lnTo>
                    <a:lnTo>
                      <a:pt x="13548" y="18305"/>
                    </a:lnTo>
                    <a:lnTo>
                      <a:pt x="13548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9"/>
              <p:cNvSpPr/>
              <p:nvPr/>
            </p:nvSpPr>
            <p:spPr>
              <a:xfrm>
                <a:off x="3260725" y="3967163"/>
                <a:ext cx="98425" cy="936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548" y="0"/>
                    </a:moveTo>
                    <a:lnTo>
                      <a:pt x="17419" y="0"/>
                    </a:lnTo>
                    <a:lnTo>
                      <a:pt x="30967" y="6101"/>
                    </a:lnTo>
                    <a:lnTo>
                      <a:pt x="40645" y="0"/>
                    </a:lnTo>
                    <a:lnTo>
                      <a:pt x="61935" y="14237"/>
                    </a:lnTo>
                    <a:lnTo>
                      <a:pt x="79354" y="14237"/>
                    </a:lnTo>
                    <a:lnTo>
                      <a:pt x="90967" y="32542"/>
                    </a:lnTo>
                    <a:lnTo>
                      <a:pt x="102580" y="50847"/>
                    </a:lnTo>
                    <a:lnTo>
                      <a:pt x="114193" y="56949"/>
                    </a:lnTo>
                    <a:lnTo>
                      <a:pt x="120000" y="65084"/>
                    </a:lnTo>
                    <a:lnTo>
                      <a:pt x="106451" y="65084"/>
                    </a:lnTo>
                    <a:lnTo>
                      <a:pt x="102580" y="87457"/>
                    </a:lnTo>
                    <a:lnTo>
                      <a:pt x="102580" y="99661"/>
                    </a:lnTo>
                    <a:lnTo>
                      <a:pt x="106451" y="107796"/>
                    </a:lnTo>
                    <a:lnTo>
                      <a:pt x="102580" y="120000"/>
                    </a:lnTo>
                    <a:lnTo>
                      <a:pt x="96774" y="111864"/>
                    </a:lnTo>
                    <a:lnTo>
                      <a:pt x="90967" y="93559"/>
                    </a:lnTo>
                    <a:lnTo>
                      <a:pt x="83225" y="99661"/>
                    </a:lnTo>
                    <a:lnTo>
                      <a:pt x="79354" y="93559"/>
                    </a:lnTo>
                    <a:lnTo>
                      <a:pt x="79354" y="75254"/>
                    </a:lnTo>
                    <a:lnTo>
                      <a:pt x="48387" y="56949"/>
                    </a:lnTo>
                    <a:lnTo>
                      <a:pt x="23225" y="38644"/>
                    </a:lnTo>
                    <a:lnTo>
                      <a:pt x="30967" y="50847"/>
                    </a:lnTo>
                    <a:lnTo>
                      <a:pt x="0" y="38644"/>
                    </a:lnTo>
                    <a:lnTo>
                      <a:pt x="13548" y="18305"/>
                    </a:lnTo>
                    <a:lnTo>
                      <a:pt x="13548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9"/>
              <p:cNvSpPr/>
              <p:nvPr/>
            </p:nvSpPr>
            <p:spPr>
              <a:xfrm>
                <a:off x="3662363" y="3722688"/>
                <a:ext cx="96838" cy="63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2000"/>
                    </a:moveTo>
                    <a:lnTo>
                      <a:pt x="5901" y="54000"/>
                    </a:lnTo>
                    <a:lnTo>
                      <a:pt x="5901" y="0"/>
                    </a:lnTo>
                    <a:lnTo>
                      <a:pt x="11803" y="6000"/>
                    </a:lnTo>
                    <a:lnTo>
                      <a:pt x="31475" y="0"/>
                    </a:lnTo>
                    <a:lnTo>
                      <a:pt x="66885" y="6000"/>
                    </a:lnTo>
                    <a:lnTo>
                      <a:pt x="76721" y="39000"/>
                    </a:lnTo>
                    <a:lnTo>
                      <a:pt x="120000" y="66000"/>
                    </a:lnTo>
                    <a:lnTo>
                      <a:pt x="108196" y="87000"/>
                    </a:lnTo>
                    <a:lnTo>
                      <a:pt x="60983" y="87000"/>
                    </a:lnTo>
                    <a:lnTo>
                      <a:pt x="43278" y="87000"/>
                    </a:lnTo>
                    <a:lnTo>
                      <a:pt x="11803" y="120000"/>
                    </a:lnTo>
                    <a:lnTo>
                      <a:pt x="0" y="102000"/>
                    </a:lnTo>
                    <a:lnTo>
                      <a:pt x="0" y="102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9"/>
              <p:cNvSpPr/>
              <p:nvPr/>
            </p:nvSpPr>
            <p:spPr>
              <a:xfrm>
                <a:off x="3394075" y="4246563"/>
                <a:ext cx="155575" cy="169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5306" y="0"/>
                    </a:moveTo>
                    <a:lnTo>
                      <a:pt x="67346" y="10093"/>
                    </a:lnTo>
                    <a:lnTo>
                      <a:pt x="82040" y="16822"/>
                    </a:lnTo>
                    <a:lnTo>
                      <a:pt x="97959" y="16822"/>
                    </a:lnTo>
                    <a:lnTo>
                      <a:pt x="108979" y="24672"/>
                    </a:lnTo>
                    <a:lnTo>
                      <a:pt x="119999" y="42616"/>
                    </a:lnTo>
                    <a:lnTo>
                      <a:pt x="108979" y="58317"/>
                    </a:lnTo>
                    <a:lnTo>
                      <a:pt x="89387" y="76261"/>
                    </a:lnTo>
                    <a:lnTo>
                      <a:pt x="63673" y="81869"/>
                    </a:lnTo>
                    <a:lnTo>
                      <a:pt x="47755" y="104299"/>
                    </a:lnTo>
                    <a:lnTo>
                      <a:pt x="40408" y="120000"/>
                    </a:lnTo>
                    <a:lnTo>
                      <a:pt x="25714" y="114392"/>
                    </a:lnTo>
                    <a:lnTo>
                      <a:pt x="14693" y="111028"/>
                    </a:lnTo>
                    <a:lnTo>
                      <a:pt x="14693" y="93084"/>
                    </a:lnTo>
                    <a:lnTo>
                      <a:pt x="20816" y="93084"/>
                    </a:lnTo>
                    <a:lnTo>
                      <a:pt x="20816" y="76261"/>
                    </a:lnTo>
                    <a:lnTo>
                      <a:pt x="17142" y="71775"/>
                    </a:lnTo>
                    <a:lnTo>
                      <a:pt x="14693" y="76261"/>
                    </a:lnTo>
                    <a:lnTo>
                      <a:pt x="0" y="68411"/>
                    </a:lnTo>
                    <a:lnTo>
                      <a:pt x="3673" y="61682"/>
                    </a:lnTo>
                    <a:lnTo>
                      <a:pt x="0" y="44859"/>
                    </a:lnTo>
                    <a:lnTo>
                      <a:pt x="8571" y="42616"/>
                    </a:lnTo>
                    <a:lnTo>
                      <a:pt x="11020" y="30280"/>
                    </a:lnTo>
                    <a:lnTo>
                      <a:pt x="17142" y="20186"/>
                    </a:lnTo>
                    <a:lnTo>
                      <a:pt x="14693" y="10093"/>
                    </a:lnTo>
                    <a:lnTo>
                      <a:pt x="25714" y="6728"/>
                    </a:lnTo>
                    <a:lnTo>
                      <a:pt x="45306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9"/>
              <p:cNvSpPr/>
              <p:nvPr/>
            </p:nvSpPr>
            <p:spPr>
              <a:xfrm>
                <a:off x="3394075" y="4246563"/>
                <a:ext cx="155575" cy="169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5306" y="0"/>
                    </a:moveTo>
                    <a:lnTo>
                      <a:pt x="67346" y="10093"/>
                    </a:lnTo>
                    <a:lnTo>
                      <a:pt x="82040" y="16822"/>
                    </a:lnTo>
                    <a:lnTo>
                      <a:pt x="97959" y="16822"/>
                    </a:lnTo>
                    <a:lnTo>
                      <a:pt x="108979" y="24672"/>
                    </a:lnTo>
                    <a:lnTo>
                      <a:pt x="119999" y="42616"/>
                    </a:lnTo>
                    <a:lnTo>
                      <a:pt x="108979" y="58317"/>
                    </a:lnTo>
                    <a:lnTo>
                      <a:pt x="89387" y="76261"/>
                    </a:lnTo>
                    <a:lnTo>
                      <a:pt x="63673" y="81869"/>
                    </a:lnTo>
                    <a:lnTo>
                      <a:pt x="47755" y="104299"/>
                    </a:lnTo>
                    <a:lnTo>
                      <a:pt x="40408" y="120000"/>
                    </a:lnTo>
                    <a:lnTo>
                      <a:pt x="25714" y="114392"/>
                    </a:lnTo>
                    <a:lnTo>
                      <a:pt x="14693" y="111028"/>
                    </a:lnTo>
                    <a:lnTo>
                      <a:pt x="14693" y="93084"/>
                    </a:lnTo>
                    <a:lnTo>
                      <a:pt x="20816" y="93084"/>
                    </a:lnTo>
                    <a:lnTo>
                      <a:pt x="20816" y="76261"/>
                    </a:lnTo>
                    <a:lnTo>
                      <a:pt x="17142" y="71775"/>
                    </a:lnTo>
                    <a:lnTo>
                      <a:pt x="14693" y="76261"/>
                    </a:lnTo>
                    <a:lnTo>
                      <a:pt x="0" y="68411"/>
                    </a:lnTo>
                    <a:lnTo>
                      <a:pt x="3673" y="61682"/>
                    </a:lnTo>
                    <a:lnTo>
                      <a:pt x="0" y="44859"/>
                    </a:lnTo>
                    <a:lnTo>
                      <a:pt x="8571" y="42616"/>
                    </a:lnTo>
                    <a:lnTo>
                      <a:pt x="11020" y="30280"/>
                    </a:lnTo>
                    <a:lnTo>
                      <a:pt x="17142" y="20186"/>
                    </a:lnTo>
                    <a:lnTo>
                      <a:pt x="14693" y="10093"/>
                    </a:lnTo>
                    <a:lnTo>
                      <a:pt x="25714" y="6728"/>
                    </a:lnTo>
                    <a:lnTo>
                      <a:pt x="45306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9"/>
              <p:cNvSpPr/>
              <p:nvPr/>
            </p:nvSpPr>
            <p:spPr>
              <a:xfrm>
                <a:off x="3095625" y="3776663"/>
                <a:ext cx="107950" cy="1111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647" y="0"/>
                    </a:moveTo>
                    <a:lnTo>
                      <a:pt x="97058" y="53142"/>
                    </a:lnTo>
                    <a:lnTo>
                      <a:pt x="107647" y="58285"/>
                    </a:lnTo>
                    <a:lnTo>
                      <a:pt x="107647" y="61714"/>
                    </a:lnTo>
                    <a:lnTo>
                      <a:pt x="120000" y="61714"/>
                    </a:lnTo>
                    <a:lnTo>
                      <a:pt x="112941" y="73714"/>
                    </a:lnTo>
                    <a:lnTo>
                      <a:pt x="100588" y="78857"/>
                    </a:lnTo>
                    <a:lnTo>
                      <a:pt x="100588" y="89142"/>
                    </a:lnTo>
                    <a:lnTo>
                      <a:pt x="91764" y="101142"/>
                    </a:lnTo>
                    <a:lnTo>
                      <a:pt x="86470" y="104571"/>
                    </a:lnTo>
                    <a:lnTo>
                      <a:pt x="82941" y="116571"/>
                    </a:lnTo>
                    <a:lnTo>
                      <a:pt x="63529" y="120000"/>
                    </a:lnTo>
                    <a:lnTo>
                      <a:pt x="31764" y="116571"/>
                    </a:lnTo>
                    <a:lnTo>
                      <a:pt x="0" y="101142"/>
                    </a:lnTo>
                    <a:lnTo>
                      <a:pt x="8823" y="85714"/>
                    </a:lnTo>
                    <a:lnTo>
                      <a:pt x="5294" y="73714"/>
                    </a:lnTo>
                    <a:lnTo>
                      <a:pt x="26470" y="46285"/>
                    </a:lnTo>
                    <a:lnTo>
                      <a:pt x="60000" y="53142"/>
                    </a:lnTo>
                    <a:lnTo>
                      <a:pt x="63529" y="42857"/>
                    </a:lnTo>
                    <a:lnTo>
                      <a:pt x="42352" y="15428"/>
                    </a:lnTo>
                    <a:lnTo>
                      <a:pt x="47647" y="0"/>
                    </a:lnTo>
                    <a:lnTo>
                      <a:pt x="107647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9"/>
              <p:cNvSpPr/>
              <p:nvPr/>
            </p:nvSpPr>
            <p:spPr>
              <a:xfrm>
                <a:off x="3095625" y="3776663"/>
                <a:ext cx="107950" cy="1111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647" y="0"/>
                    </a:moveTo>
                    <a:lnTo>
                      <a:pt x="97058" y="53142"/>
                    </a:lnTo>
                    <a:lnTo>
                      <a:pt x="107647" y="58285"/>
                    </a:lnTo>
                    <a:lnTo>
                      <a:pt x="107647" y="61714"/>
                    </a:lnTo>
                    <a:lnTo>
                      <a:pt x="120000" y="61714"/>
                    </a:lnTo>
                    <a:lnTo>
                      <a:pt x="112941" y="73714"/>
                    </a:lnTo>
                    <a:lnTo>
                      <a:pt x="100588" y="78857"/>
                    </a:lnTo>
                    <a:lnTo>
                      <a:pt x="100588" y="89142"/>
                    </a:lnTo>
                    <a:lnTo>
                      <a:pt x="91764" y="101142"/>
                    </a:lnTo>
                    <a:lnTo>
                      <a:pt x="86470" y="104571"/>
                    </a:lnTo>
                    <a:lnTo>
                      <a:pt x="82941" y="116571"/>
                    </a:lnTo>
                    <a:lnTo>
                      <a:pt x="63529" y="120000"/>
                    </a:lnTo>
                    <a:lnTo>
                      <a:pt x="31764" y="116571"/>
                    </a:lnTo>
                    <a:lnTo>
                      <a:pt x="0" y="101142"/>
                    </a:lnTo>
                    <a:lnTo>
                      <a:pt x="8823" y="85714"/>
                    </a:lnTo>
                    <a:lnTo>
                      <a:pt x="5294" y="73714"/>
                    </a:lnTo>
                    <a:lnTo>
                      <a:pt x="26470" y="46285"/>
                    </a:lnTo>
                    <a:lnTo>
                      <a:pt x="60000" y="53142"/>
                    </a:lnTo>
                    <a:lnTo>
                      <a:pt x="63529" y="42857"/>
                    </a:lnTo>
                    <a:lnTo>
                      <a:pt x="42352" y="15428"/>
                    </a:lnTo>
                    <a:lnTo>
                      <a:pt x="47647" y="0"/>
                    </a:lnTo>
                    <a:lnTo>
                      <a:pt x="107647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9"/>
              <p:cNvSpPr/>
              <p:nvPr/>
            </p:nvSpPr>
            <p:spPr>
              <a:xfrm>
                <a:off x="3932238" y="4054475"/>
                <a:ext cx="131763" cy="1920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3373" y="0"/>
                    </a:moveTo>
                    <a:lnTo>
                      <a:pt x="75180" y="19834"/>
                    </a:lnTo>
                    <a:lnTo>
                      <a:pt x="66506" y="31735"/>
                    </a:lnTo>
                    <a:lnTo>
                      <a:pt x="79518" y="28760"/>
                    </a:lnTo>
                    <a:lnTo>
                      <a:pt x="105542" y="40661"/>
                    </a:lnTo>
                    <a:lnTo>
                      <a:pt x="105542" y="56528"/>
                    </a:lnTo>
                    <a:lnTo>
                      <a:pt x="89638" y="61487"/>
                    </a:lnTo>
                    <a:lnTo>
                      <a:pt x="85301" y="76363"/>
                    </a:lnTo>
                    <a:lnTo>
                      <a:pt x="99759" y="86280"/>
                    </a:lnTo>
                    <a:lnTo>
                      <a:pt x="119999" y="111074"/>
                    </a:lnTo>
                    <a:lnTo>
                      <a:pt x="96867" y="114049"/>
                    </a:lnTo>
                    <a:lnTo>
                      <a:pt x="69397" y="120000"/>
                    </a:lnTo>
                    <a:lnTo>
                      <a:pt x="40481" y="114049"/>
                    </a:lnTo>
                    <a:lnTo>
                      <a:pt x="34698" y="95206"/>
                    </a:lnTo>
                    <a:lnTo>
                      <a:pt x="43373" y="74380"/>
                    </a:lnTo>
                    <a:lnTo>
                      <a:pt x="34698" y="65454"/>
                    </a:lnTo>
                    <a:lnTo>
                      <a:pt x="30361" y="52561"/>
                    </a:lnTo>
                    <a:lnTo>
                      <a:pt x="17349" y="56528"/>
                    </a:lnTo>
                    <a:lnTo>
                      <a:pt x="0" y="42644"/>
                    </a:lnTo>
                    <a:lnTo>
                      <a:pt x="7228" y="33719"/>
                    </a:lnTo>
                    <a:lnTo>
                      <a:pt x="7228" y="24793"/>
                    </a:lnTo>
                    <a:lnTo>
                      <a:pt x="24578" y="21818"/>
                    </a:lnTo>
                    <a:lnTo>
                      <a:pt x="17349" y="12892"/>
                    </a:lnTo>
                    <a:lnTo>
                      <a:pt x="43373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9"/>
              <p:cNvSpPr/>
              <p:nvPr/>
            </p:nvSpPr>
            <p:spPr>
              <a:xfrm>
                <a:off x="3932238" y="4054475"/>
                <a:ext cx="131763" cy="1920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3373" y="0"/>
                    </a:moveTo>
                    <a:lnTo>
                      <a:pt x="75180" y="19834"/>
                    </a:lnTo>
                    <a:lnTo>
                      <a:pt x="66506" y="31735"/>
                    </a:lnTo>
                    <a:lnTo>
                      <a:pt x="79518" y="28760"/>
                    </a:lnTo>
                    <a:lnTo>
                      <a:pt x="105542" y="40661"/>
                    </a:lnTo>
                    <a:lnTo>
                      <a:pt x="105542" y="56528"/>
                    </a:lnTo>
                    <a:lnTo>
                      <a:pt x="89638" y="61487"/>
                    </a:lnTo>
                    <a:lnTo>
                      <a:pt x="85301" y="76363"/>
                    </a:lnTo>
                    <a:lnTo>
                      <a:pt x="99759" y="86280"/>
                    </a:lnTo>
                    <a:lnTo>
                      <a:pt x="119999" y="111074"/>
                    </a:lnTo>
                    <a:lnTo>
                      <a:pt x="96867" y="114049"/>
                    </a:lnTo>
                    <a:lnTo>
                      <a:pt x="69397" y="120000"/>
                    </a:lnTo>
                    <a:lnTo>
                      <a:pt x="40481" y="114049"/>
                    </a:lnTo>
                    <a:lnTo>
                      <a:pt x="34698" y="95206"/>
                    </a:lnTo>
                    <a:lnTo>
                      <a:pt x="43373" y="74380"/>
                    </a:lnTo>
                    <a:lnTo>
                      <a:pt x="34698" y="65454"/>
                    </a:lnTo>
                    <a:lnTo>
                      <a:pt x="30361" y="52561"/>
                    </a:lnTo>
                    <a:lnTo>
                      <a:pt x="17349" y="56528"/>
                    </a:lnTo>
                    <a:lnTo>
                      <a:pt x="0" y="42644"/>
                    </a:lnTo>
                    <a:lnTo>
                      <a:pt x="7228" y="33719"/>
                    </a:lnTo>
                    <a:lnTo>
                      <a:pt x="7228" y="24793"/>
                    </a:lnTo>
                    <a:lnTo>
                      <a:pt x="24578" y="21818"/>
                    </a:lnTo>
                    <a:lnTo>
                      <a:pt x="17349" y="12892"/>
                    </a:lnTo>
                    <a:lnTo>
                      <a:pt x="43373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9"/>
              <p:cNvSpPr/>
              <p:nvPr/>
            </p:nvSpPr>
            <p:spPr>
              <a:xfrm>
                <a:off x="3594100" y="3722688"/>
                <a:ext cx="73025" cy="53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63529"/>
                    </a:lnTo>
                    <a:lnTo>
                      <a:pt x="112173" y="120000"/>
                    </a:lnTo>
                    <a:lnTo>
                      <a:pt x="23478" y="120000"/>
                    </a:lnTo>
                    <a:lnTo>
                      <a:pt x="0" y="102352"/>
                    </a:lnTo>
                    <a:lnTo>
                      <a:pt x="5217" y="77647"/>
                    </a:lnTo>
                    <a:lnTo>
                      <a:pt x="93913" y="77647"/>
                    </a:lnTo>
                    <a:lnTo>
                      <a:pt x="70434" y="52941"/>
                    </a:lnTo>
                    <a:lnTo>
                      <a:pt x="70434" y="21176"/>
                    </a:lnTo>
                    <a:lnTo>
                      <a:pt x="46956" y="0"/>
                    </a:lnTo>
                    <a:lnTo>
                      <a:pt x="88695" y="0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9"/>
              <p:cNvSpPr/>
              <p:nvPr/>
            </p:nvSpPr>
            <p:spPr>
              <a:xfrm>
                <a:off x="3173413" y="3830638"/>
                <a:ext cx="171450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111" y="4615"/>
                    </a:moveTo>
                    <a:lnTo>
                      <a:pt x="26666" y="4615"/>
                    </a:lnTo>
                    <a:lnTo>
                      <a:pt x="51111" y="4615"/>
                    </a:lnTo>
                    <a:lnTo>
                      <a:pt x="74444" y="0"/>
                    </a:lnTo>
                    <a:lnTo>
                      <a:pt x="88888" y="4615"/>
                    </a:lnTo>
                    <a:lnTo>
                      <a:pt x="106666" y="4615"/>
                    </a:lnTo>
                    <a:lnTo>
                      <a:pt x="108888" y="20769"/>
                    </a:lnTo>
                    <a:lnTo>
                      <a:pt x="102222" y="27692"/>
                    </a:lnTo>
                    <a:lnTo>
                      <a:pt x="120000" y="36923"/>
                    </a:lnTo>
                    <a:lnTo>
                      <a:pt x="96666" y="57692"/>
                    </a:lnTo>
                    <a:lnTo>
                      <a:pt x="88888" y="50769"/>
                    </a:lnTo>
                    <a:lnTo>
                      <a:pt x="82222" y="57692"/>
                    </a:lnTo>
                    <a:lnTo>
                      <a:pt x="71111" y="78461"/>
                    </a:lnTo>
                    <a:lnTo>
                      <a:pt x="58888" y="92307"/>
                    </a:lnTo>
                    <a:lnTo>
                      <a:pt x="44444" y="120000"/>
                    </a:lnTo>
                    <a:lnTo>
                      <a:pt x="41111" y="115384"/>
                    </a:lnTo>
                    <a:lnTo>
                      <a:pt x="36666" y="106153"/>
                    </a:lnTo>
                    <a:lnTo>
                      <a:pt x="33333" y="99230"/>
                    </a:lnTo>
                    <a:lnTo>
                      <a:pt x="26666" y="78461"/>
                    </a:lnTo>
                    <a:lnTo>
                      <a:pt x="13333" y="62307"/>
                    </a:lnTo>
                    <a:lnTo>
                      <a:pt x="0" y="62307"/>
                    </a:lnTo>
                    <a:lnTo>
                      <a:pt x="3333" y="57692"/>
                    </a:lnTo>
                    <a:lnTo>
                      <a:pt x="8888" y="41538"/>
                    </a:lnTo>
                    <a:lnTo>
                      <a:pt x="8888" y="27692"/>
                    </a:lnTo>
                    <a:lnTo>
                      <a:pt x="16666" y="20769"/>
                    </a:lnTo>
                    <a:lnTo>
                      <a:pt x="21111" y="461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9"/>
              <p:cNvSpPr/>
              <p:nvPr/>
            </p:nvSpPr>
            <p:spPr>
              <a:xfrm>
                <a:off x="3173413" y="3830638"/>
                <a:ext cx="171450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111" y="4615"/>
                    </a:moveTo>
                    <a:lnTo>
                      <a:pt x="26666" y="4615"/>
                    </a:lnTo>
                    <a:lnTo>
                      <a:pt x="51111" y="4615"/>
                    </a:lnTo>
                    <a:lnTo>
                      <a:pt x="74444" y="0"/>
                    </a:lnTo>
                    <a:lnTo>
                      <a:pt x="88888" y="4615"/>
                    </a:lnTo>
                    <a:lnTo>
                      <a:pt x="106666" y="4615"/>
                    </a:lnTo>
                    <a:lnTo>
                      <a:pt x="108888" y="20769"/>
                    </a:lnTo>
                    <a:lnTo>
                      <a:pt x="102222" y="27692"/>
                    </a:lnTo>
                    <a:lnTo>
                      <a:pt x="120000" y="36923"/>
                    </a:lnTo>
                    <a:lnTo>
                      <a:pt x="96666" y="57692"/>
                    </a:lnTo>
                    <a:lnTo>
                      <a:pt x="88888" y="50769"/>
                    </a:lnTo>
                    <a:lnTo>
                      <a:pt x="82222" y="57692"/>
                    </a:lnTo>
                    <a:lnTo>
                      <a:pt x="71111" y="78461"/>
                    </a:lnTo>
                    <a:lnTo>
                      <a:pt x="58888" y="92307"/>
                    </a:lnTo>
                    <a:lnTo>
                      <a:pt x="44444" y="120000"/>
                    </a:lnTo>
                    <a:lnTo>
                      <a:pt x="41111" y="115384"/>
                    </a:lnTo>
                    <a:lnTo>
                      <a:pt x="36666" y="106153"/>
                    </a:lnTo>
                    <a:lnTo>
                      <a:pt x="33333" y="99230"/>
                    </a:lnTo>
                    <a:lnTo>
                      <a:pt x="26666" y="78461"/>
                    </a:lnTo>
                    <a:lnTo>
                      <a:pt x="13333" y="62307"/>
                    </a:lnTo>
                    <a:lnTo>
                      <a:pt x="0" y="62307"/>
                    </a:lnTo>
                    <a:lnTo>
                      <a:pt x="3333" y="57692"/>
                    </a:lnTo>
                    <a:lnTo>
                      <a:pt x="8888" y="41538"/>
                    </a:lnTo>
                    <a:lnTo>
                      <a:pt x="8888" y="27692"/>
                    </a:lnTo>
                    <a:lnTo>
                      <a:pt x="16666" y="20769"/>
                    </a:lnTo>
                    <a:lnTo>
                      <a:pt x="21111" y="4615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>
                <a:off x="3487738" y="3757613"/>
                <a:ext cx="52388" cy="25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363" y="120000"/>
                    </a:moveTo>
                    <a:lnTo>
                      <a:pt x="29090" y="90000"/>
                    </a:lnTo>
                    <a:lnTo>
                      <a:pt x="0" y="52500"/>
                    </a:lnTo>
                    <a:lnTo>
                      <a:pt x="29090" y="0"/>
                    </a:lnTo>
                    <a:lnTo>
                      <a:pt x="94545" y="22500"/>
                    </a:lnTo>
                    <a:lnTo>
                      <a:pt x="120000" y="90000"/>
                    </a:lnTo>
                    <a:lnTo>
                      <a:pt x="76363" y="120000"/>
                    </a:lnTo>
                    <a:lnTo>
                      <a:pt x="76363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>
                <a:off x="2278063" y="1501775"/>
                <a:ext cx="1971675" cy="1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323" y="0"/>
                    </a:moveTo>
                    <a:lnTo>
                      <a:pt x="21159" y="1271"/>
                    </a:lnTo>
                    <a:lnTo>
                      <a:pt x="22318" y="5211"/>
                    </a:lnTo>
                    <a:lnTo>
                      <a:pt x="25024" y="7500"/>
                    </a:lnTo>
                    <a:lnTo>
                      <a:pt x="25024" y="6355"/>
                    </a:lnTo>
                    <a:lnTo>
                      <a:pt x="25603" y="6737"/>
                    </a:lnTo>
                    <a:lnTo>
                      <a:pt x="25893" y="8389"/>
                    </a:lnTo>
                    <a:lnTo>
                      <a:pt x="26570" y="6355"/>
                    </a:lnTo>
                    <a:lnTo>
                      <a:pt x="28212" y="5211"/>
                    </a:lnTo>
                    <a:lnTo>
                      <a:pt x="35845" y="3559"/>
                    </a:lnTo>
                    <a:lnTo>
                      <a:pt x="35458" y="4703"/>
                    </a:lnTo>
                    <a:lnTo>
                      <a:pt x="32753" y="5593"/>
                    </a:lnTo>
                    <a:lnTo>
                      <a:pt x="29275" y="5974"/>
                    </a:lnTo>
                    <a:lnTo>
                      <a:pt x="27729" y="7500"/>
                    </a:lnTo>
                    <a:lnTo>
                      <a:pt x="28888" y="8389"/>
                    </a:lnTo>
                    <a:lnTo>
                      <a:pt x="32173" y="6355"/>
                    </a:lnTo>
                    <a:lnTo>
                      <a:pt x="31497" y="7500"/>
                    </a:lnTo>
                    <a:lnTo>
                      <a:pt x="35845" y="5593"/>
                    </a:lnTo>
                    <a:lnTo>
                      <a:pt x="35169" y="5974"/>
                    </a:lnTo>
                    <a:lnTo>
                      <a:pt x="35845" y="6737"/>
                    </a:lnTo>
                    <a:lnTo>
                      <a:pt x="38357" y="4703"/>
                    </a:lnTo>
                    <a:lnTo>
                      <a:pt x="38357" y="3559"/>
                    </a:lnTo>
                    <a:lnTo>
                      <a:pt x="38937" y="3559"/>
                    </a:lnTo>
                    <a:lnTo>
                      <a:pt x="38357" y="8644"/>
                    </a:lnTo>
                    <a:lnTo>
                      <a:pt x="39323" y="9406"/>
                    </a:lnTo>
                    <a:lnTo>
                      <a:pt x="40966" y="6737"/>
                    </a:lnTo>
                    <a:lnTo>
                      <a:pt x="42222" y="6355"/>
                    </a:lnTo>
                    <a:lnTo>
                      <a:pt x="41642" y="8644"/>
                    </a:lnTo>
                    <a:lnTo>
                      <a:pt x="40772" y="9915"/>
                    </a:lnTo>
                    <a:lnTo>
                      <a:pt x="42512" y="9915"/>
                    </a:lnTo>
                    <a:lnTo>
                      <a:pt x="43478" y="8644"/>
                    </a:lnTo>
                    <a:lnTo>
                      <a:pt x="44927" y="9406"/>
                    </a:lnTo>
                    <a:lnTo>
                      <a:pt x="45797" y="11313"/>
                    </a:lnTo>
                    <a:lnTo>
                      <a:pt x="48792" y="15000"/>
                    </a:lnTo>
                    <a:lnTo>
                      <a:pt x="50821" y="15000"/>
                    </a:lnTo>
                    <a:lnTo>
                      <a:pt x="52077" y="17669"/>
                    </a:lnTo>
                    <a:lnTo>
                      <a:pt x="51497" y="18813"/>
                    </a:lnTo>
                    <a:lnTo>
                      <a:pt x="50241" y="18559"/>
                    </a:lnTo>
                    <a:lnTo>
                      <a:pt x="49082" y="19322"/>
                    </a:lnTo>
                    <a:lnTo>
                      <a:pt x="53043" y="21483"/>
                    </a:lnTo>
                    <a:lnTo>
                      <a:pt x="56521" y="21483"/>
                    </a:lnTo>
                    <a:lnTo>
                      <a:pt x="57681" y="23516"/>
                    </a:lnTo>
                    <a:lnTo>
                      <a:pt x="57681" y="25550"/>
                    </a:lnTo>
                    <a:lnTo>
                      <a:pt x="57198" y="25169"/>
                    </a:lnTo>
                    <a:lnTo>
                      <a:pt x="57391" y="28728"/>
                    </a:lnTo>
                    <a:lnTo>
                      <a:pt x="57681" y="27203"/>
                    </a:lnTo>
                    <a:lnTo>
                      <a:pt x="58357" y="26059"/>
                    </a:lnTo>
                    <a:lnTo>
                      <a:pt x="58357" y="26694"/>
                    </a:lnTo>
                    <a:lnTo>
                      <a:pt x="58937" y="23135"/>
                    </a:lnTo>
                    <a:lnTo>
                      <a:pt x="59806" y="21991"/>
                    </a:lnTo>
                    <a:lnTo>
                      <a:pt x="62222" y="21991"/>
                    </a:lnTo>
                    <a:lnTo>
                      <a:pt x="63768" y="20847"/>
                    </a:lnTo>
                    <a:lnTo>
                      <a:pt x="59613" y="21483"/>
                    </a:lnTo>
                    <a:lnTo>
                      <a:pt x="58937" y="20847"/>
                    </a:lnTo>
                    <a:lnTo>
                      <a:pt x="60483" y="19957"/>
                    </a:lnTo>
                    <a:lnTo>
                      <a:pt x="63768" y="19703"/>
                    </a:lnTo>
                    <a:lnTo>
                      <a:pt x="64637" y="22881"/>
                    </a:lnTo>
                    <a:lnTo>
                      <a:pt x="65120" y="23516"/>
                    </a:lnTo>
                    <a:lnTo>
                      <a:pt x="65990" y="23516"/>
                    </a:lnTo>
                    <a:lnTo>
                      <a:pt x="67053" y="26313"/>
                    </a:lnTo>
                    <a:lnTo>
                      <a:pt x="67342" y="25550"/>
                    </a:lnTo>
                    <a:lnTo>
                      <a:pt x="71497" y="27203"/>
                    </a:lnTo>
                    <a:lnTo>
                      <a:pt x="72367" y="26059"/>
                    </a:lnTo>
                    <a:lnTo>
                      <a:pt x="72753" y="27203"/>
                    </a:lnTo>
                    <a:lnTo>
                      <a:pt x="73719" y="27457"/>
                    </a:lnTo>
                    <a:lnTo>
                      <a:pt x="72753" y="26059"/>
                    </a:lnTo>
                    <a:lnTo>
                      <a:pt x="72946" y="24661"/>
                    </a:lnTo>
                    <a:lnTo>
                      <a:pt x="74106" y="24661"/>
                    </a:lnTo>
                    <a:lnTo>
                      <a:pt x="75265" y="26059"/>
                    </a:lnTo>
                    <a:lnTo>
                      <a:pt x="74589" y="26694"/>
                    </a:lnTo>
                    <a:lnTo>
                      <a:pt x="75942" y="26313"/>
                    </a:lnTo>
                    <a:lnTo>
                      <a:pt x="74106" y="28983"/>
                    </a:lnTo>
                    <a:lnTo>
                      <a:pt x="74589" y="29872"/>
                    </a:lnTo>
                    <a:lnTo>
                      <a:pt x="73719" y="30127"/>
                    </a:lnTo>
                    <a:lnTo>
                      <a:pt x="73719" y="31779"/>
                    </a:lnTo>
                    <a:lnTo>
                      <a:pt x="74106" y="30635"/>
                    </a:lnTo>
                    <a:lnTo>
                      <a:pt x="75265" y="30635"/>
                    </a:lnTo>
                    <a:lnTo>
                      <a:pt x="75942" y="27838"/>
                    </a:lnTo>
                    <a:lnTo>
                      <a:pt x="76521" y="26694"/>
                    </a:lnTo>
                    <a:lnTo>
                      <a:pt x="77391" y="27203"/>
                    </a:lnTo>
                    <a:lnTo>
                      <a:pt x="79806" y="25550"/>
                    </a:lnTo>
                    <a:lnTo>
                      <a:pt x="80289" y="24025"/>
                    </a:lnTo>
                    <a:lnTo>
                      <a:pt x="78840" y="24661"/>
                    </a:lnTo>
                    <a:lnTo>
                      <a:pt x="79227" y="24025"/>
                    </a:lnTo>
                    <a:lnTo>
                      <a:pt x="80096" y="22881"/>
                    </a:lnTo>
                    <a:lnTo>
                      <a:pt x="80966" y="22372"/>
                    </a:lnTo>
                    <a:lnTo>
                      <a:pt x="80676" y="23135"/>
                    </a:lnTo>
                    <a:lnTo>
                      <a:pt x="81352" y="22881"/>
                    </a:lnTo>
                    <a:lnTo>
                      <a:pt x="81545" y="21991"/>
                    </a:lnTo>
                    <a:lnTo>
                      <a:pt x="80676" y="22372"/>
                    </a:lnTo>
                    <a:lnTo>
                      <a:pt x="80096" y="21228"/>
                    </a:lnTo>
                    <a:lnTo>
                      <a:pt x="79806" y="21483"/>
                    </a:lnTo>
                    <a:lnTo>
                      <a:pt x="78260" y="19957"/>
                    </a:lnTo>
                    <a:lnTo>
                      <a:pt x="78550" y="18813"/>
                    </a:lnTo>
                    <a:lnTo>
                      <a:pt x="79806" y="17415"/>
                    </a:lnTo>
                    <a:lnTo>
                      <a:pt x="80289" y="17669"/>
                    </a:lnTo>
                    <a:lnTo>
                      <a:pt x="80096" y="16016"/>
                    </a:lnTo>
                    <a:lnTo>
                      <a:pt x="80676" y="15000"/>
                    </a:lnTo>
                    <a:lnTo>
                      <a:pt x="81835" y="14237"/>
                    </a:lnTo>
                    <a:lnTo>
                      <a:pt x="82222" y="15000"/>
                    </a:lnTo>
                    <a:lnTo>
                      <a:pt x="82705" y="13855"/>
                    </a:lnTo>
                    <a:lnTo>
                      <a:pt x="82222" y="13347"/>
                    </a:lnTo>
                    <a:lnTo>
                      <a:pt x="83574" y="12966"/>
                    </a:lnTo>
                    <a:lnTo>
                      <a:pt x="85120" y="13855"/>
                    </a:lnTo>
                    <a:lnTo>
                      <a:pt x="85120" y="16016"/>
                    </a:lnTo>
                    <a:lnTo>
                      <a:pt x="84830" y="18050"/>
                    </a:lnTo>
                    <a:lnTo>
                      <a:pt x="85120" y="20466"/>
                    </a:lnTo>
                    <a:lnTo>
                      <a:pt x="84251" y="19957"/>
                    </a:lnTo>
                    <a:lnTo>
                      <a:pt x="84251" y="20847"/>
                    </a:lnTo>
                    <a:lnTo>
                      <a:pt x="83091" y="21483"/>
                    </a:lnTo>
                    <a:lnTo>
                      <a:pt x="83574" y="22881"/>
                    </a:lnTo>
                    <a:lnTo>
                      <a:pt x="84251" y="22372"/>
                    </a:lnTo>
                    <a:lnTo>
                      <a:pt x="85120" y="23516"/>
                    </a:lnTo>
                    <a:lnTo>
                      <a:pt x="84251" y="24025"/>
                    </a:lnTo>
                    <a:lnTo>
                      <a:pt x="83961" y="27838"/>
                    </a:lnTo>
                    <a:lnTo>
                      <a:pt x="86859" y="24661"/>
                    </a:lnTo>
                    <a:lnTo>
                      <a:pt x="87922" y="27203"/>
                    </a:lnTo>
                    <a:lnTo>
                      <a:pt x="87246" y="28728"/>
                    </a:lnTo>
                    <a:lnTo>
                      <a:pt x="85990" y="29491"/>
                    </a:lnTo>
                    <a:lnTo>
                      <a:pt x="85990" y="33050"/>
                    </a:lnTo>
                    <a:lnTo>
                      <a:pt x="89275" y="30127"/>
                    </a:lnTo>
                    <a:lnTo>
                      <a:pt x="90821" y="27457"/>
                    </a:lnTo>
                    <a:lnTo>
                      <a:pt x="92367" y="27203"/>
                    </a:lnTo>
                    <a:lnTo>
                      <a:pt x="91690" y="26313"/>
                    </a:lnTo>
                    <a:lnTo>
                      <a:pt x="92560" y="24025"/>
                    </a:lnTo>
                    <a:lnTo>
                      <a:pt x="96135" y="25550"/>
                    </a:lnTo>
                    <a:lnTo>
                      <a:pt x="95458" y="26059"/>
                    </a:lnTo>
                    <a:lnTo>
                      <a:pt x="97004" y="27838"/>
                    </a:lnTo>
                    <a:lnTo>
                      <a:pt x="95845" y="28220"/>
                    </a:lnTo>
                    <a:lnTo>
                      <a:pt x="96714" y="28728"/>
                    </a:lnTo>
                    <a:lnTo>
                      <a:pt x="96521" y="29872"/>
                    </a:lnTo>
                    <a:lnTo>
                      <a:pt x="94396" y="30127"/>
                    </a:lnTo>
                    <a:lnTo>
                      <a:pt x="94975" y="33813"/>
                    </a:lnTo>
                    <a:lnTo>
                      <a:pt x="94106" y="34830"/>
                    </a:lnTo>
                    <a:lnTo>
                      <a:pt x="90434" y="36864"/>
                    </a:lnTo>
                    <a:lnTo>
                      <a:pt x="90434" y="34830"/>
                    </a:lnTo>
                    <a:lnTo>
                      <a:pt x="89565" y="33813"/>
                    </a:lnTo>
                    <a:lnTo>
                      <a:pt x="88888" y="34449"/>
                    </a:lnTo>
                    <a:lnTo>
                      <a:pt x="89565" y="37372"/>
                    </a:lnTo>
                    <a:lnTo>
                      <a:pt x="85990" y="35338"/>
                    </a:lnTo>
                    <a:lnTo>
                      <a:pt x="86666" y="36864"/>
                    </a:lnTo>
                    <a:lnTo>
                      <a:pt x="83961" y="39661"/>
                    </a:lnTo>
                    <a:lnTo>
                      <a:pt x="83091" y="39279"/>
                    </a:lnTo>
                    <a:lnTo>
                      <a:pt x="81352" y="36483"/>
                    </a:lnTo>
                    <a:lnTo>
                      <a:pt x="80676" y="36483"/>
                    </a:lnTo>
                    <a:lnTo>
                      <a:pt x="81545" y="39279"/>
                    </a:lnTo>
                    <a:lnTo>
                      <a:pt x="84251" y="40296"/>
                    </a:lnTo>
                    <a:lnTo>
                      <a:pt x="81835" y="43983"/>
                    </a:lnTo>
                    <a:lnTo>
                      <a:pt x="80289" y="44872"/>
                    </a:lnTo>
                    <a:lnTo>
                      <a:pt x="79227" y="44872"/>
                    </a:lnTo>
                    <a:lnTo>
                      <a:pt x="78840" y="43474"/>
                    </a:lnTo>
                    <a:lnTo>
                      <a:pt x="77681" y="46271"/>
                    </a:lnTo>
                    <a:lnTo>
                      <a:pt x="76521" y="46016"/>
                    </a:lnTo>
                    <a:lnTo>
                      <a:pt x="73236" y="43093"/>
                    </a:lnTo>
                    <a:lnTo>
                      <a:pt x="73236" y="43983"/>
                    </a:lnTo>
                    <a:lnTo>
                      <a:pt x="74975" y="44872"/>
                    </a:lnTo>
                    <a:lnTo>
                      <a:pt x="76811" y="47542"/>
                    </a:lnTo>
                    <a:lnTo>
                      <a:pt x="76135" y="48305"/>
                    </a:lnTo>
                    <a:lnTo>
                      <a:pt x="73719" y="48686"/>
                    </a:lnTo>
                    <a:lnTo>
                      <a:pt x="74106" y="49449"/>
                    </a:lnTo>
                    <a:lnTo>
                      <a:pt x="69565" y="53262"/>
                    </a:lnTo>
                    <a:lnTo>
                      <a:pt x="67536" y="56440"/>
                    </a:lnTo>
                    <a:lnTo>
                      <a:pt x="65797" y="62288"/>
                    </a:lnTo>
                    <a:lnTo>
                      <a:pt x="66376" y="63686"/>
                    </a:lnTo>
                    <a:lnTo>
                      <a:pt x="68212" y="63940"/>
                    </a:lnTo>
                    <a:lnTo>
                      <a:pt x="67922" y="69152"/>
                    </a:lnTo>
                    <a:lnTo>
                      <a:pt x="67342" y="70677"/>
                    </a:lnTo>
                    <a:lnTo>
                      <a:pt x="70241" y="70296"/>
                    </a:lnTo>
                    <a:lnTo>
                      <a:pt x="72946" y="72076"/>
                    </a:lnTo>
                    <a:lnTo>
                      <a:pt x="73719" y="74110"/>
                    </a:lnTo>
                    <a:lnTo>
                      <a:pt x="73623" y="75254"/>
                    </a:lnTo>
                    <a:lnTo>
                      <a:pt x="75652" y="76398"/>
                    </a:lnTo>
                    <a:lnTo>
                      <a:pt x="77198" y="78432"/>
                    </a:lnTo>
                    <a:lnTo>
                      <a:pt x="81352" y="79576"/>
                    </a:lnTo>
                    <a:lnTo>
                      <a:pt x="79420" y="86567"/>
                    </a:lnTo>
                    <a:lnTo>
                      <a:pt x="80096" y="88601"/>
                    </a:lnTo>
                    <a:lnTo>
                      <a:pt x="79420" y="89364"/>
                    </a:lnTo>
                    <a:lnTo>
                      <a:pt x="81352" y="90635"/>
                    </a:lnTo>
                    <a:lnTo>
                      <a:pt x="81352" y="92033"/>
                    </a:lnTo>
                    <a:lnTo>
                      <a:pt x="82222" y="92923"/>
                    </a:lnTo>
                    <a:lnTo>
                      <a:pt x="83091" y="91779"/>
                    </a:lnTo>
                    <a:lnTo>
                      <a:pt x="83381" y="92542"/>
                    </a:lnTo>
                    <a:lnTo>
                      <a:pt x="84830" y="89110"/>
                    </a:lnTo>
                    <a:lnTo>
                      <a:pt x="84541" y="81610"/>
                    </a:lnTo>
                    <a:lnTo>
                      <a:pt x="89951" y="77542"/>
                    </a:lnTo>
                    <a:lnTo>
                      <a:pt x="90821" y="74618"/>
                    </a:lnTo>
                    <a:lnTo>
                      <a:pt x="90821" y="70932"/>
                    </a:lnTo>
                    <a:lnTo>
                      <a:pt x="89275" y="67754"/>
                    </a:lnTo>
                    <a:lnTo>
                      <a:pt x="92367" y="63686"/>
                    </a:lnTo>
                    <a:lnTo>
                      <a:pt x="92077" y="60000"/>
                    </a:lnTo>
                    <a:lnTo>
                      <a:pt x="93429" y="57330"/>
                    </a:lnTo>
                    <a:lnTo>
                      <a:pt x="93140" y="54533"/>
                    </a:lnTo>
                    <a:lnTo>
                      <a:pt x="94589" y="53262"/>
                    </a:lnTo>
                    <a:lnTo>
                      <a:pt x="98260" y="55677"/>
                    </a:lnTo>
                    <a:lnTo>
                      <a:pt x="100096" y="54915"/>
                    </a:lnTo>
                    <a:lnTo>
                      <a:pt x="102222" y="58983"/>
                    </a:lnTo>
                    <a:lnTo>
                      <a:pt x="101835" y="60000"/>
                    </a:lnTo>
                    <a:lnTo>
                      <a:pt x="104830" y="61144"/>
                    </a:lnTo>
                    <a:lnTo>
                      <a:pt x="103381" y="67118"/>
                    </a:lnTo>
                    <a:lnTo>
                      <a:pt x="102318" y="67754"/>
                    </a:lnTo>
                    <a:lnTo>
                      <a:pt x="103574" y="67754"/>
                    </a:lnTo>
                    <a:lnTo>
                      <a:pt x="103574" y="68644"/>
                    </a:lnTo>
                    <a:lnTo>
                      <a:pt x="101835" y="69152"/>
                    </a:lnTo>
                    <a:lnTo>
                      <a:pt x="102318" y="69788"/>
                    </a:lnTo>
                    <a:lnTo>
                      <a:pt x="104444" y="69152"/>
                    </a:lnTo>
                    <a:lnTo>
                      <a:pt x="105120" y="72076"/>
                    </a:lnTo>
                    <a:lnTo>
                      <a:pt x="107729" y="69788"/>
                    </a:lnTo>
                    <a:lnTo>
                      <a:pt x="111014" y="64322"/>
                    </a:lnTo>
                    <a:lnTo>
                      <a:pt x="111400" y="64830"/>
                    </a:lnTo>
                    <a:lnTo>
                      <a:pt x="113719" y="76906"/>
                    </a:lnTo>
                    <a:lnTo>
                      <a:pt x="112463" y="78813"/>
                    </a:lnTo>
                    <a:lnTo>
                      <a:pt x="114299" y="81610"/>
                    </a:lnTo>
                    <a:lnTo>
                      <a:pt x="113913" y="83644"/>
                    </a:lnTo>
                    <a:lnTo>
                      <a:pt x="116135" y="83644"/>
                    </a:lnTo>
                    <a:lnTo>
                      <a:pt x="118550" y="85932"/>
                    </a:lnTo>
                    <a:lnTo>
                      <a:pt x="114589" y="87457"/>
                    </a:lnTo>
                    <a:lnTo>
                      <a:pt x="113429" y="88601"/>
                    </a:lnTo>
                    <a:lnTo>
                      <a:pt x="113043" y="89745"/>
                    </a:lnTo>
                    <a:lnTo>
                      <a:pt x="117294" y="87076"/>
                    </a:lnTo>
                    <a:lnTo>
                      <a:pt x="118550" y="88220"/>
                    </a:lnTo>
                    <a:lnTo>
                      <a:pt x="117874" y="89364"/>
                    </a:lnTo>
                    <a:lnTo>
                      <a:pt x="119420" y="88601"/>
                    </a:lnTo>
                    <a:lnTo>
                      <a:pt x="120000" y="90127"/>
                    </a:lnTo>
                    <a:lnTo>
                      <a:pt x="120000" y="92542"/>
                    </a:lnTo>
                    <a:lnTo>
                      <a:pt x="119130" y="94067"/>
                    </a:lnTo>
                    <a:lnTo>
                      <a:pt x="115458" y="96101"/>
                    </a:lnTo>
                    <a:lnTo>
                      <a:pt x="112173" y="98771"/>
                    </a:lnTo>
                    <a:lnTo>
                      <a:pt x="104251" y="98389"/>
                    </a:lnTo>
                    <a:lnTo>
                      <a:pt x="102222" y="98771"/>
                    </a:lnTo>
                    <a:lnTo>
                      <a:pt x="96521" y="103347"/>
                    </a:lnTo>
                    <a:lnTo>
                      <a:pt x="93719" y="107415"/>
                    </a:lnTo>
                    <a:lnTo>
                      <a:pt x="97681" y="103347"/>
                    </a:lnTo>
                    <a:lnTo>
                      <a:pt x="101835" y="101186"/>
                    </a:lnTo>
                    <a:lnTo>
                      <a:pt x="103574" y="101186"/>
                    </a:lnTo>
                    <a:lnTo>
                      <a:pt x="105120" y="102711"/>
                    </a:lnTo>
                    <a:lnTo>
                      <a:pt x="104444" y="103855"/>
                    </a:lnTo>
                    <a:lnTo>
                      <a:pt x="102995" y="105127"/>
                    </a:lnTo>
                    <a:lnTo>
                      <a:pt x="101159" y="104618"/>
                    </a:lnTo>
                    <a:lnTo>
                      <a:pt x="102318" y="105889"/>
                    </a:lnTo>
                    <a:lnTo>
                      <a:pt x="103574" y="105889"/>
                    </a:lnTo>
                    <a:lnTo>
                      <a:pt x="102705" y="107923"/>
                    </a:lnTo>
                    <a:lnTo>
                      <a:pt x="104251" y="110084"/>
                    </a:lnTo>
                    <a:lnTo>
                      <a:pt x="108695" y="113389"/>
                    </a:lnTo>
                    <a:lnTo>
                      <a:pt x="102995" y="115169"/>
                    </a:lnTo>
                    <a:lnTo>
                      <a:pt x="102995" y="116059"/>
                    </a:lnTo>
                    <a:lnTo>
                      <a:pt x="100676" y="118093"/>
                    </a:lnTo>
                    <a:lnTo>
                      <a:pt x="100096" y="117203"/>
                    </a:lnTo>
                    <a:lnTo>
                      <a:pt x="100289" y="115550"/>
                    </a:lnTo>
                    <a:lnTo>
                      <a:pt x="101545" y="113771"/>
                    </a:lnTo>
                    <a:lnTo>
                      <a:pt x="104444" y="112881"/>
                    </a:lnTo>
                    <a:lnTo>
                      <a:pt x="102995" y="112500"/>
                    </a:lnTo>
                    <a:lnTo>
                      <a:pt x="103381" y="111355"/>
                    </a:lnTo>
                    <a:lnTo>
                      <a:pt x="98743" y="112881"/>
                    </a:lnTo>
                    <a:lnTo>
                      <a:pt x="97874" y="110847"/>
                    </a:lnTo>
                    <a:lnTo>
                      <a:pt x="98743" y="107415"/>
                    </a:lnTo>
                    <a:lnTo>
                      <a:pt x="97874" y="106271"/>
                    </a:lnTo>
                    <a:lnTo>
                      <a:pt x="97004" y="106525"/>
                    </a:lnTo>
                    <a:lnTo>
                      <a:pt x="96521" y="105889"/>
                    </a:lnTo>
                    <a:lnTo>
                      <a:pt x="92850" y="112118"/>
                    </a:lnTo>
                    <a:lnTo>
                      <a:pt x="91690" y="112500"/>
                    </a:lnTo>
                    <a:lnTo>
                      <a:pt x="86666" y="112500"/>
                    </a:lnTo>
                    <a:lnTo>
                      <a:pt x="84251" y="114533"/>
                    </a:lnTo>
                    <a:lnTo>
                      <a:pt x="82222" y="114533"/>
                    </a:lnTo>
                    <a:lnTo>
                      <a:pt x="82705" y="115550"/>
                    </a:lnTo>
                    <a:lnTo>
                      <a:pt x="81545" y="114915"/>
                    </a:lnTo>
                    <a:lnTo>
                      <a:pt x="79227" y="115169"/>
                    </a:lnTo>
                    <a:lnTo>
                      <a:pt x="78260" y="116440"/>
                    </a:lnTo>
                    <a:lnTo>
                      <a:pt x="79227" y="117203"/>
                    </a:lnTo>
                    <a:lnTo>
                      <a:pt x="79227" y="118093"/>
                    </a:lnTo>
                    <a:lnTo>
                      <a:pt x="76811" y="118855"/>
                    </a:lnTo>
                    <a:lnTo>
                      <a:pt x="75265" y="119237"/>
                    </a:lnTo>
                    <a:lnTo>
                      <a:pt x="72367" y="120000"/>
                    </a:lnTo>
                    <a:lnTo>
                      <a:pt x="72753" y="118855"/>
                    </a:lnTo>
                    <a:lnTo>
                      <a:pt x="73623" y="117203"/>
                    </a:lnTo>
                    <a:lnTo>
                      <a:pt x="75265" y="116059"/>
                    </a:lnTo>
                    <a:lnTo>
                      <a:pt x="76521" y="112500"/>
                    </a:lnTo>
                    <a:lnTo>
                      <a:pt x="75942" y="110847"/>
                    </a:lnTo>
                    <a:lnTo>
                      <a:pt x="76521" y="110847"/>
                    </a:lnTo>
                    <a:lnTo>
                      <a:pt x="76811" y="112881"/>
                    </a:lnTo>
                    <a:lnTo>
                      <a:pt x="78260" y="112881"/>
                    </a:lnTo>
                    <a:lnTo>
                      <a:pt x="78840" y="111737"/>
                    </a:lnTo>
                    <a:lnTo>
                      <a:pt x="78067" y="108940"/>
                    </a:lnTo>
                    <a:lnTo>
                      <a:pt x="75942" y="108177"/>
                    </a:lnTo>
                    <a:lnTo>
                      <a:pt x="72946" y="107033"/>
                    </a:lnTo>
                    <a:lnTo>
                      <a:pt x="72367" y="105381"/>
                    </a:lnTo>
                    <a:lnTo>
                      <a:pt x="72367" y="102076"/>
                    </a:lnTo>
                    <a:lnTo>
                      <a:pt x="71497" y="102076"/>
                    </a:lnTo>
                    <a:lnTo>
                      <a:pt x="70241" y="99279"/>
                    </a:lnTo>
                    <a:lnTo>
                      <a:pt x="67922" y="98389"/>
                    </a:lnTo>
                    <a:lnTo>
                      <a:pt x="65797" y="100677"/>
                    </a:lnTo>
                    <a:lnTo>
                      <a:pt x="63961" y="100423"/>
                    </a:lnTo>
                    <a:lnTo>
                      <a:pt x="61835" y="100042"/>
                    </a:lnTo>
                    <a:lnTo>
                      <a:pt x="60966" y="99279"/>
                    </a:lnTo>
                    <a:lnTo>
                      <a:pt x="59806" y="97245"/>
                    </a:lnTo>
                    <a:lnTo>
                      <a:pt x="59806" y="98771"/>
                    </a:lnTo>
                    <a:lnTo>
                      <a:pt x="57681" y="97245"/>
                    </a:lnTo>
                    <a:lnTo>
                      <a:pt x="58937" y="97245"/>
                    </a:lnTo>
                    <a:lnTo>
                      <a:pt x="58937" y="95211"/>
                    </a:lnTo>
                    <a:lnTo>
                      <a:pt x="58067" y="94576"/>
                    </a:lnTo>
                    <a:lnTo>
                      <a:pt x="56811" y="96355"/>
                    </a:lnTo>
                    <a:lnTo>
                      <a:pt x="13719" y="90635"/>
                    </a:lnTo>
                    <a:lnTo>
                      <a:pt x="12270" y="88601"/>
                    </a:lnTo>
                    <a:lnTo>
                      <a:pt x="11690" y="85423"/>
                    </a:lnTo>
                    <a:lnTo>
                      <a:pt x="8599" y="82372"/>
                    </a:lnTo>
                    <a:lnTo>
                      <a:pt x="8405" y="81101"/>
                    </a:lnTo>
                    <a:lnTo>
                      <a:pt x="8888" y="72966"/>
                    </a:lnTo>
                    <a:lnTo>
                      <a:pt x="9855" y="71313"/>
                    </a:lnTo>
                    <a:lnTo>
                      <a:pt x="8019" y="72966"/>
                    </a:lnTo>
                    <a:lnTo>
                      <a:pt x="7439" y="69152"/>
                    </a:lnTo>
                    <a:lnTo>
                      <a:pt x="8888" y="66228"/>
                    </a:lnTo>
                    <a:lnTo>
                      <a:pt x="9855" y="63177"/>
                    </a:lnTo>
                    <a:lnTo>
                      <a:pt x="8888" y="60762"/>
                    </a:lnTo>
                    <a:lnTo>
                      <a:pt x="7729" y="58474"/>
                    </a:lnTo>
                    <a:lnTo>
                      <a:pt x="7439" y="48940"/>
                    </a:lnTo>
                    <a:lnTo>
                      <a:pt x="7439" y="46016"/>
                    </a:lnTo>
                    <a:lnTo>
                      <a:pt x="6859" y="45127"/>
                    </a:lnTo>
                    <a:lnTo>
                      <a:pt x="5314" y="46016"/>
                    </a:lnTo>
                    <a:lnTo>
                      <a:pt x="3188" y="47796"/>
                    </a:lnTo>
                    <a:lnTo>
                      <a:pt x="2125" y="41949"/>
                    </a:lnTo>
                    <a:lnTo>
                      <a:pt x="2705" y="41186"/>
                    </a:lnTo>
                    <a:lnTo>
                      <a:pt x="0" y="40805"/>
                    </a:lnTo>
                    <a:lnTo>
                      <a:pt x="5314" y="26694"/>
                    </a:lnTo>
                    <a:lnTo>
                      <a:pt x="19323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>
                <a:off x="3744913" y="1606550"/>
                <a:ext cx="523875" cy="631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9636" y="120000"/>
                    </a:moveTo>
                    <a:lnTo>
                      <a:pt x="75272" y="120000"/>
                    </a:lnTo>
                    <a:lnTo>
                      <a:pt x="69454" y="116683"/>
                    </a:lnTo>
                    <a:lnTo>
                      <a:pt x="61818" y="110351"/>
                    </a:lnTo>
                    <a:lnTo>
                      <a:pt x="56363" y="107336"/>
                    </a:lnTo>
                    <a:lnTo>
                      <a:pt x="51636" y="103115"/>
                    </a:lnTo>
                    <a:lnTo>
                      <a:pt x="53818" y="102211"/>
                    </a:lnTo>
                    <a:lnTo>
                      <a:pt x="53818" y="100100"/>
                    </a:lnTo>
                    <a:lnTo>
                      <a:pt x="50545" y="97386"/>
                    </a:lnTo>
                    <a:lnTo>
                      <a:pt x="46181" y="92864"/>
                    </a:lnTo>
                    <a:lnTo>
                      <a:pt x="44000" y="89849"/>
                    </a:lnTo>
                    <a:lnTo>
                      <a:pt x="42909" y="91658"/>
                    </a:lnTo>
                    <a:lnTo>
                      <a:pt x="38181" y="90753"/>
                    </a:lnTo>
                    <a:lnTo>
                      <a:pt x="35636" y="91658"/>
                    </a:lnTo>
                    <a:lnTo>
                      <a:pt x="31636" y="92864"/>
                    </a:lnTo>
                    <a:lnTo>
                      <a:pt x="24727" y="89246"/>
                    </a:lnTo>
                    <a:lnTo>
                      <a:pt x="25818" y="84422"/>
                    </a:lnTo>
                    <a:lnTo>
                      <a:pt x="31636" y="80502"/>
                    </a:lnTo>
                    <a:lnTo>
                      <a:pt x="33818" y="80502"/>
                    </a:lnTo>
                    <a:lnTo>
                      <a:pt x="41454" y="83216"/>
                    </a:lnTo>
                    <a:lnTo>
                      <a:pt x="48727" y="81708"/>
                    </a:lnTo>
                    <a:lnTo>
                      <a:pt x="51636" y="82311"/>
                    </a:lnTo>
                    <a:lnTo>
                      <a:pt x="53090" y="79597"/>
                    </a:lnTo>
                    <a:lnTo>
                      <a:pt x="49090" y="75678"/>
                    </a:lnTo>
                    <a:lnTo>
                      <a:pt x="53818" y="74170"/>
                    </a:lnTo>
                    <a:lnTo>
                      <a:pt x="59636" y="71457"/>
                    </a:lnTo>
                    <a:lnTo>
                      <a:pt x="65454" y="67537"/>
                    </a:lnTo>
                    <a:lnTo>
                      <a:pt x="65454" y="63919"/>
                    </a:lnTo>
                    <a:lnTo>
                      <a:pt x="65454" y="59698"/>
                    </a:lnTo>
                    <a:lnTo>
                      <a:pt x="60363" y="54874"/>
                    </a:lnTo>
                    <a:lnTo>
                      <a:pt x="59636" y="51557"/>
                    </a:lnTo>
                    <a:lnTo>
                      <a:pt x="51636" y="52763"/>
                    </a:lnTo>
                    <a:lnTo>
                      <a:pt x="51636" y="50050"/>
                    </a:lnTo>
                    <a:lnTo>
                      <a:pt x="57090" y="50050"/>
                    </a:lnTo>
                    <a:lnTo>
                      <a:pt x="53090" y="45226"/>
                    </a:lnTo>
                    <a:lnTo>
                      <a:pt x="53090" y="39798"/>
                    </a:lnTo>
                    <a:lnTo>
                      <a:pt x="49090" y="34974"/>
                    </a:lnTo>
                    <a:lnTo>
                      <a:pt x="44727" y="34974"/>
                    </a:lnTo>
                    <a:lnTo>
                      <a:pt x="46181" y="37085"/>
                    </a:lnTo>
                    <a:lnTo>
                      <a:pt x="46181" y="41909"/>
                    </a:lnTo>
                    <a:lnTo>
                      <a:pt x="41454" y="41909"/>
                    </a:lnTo>
                    <a:lnTo>
                      <a:pt x="33818" y="37989"/>
                    </a:lnTo>
                    <a:lnTo>
                      <a:pt x="34909" y="40703"/>
                    </a:lnTo>
                    <a:lnTo>
                      <a:pt x="30545" y="39798"/>
                    </a:lnTo>
                    <a:lnTo>
                      <a:pt x="23272" y="37085"/>
                    </a:lnTo>
                    <a:lnTo>
                      <a:pt x="15636" y="34974"/>
                    </a:lnTo>
                    <a:lnTo>
                      <a:pt x="9090" y="31055"/>
                    </a:lnTo>
                    <a:lnTo>
                      <a:pt x="3272" y="30452"/>
                    </a:lnTo>
                    <a:lnTo>
                      <a:pt x="0" y="22914"/>
                    </a:lnTo>
                    <a:lnTo>
                      <a:pt x="9090" y="24723"/>
                    </a:lnTo>
                    <a:lnTo>
                      <a:pt x="9090" y="22010"/>
                    </a:lnTo>
                    <a:lnTo>
                      <a:pt x="0" y="19296"/>
                    </a:lnTo>
                    <a:lnTo>
                      <a:pt x="3272" y="12964"/>
                    </a:lnTo>
                    <a:lnTo>
                      <a:pt x="8363" y="11758"/>
                    </a:lnTo>
                    <a:lnTo>
                      <a:pt x="6909" y="10854"/>
                    </a:lnTo>
                    <a:lnTo>
                      <a:pt x="13454" y="5125"/>
                    </a:lnTo>
                    <a:lnTo>
                      <a:pt x="19272" y="2412"/>
                    </a:lnTo>
                    <a:lnTo>
                      <a:pt x="28000" y="0"/>
                    </a:lnTo>
                    <a:lnTo>
                      <a:pt x="41454" y="0"/>
                    </a:lnTo>
                    <a:lnTo>
                      <a:pt x="37090" y="2412"/>
                    </a:lnTo>
                    <a:lnTo>
                      <a:pt x="31636" y="4221"/>
                    </a:lnTo>
                    <a:lnTo>
                      <a:pt x="24727" y="9045"/>
                    </a:lnTo>
                    <a:lnTo>
                      <a:pt x="24727" y="12964"/>
                    </a:lnTo>
                    <a:lnTo>
                      <a:pt x="21454" y="17185"/>
                    </a:lnTo>
                    <a:lnTo>
                      <a:pt x="22545" y="22914"/>
                    </a:lnTo>
                    <a:lnTo>
                      <a:pt x="13454" y="25929"/>
                    </a:lnTo>
                    <a:lnTo>
                      <a:pt x="21454" y="27437"/>
                    </a:lnTo>
                    <a:lnTo>
                      <a:pt x="27272" y="22010"/>
                    </a:lnTo>
                    <a:lnTo>
                      <a:pt x="24727" y="20201"/>
                    </a:lnTo>
                    <a:lnTo>
                      <a:pt x="27272" y="16582"/>
                    </a:lnTo>
                    <a:lnTo>
                      <a:pt x="30545" y="14472"/>
                    </a:lnTo>
                    <a:lnTo>
                      <a:pt x="31636" y="10854"/>
                    </a:lnTo>
                    <a:lnTo>
                      <a:pt x="37090" y="8140"/>
                    </a:lnTo>
                    <a:lnTo>
                      <a:pt x="44000" y="4221"/>
                    </a:lnTo>
                    <a:lnTo>
                      <a:pt x="57090" y="4221"/>
                    </a:lnTo>
                    <a:lnTo>
                      <a:pt x="56363" y="8140"/>
                    </a:lnTo>
                    <a:lnTo>
                      <a:pt x="57090" y="9949"/>
                    </a:lnTo>
                    <a:lnTo>
                      <a:pt x="54909" y="14472"/>
                    </a:lnTo>
                    <a:lnTo>
                      <a:pt x="48727" y="21407"/>
                    </a:lnTo>
                    <a:lnTo>
                      <a:pt x="54909" y="18090"/>
                    </a:lnTo>
                    <a:lnTo>
                      <a:pt x="57090" y="19296"/>
                    </a:lnTo>
                    <a:lnTo>
                      <a:pt x="64363" y="22010"/>
                    </a:lnTo>
                    <a:lnTo>
                      <a:pt x="61818" y="18090"/>
                    </a:lnTo>
                    <a:lnTo>
                      <a:pt x="66181" y="16582"/>
                    </a:lnTo>
                    <a:lnTo>
                      <a:pt x="72000" y="18090"/>
                    </a:lnTo>
                    <a:lnTo>
                      <a:pt x="78545" y="19296"/>
                    </a:lnTo>
                    <a:lnTo>
                      <a:pt x="79636" y="22914"/>
                    </a:lnTo>
                    <a:lnTo>
                      <a:pt x="73090" y="24120"/>
                    </a:lnTo>
                    <a:lnTo>
                      <a:pt x="78545" y="25929"/>
                    </a:lnTo>
                    <a:lnTo>
                      <a:pt x="73818" y="27437"/>
                    </a:lnTo>
                    <a:lnTo>
                      <a:pt x="81090" y="28643"/>
                    </a:lnTo>
                    <a:lnTo>
                      <a:pt x="81818" y="33165"/>
                    </a:lnTo>
                    <a:lnTo>
                      <a:pt x="86181" y="29547"/>
                    </a:lnTo>
                    <a:lnTo>
                      <a:pt x="90909" y="32261"/>
                    </a:lnTo>
                    <a:lnTo>
                      <a:pt x="90909" y="34974"/>
                    </a:lnTo>
                    <a:lnTo>
                      <a:pt x="92000" y="37989"/>
                    </a:lnTo>
                    <a:lnTo>
                      <a:pt x="95272" y="40703"/>
                    </a:lnTo>
                    <a:lnTo>
                      <a:pt x="100000" y="43417"/>
                    </a:lnTo>
                    <a:lnTo>
                      <a:pt x="96727" y="46130"/>
                    </a:lnTo>
                    <a:lnTo>
                      <a:pt x="101090" y="46130"/>
                    </a:lnTo>
                    <a:lnTo>
                      <a:pt x="102909" y="50050"/>
                    </a:lnTo>
                    <a:lnTo>
                      <a:pt x="95272" y="51557"/>
                    </a:lnTo>
                    <a:lnTo>
                      <a:pt x="104363" y="54874"/>
                    </a:lnTo>
                    <a:lnTo>
                      <a:pt x="100000" y="55477"/>
                    </a:lnTo>
                    <a:lnTo>
                      <a:pt x="94181" y="57587"/>
                    </a:lnTo>
                    <a:lnTo>
                      <a:pt x="96727" y="61206"/>
                    </a:lnTo>
                    <a:lnTo>
                      <a:pt x="101090" y="65728"/>
                    </a:lnTo>
                    <a:lnTo>
                      <a:pt x="107636" y="67537"/>
                    </a:lnTo>
                    <a:lnTo>
                      <a:pt x="110909" y="75075"/>
                    </a:lnTo>
                    <a:lnTo>
                      <a:pt x="115636" y="75678"/>
                    </a:lnTo>
                    <a:lnTo>
                      <a:pt x="120000" y="77788"/>
                    </a:lnTo>
                    <a:lnTo>
                      <a:pt x="118909" y="80502"/>
                    </a:lnTo>
                    <a:lnTo>
                      <a:pt x="112363" y="85326"/>
                    </a:lnTo>
                    <a:lnTo>
                      <a:pt x="105454" y="87135"/>
                    </a:lnTo>
                    <a:lnTo>
                      <a:pt x="101818" y="93467"/>
                    </a:lnTo>
                    <a:lnTo>
                      <a:pt x="97818" y="89246"/>
                    </a:lnTo>
                    <a:lnTo>
                      <a:pt x="94181" y="82311"/>
                    </a:lnTo>
                    <a:lnTo>
                      <a:pt x="92000" y="77788"/>
                    </a:lnTo>
                    <a:lnTo>
                      <a:pt x="86181" y="76884"/>
                    </a:lnTo>
                    <a:lnTo>
                      <a:pt x="87272" y="80502"/>
                    </a:lnTo>
                    <a:lnTo>
                      <a:pt x="81818" y="82311"/>
                    </a:lnTo>
                    <a:lnTo>
                      <a:pt x="85454" y="89246"/>
                    </a:lnTo>
                    <a:lnTo>
                      <a:pt x="87272" y="93467"/>
                    </a:lnTo>
                    <a:lnTo>
                      <a:pt x="92000" y="98291"/>
                    </a:lnTo>
                    <a:lnTo>
                      <a:pt x="92727" y="106432"/>
                    </a:lnTo>
                    <a:lnTo>
                      <a:pt x="89454" y="111256"/>
                    </a:lnTo>
                    <a:lnTo>
                      <a:pt x="87272" y="113969"/>
                    </a:lnTo>
                    <a:lnTo>
                      <a:pt x="84000" y="112160"/>
                    </a:lnTo>
                    <a:lnTo>
                      <a:pt x="77090" y="107336"/>
                    </a:lnTo>
                    <a:lnTo>
                      <a:pt x="69454" y="101005"/>
                    </a:lnTo>
                    <a:lnTo>
                      <a:pt x="75272" y="109447"/>
                    </a:lnTo>
                    <a:lnTo>
                      <a:pt x="79636" y="116080"/>
                    </a:lnTo>
                    <a:lnTo>
                      <a:pt x="7963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3744913" y="1606550"/>
                <a:ext cx="523875" cy="6318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9636" y="120000"/>
                    </a:moveTo>
                    <a:lnTo>
                      <a:pt x="75272" y="120000"/>
                    </a:lnTo>
                    <a:lnTo>
                      <a:pt x="69454" y="116683"/>
                    </a:lnTo>
                    <a:lnTo>
                      <a:pt x="61818" y="110351"/>
                    </a:lnTo>
                    <a:lnTo>
                      <a:pt x="56363" y="107336"/>
                    </a:lnTo>
                    <a:lnTo>
                      <a:pt x="51636" y="103115"/>
                    </a:lnTo>
                    <a:lnTo>
                      <a:pt x="53818" y="102211"/>
                    </a:lnTo>
                    <a:lnTo>
                      <a:pt x="53818" y="100100"/>
                    </a:lnTo>
                    <a:lnTo>
                      <a:pt x="50545" y="97386"/>
                    </a:lnTo>
                    <a:lnTo>
                      <a:pt x="46181" y="92864"/>
                    </a:lnTo>
                    <a:lnTo>
                      <a:pt x="44000" y="89849"/>
                    </a:lnTo>
                    <a:lnTo>
                      <a:pt x="42909" y="91658"/>
                    </a:lnTo>
                    <a:lnTo>
                      <a:pt x="38181" y="90753"/>
                    </a:lnTo>
                    <a:lnTo>
                      <a:pt x="35636" y="91658"/>
                    </a:lnTo>
                    <a:lnTo>
                      <a:pt x="31636" y="92864"/>
                    </a:lnTo>
                    <a:lnTo>
                      <a:pt x="24727" y="89246"/>
                    </a:lnTo>
                    <a:lnTo>
                      <a:pt x="25818" y="84422"/>
                    </a:lnTo>
                    <a:lnTo>
                      <a:pt x="31636" y="80502"/>
                    </a:lnTo>
                    <a:lnTo>
                      <a:pt x="33818" y="80502"/>
                    </a:lnTo>
                    <a:lnTo>
                      <a:pt x="41454" y="83216"/>
                    </a:lnTo>
                    <a:lnTo>
                      <a:pt x="48727" y="81708"/>
                    </a:lnTo>
                    <a:lnTo>
                      <a:pt x="51636" y="82311"/>
                    </a:lnTo>
                    <a:lnTo>
                      <a:pt x="53090" y="79597"/>
                    </a:lnTo>
                    <a:lnTo>
                      <a:pt x="49090" y="75678"/>
                    </a:lnTo>
                    <a:lnTo>
                      <a:pt x="53818" y="74170"/>
                    </a:lnTo>
                    <a:lnTo>
                      <a:pt x="59636" y="71457"/>
                    </a:lnTo>
                    <a:lnTo>
                      <a:pt x="65454" y="67537"/>
                    </a:lnTo>
                    <a:lnTo>
                      <a:pt x="65454" y="63919"/>
                    </a:lnTo>
                    <a:lnTo>
                      <a:pt x="65454" y="59698"/>
                    </a:lnTo>
                    <a:lnTo>
                      <a:pt x="60363" y="54874"/>
                    </a:lnTo>
                    <a:lnTo>
                      <a:pt x="59636" y="51557"/>
                    </a:lnTo>
                    <a:lnTo>
                      <a:pt x="51636" y="52763"/>
                    </a:lnTo>
                    <a:lnTo>
                      <a:pt x="51636" y="50050"/>
                    </a:lnTo>
                    <a:lnTo>
                      <a:pt x="57090" y="50050"/>
                    </a:lnTo>
                    <a:lnTo>
                      <a:pt x="53090" y="45226"/>
                    </a:lnTo>
                    <a:lnTo>
                      <a:pt x="53090" y="39798"/>
                    </a:lnTo>
                    <a:lnTo>
                      <a:pt x="49090" y="34974"/>
                    </a:lnTo>
                    <a:lnTo>
                      <a:pt x="44727" y="34974"/>
                    </a:lnTo>
                    <a:lnTo>
                      <a:pt x="46181" y="37085"/>
                    </a:lnTo>
                    <a:lnTo>
                      <a:pt x="46181" y="41909"/>
                    </a:lnTo>
                    <a:lnTo>
                      <a:pt x="41454" y="41909"/>
                    </a:lnTo>
                    <a:lnTo>
                      <a:pt x="33818" y="37989"/>
                    </a:lnTo>
                    <a:lnTo>
                      <a:pt x="34909" y="40703"/>
                    </a:lnTo>
                    <a:lnTo>
                      <a:pt x="30545" y="39798"/>
                    </a:lnTo>
                    <a:lnTo>
                      <a:pt x="23272" y="37085"/>
                    </a:lnTo>
                    <a:lnTo>
                      <a:pt x="15636" y="34974"/>
                    </a:lnTo>
                    <a:lnTo>
                      <a:pt x="9090" y="31055"/>
                    </a:lnTo>
                    <a:lnTo>
                      <a:pt x="3272" y="30452"/>
                    </a:lnTo>
                    <a:lnTo>
                      <a:pt x="0" y="22914"/>
                    </a:lnTo>
                    <a:lnTo>
                      <a:pt x="9090" y="24723"/>
                    </a:lnTo>
                    <a:lnTo>
                      <a:pt x="9090" y="22010"/>
                    </a:lnTo>
                    <a:lnTo>
                      <a:pt x="0" y="19296"/>
                    </a:lnTo>
                    <a:lnTo>
                      <a:pt x="3272" y="12964"/>
                    </a:lnTo>
                    <a:lnTo>
                      <a:pt x="8363" y="11758"/>
                    </a:lnTo>
                    <a:lnTo>
                      <a:pt x="6909" y="10854"/>
                    </a:lnTo>
                    <a:lnTo>
                      <a:pt x="13454" y="5125"/>
                    </a:lnTo>
                    <a:lnTo>
                      <a:pt x="19272" y="2412"/>
                    </a:lnTo>
                    <a:lnTo>
                      <a:pt x="28000" y="0"/>
                    </a:lnTo>
                    <a:lnTo>
                      <a:pt x="41454" y="0"/>
                    </a:lnTo>
                    <a:lnTo>
                      <a:pt x="37090" y="2412"/>
                    </a:lnTo>
                    <a:lnTo>
                      <a:pt x="31636" y="4221"/>
                    </a:lnTo>
                    <a:lnTo>
                      <a:pt x="24727" y="9045"/>
                    </a:lnTo>
                    <a:lnTo>
                      <a:pt x="24727" y="12964"/>
                    </a:lnTo>
                    <a:lnTo>
                      <a:pt x="21454" y="17185"/>
                    </a:lnTo>
                    <a:lnTo>
                      <a:pt x="22545" y="22914"/>
                    </a:lnTo>
                    <a:lnTo>
                      <a:pt x="13454" y="25929"/>
                    </a:lnTo>
                    <a:lnTo>
                      <a:pt x="21454" y="27437"/>
                    </a:lnTo>
                    <a:lnTo>
                      <a:pt x="27272" y="22010"/>
                    </a:lnTo>
                    <a:lnTo>
                      <a:pt x="24727" y="20201"/>
                    </a:lnTo>
                    <a:lnTo>
                      <a:pt x="27272" y="16582"/>
                    </a:lnTo>
                    <a:lnTo>
                      <a:pt x="30545" y="14472"/>
                    </a:lnTo>
                    <a:lnTo>
                      <a:pt x="31636" y="10854"/>
                    </a:lnTo>
                    <a:lnTo>
                      <a:pt x="37090" y="8140"/>
                    </a:lnTo>
                    <a:lnTo>
                      <a:pt x="44000" y="4221"/>
                    </a:lnTo>
                    <a:lnTo>
                      <a:pt x="57090" y="4221"/>
                    </a:lnTo>
                    <a:lnTo>
                      <a:pt x="56363" y="8140"/>
                    </a:lnTo>
                    <a:lnTo>
                      <a:pt x="57090" y="9949"/>
                    </a:lnTo>
                    <a:lnTo>
                      <a:pt x="54909" y="14472"/>
                    </a:lnTo>
                    <a:lnTo>
                      <a:pt x="48727" y="21407"/>
                    </a:lnTo>
                    <a:lnTo>
                      <a:pt x="54909" y="18090"/>
                    </a:lnTo>
                    <a:lnTo>
                      <a:pt x="57090" y="19296"/>
                    </a:lnTo>
                    <a:lnTo>
                      <a:pt x="64363" y="22010"/>
                    </a:lnTo>
                    <a:lnTo>
                      <a:pt x="61818" y="18090"/>
                    </a:lnTo>
                    <a:lnTo>
                      <a:pt x="66181" y="16582"/>
                    </a:lnTo>
                    <a:lnTo>
                      <a:pt x="72000" y="18090"/>
                    </a:lnTo>
                    <a:lnTo>
                      <a:pt x="78545" y="19296"/>
                    </a:lnTo>
                    <a:lnTo>
                      <a:pt x="79636" y="22914"/>
                    </a:lnTo>
                    <a:lnTo>
                      <a:pt x="73090" y="24120"/>
                    </a:lnTo>
                    <a:lnTo>
                      <a:pt x="78545" y="25929"/>
                    </a:lnTo>
                    <a:lnTo>
                      <a:pt x="73818" y="27437"/>
                    </a:lnTo>
                    <a:lnTo>
                      <a:pt x="81090" y="28643"/>
                    </a:lnTo>
                    <a:lnTo>
                      <a:pt x="81818" y="33165"/>
                    </a:lnTo>
                    <a:lnTo>
                      <a:pt x="86181" y="29547"/>
                    </a:lnTo>
                    <a:lnTo>
                      <a:pt x="90909" y="32261"/>
                    </a:lnTo>
                    <a:lnTo>
                      <a:pt x="90909" y="34974"/>
                    </a:lnTo>
                    <a:lnTo>
                      <a:pt x="92000" y="37989"/>
                    </a:lnTo>
                    <a:lnTo>
                      <a:pt x="95272" y="40703"/>
                    </a:lnTo>
                    <a:lnTo>
                      <a:pt x="100000" y="43417"/>
                    </a:lnTo>
                    <a:lnTo>
                      <a:pt x="96727" y="46130"/>
                    </a:lnTo>
                    <a:lnTo>
                      <a:pt x="101090" y="46130"/>
                    </a:lnTo>
                    <a:lnTo>
                      <a:pt x="102909" y="50050"/>
                    </a:lnTo>
                    <a:lnTo>
                      <a:pt x="95272" y="51557"/>
                    </a:lnTo>
                    <a:lnTo>
                      <a:pt x="104363" y="54874"/>
                    </a:lnTo>
                    <a:lnTo>
                      <a:pt x="100000" y="55477"/>
                    </a:lnTo>
                    <a:lnTo>
                      <a:pt x="94181" y="57587"/>
                    </a:lnTo>
                    <a:lnTo>
                      <a:pt x="96727" y="61206"/>
                    </a:lnTo>
                    <a:lnTo>
                      <a:pt x="101090" y="65728"/>
                    </a:lnTo>
                    <a:lnTo>
                      <a:pt x="107636" y="67537"/>
                    </a:lnTo>
                    <a:lnTo>
                      <a:pt x="110909" y="75075"/>
                    </a:lnTo>
                    <a:lnTo>
                      <a:pt x="115636" y="75678"/>
                    </a:lnTo>
                    <a:lnTo>
                      <a:pt x="120000" y="77788"/>
                    </a:lnTo>
                    <a:lnTo>
                      <a:pt x="118909" y="80502"/>
                    </a:lnTo>
                    <a:lnTo>
                      <a:pt x="112363" y="85326"/>
                    </a:lnTo>
                    <a:lnTo>
                      <a:pt x="105454" y="87135"/>
                    </a:lnTo>
                    <a:lnTo>
                      <a:pt x="101818" y="93467"/>
                    </a:lnTo>
                    <a:lnTo>
                      <a:pt x="97818" y="89246"/>
                    </a:lnTo>
                    <a:lnTo>
                      <a:pt x="94181" y="82311"/>
                    </a:lnTo>
                    <a:lnTo>
                      <a:pt x="92000" y="77788"/>
                    </a:lnTo>
                    <a:lnTo>
                      <a:pt x="86181" y="76884"/>
                    </a:lnTo>
                    <a:lnTo>
                      <a:pt x="87272" y="80502"/>
                    </a:lnTo>
                    <a:lnTo>
                      <a:pt x="81818" y="82311"/>
                    </a:lnTo>
                    <a:lnTo>
                      <a:pt x="85454" y="89246"/>
                    </a:lnTo>
                    <a:lnTo>
                      <a:pt x="87272" y="93467"/>
                    </a:lnTo>
                    <a:lnTo>
                      <a:pt x="92000" y="98291"/>
                    </a:lnTo>
                    <a:lnTo>
                      <a:pt x="92727" y="106432"/>
                    </a:lnTo>
                    <a:lnTo>
                      <a:pt x="89454" y="111256"/>
                    </a:lnTo>
                    <a:lnTo>
                      <a:pt x="87272" y="113969"/>
                    </a:lnTo>
                    <a:lnTo>
                      <a:pt x="84000" y="112160"/>
                    </a:lnTo>
                    <a:lnTo>
                      <a:pt x="77090" y="107336"/>
                    </a:lnTo>
                    <a:lnTo>
                      <a:pt x="69454" y="101005"/>
                    </a:lnTo>
                    <a:lnTo>
                      <a:pt x="75272" y="109447"/>
                    </a:lnTo>
                    <a:lnTo>
                      <a:pt x="79636" y="116080"/>
                    </a:lnTo>
                    <a:lnTo>
                      <a:pt x="79636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>
                <a:off x="3937000" y="1063625"/>
                <a:ext cx="742950" cy="4381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743" y="120000"/>
                    </a:moveTo>
                    <a:lnTo>
                      <a:pt x="24358" y="119130"/>
                    </a:lnTo>
                    <a:lnTo>
                      <a:pt x="26153" y="116086"/>
                    </a:lnTo>
                    <a:lnTo>
                      <a:pt x="25128" y="113478"/>
                    </a:lnTo>
                    <a:lnTo>
                      <a:pt x="22820" y="109130"/>
                    </a:lnTo>
                    <a:lnTo>
                      <a:pt x="20512" y="115217"/>
                    </a:lnTo>
                    <a:lnTo>
                      <a:pt x="11025" y="113478"/>
                    </a:lnTo>
                    <a:lnTo>
                      <a:pt x="3589" y="108260"/>
                    </a:lnTo>
                    <a:lnTo>
                      <a:pt x="0" y="105217"/>
                    </a:lnTo>
                    <a:lnTo>
                      <a:pt x="0" y="103043"/>
                    </a:lnTo>
                    <a:lnTo>
                      <a:pt x="3333" y="97391"/>
                    </a:lnTo>
                    <a:lnTo>
                      <a:pt x="5384" y="94347"/>
                    </a:lnTo>
                    <a:lnTo>
                      <a:pt x="11538" y="97391"/>
                    </a:lnTo>
                    <a:lnTo>
                      <a:pt x="11538" y="90434"/>
                    </a:lnTo>
                    <a:lnTo>
                      <a:pt x="12564" y="85217"/>
                    </a:lnTo>
                    <a:lnTo>
                      <a:pt x="16410" y="85217"/>
                    </a:lnTo>
                    <a:lnTo>
                      <a:pt x="16923" y="93478"/>
                    </a:lnTo>
                    <a:lnTo>
                      <a:pt x="17948" y="98695"/>
                    </a:lnTo>
                    <a:lnTo>
                      <a:pt x="22820" y="97391"/>
                    </a:lnTo>
                    <a:lnTo>
                      <a:pt x="29230" y="90434"/>
                    </a:lnTo>
                    <a:lnTo>
                      <a:pt x="26666" y="91739"/>
                    </a:lnTo>
                    <a:lnTo>
                      <a:pt x="22820" y="91739"/>
                    </a:lnTo>
                    <a:lnTo>
                      <a:pt x="29230" y="70434"/>
                    </a:lnTo>
                    <a:lnTo>
                      <a:pt x="31538" y="73478"/>
                    </a:lnTo>
                    <a:lnTo>
                      <a:pt x="34358" y="80434"/>
                    </a:lnTo>
                    <a:lnTo>
                      <a:pt x="37179" y="75652"/>
                    </a:lnTo>
                    <a:lnTo>
                      <a:pt x="40256" y="71739"/>
                    </a:lnTo>
                    <a:lnTo>
                      <a:pt x="36153" y="69130"/>
                    </a:lnTo>
                    <a:lnTo>
                      <a:pt x="34358" y="64347"/>
                    </a:lnTo>
                    <a:lnTo>
                      <a:pt x="33846" y="54782"/>
                    </a:lnTo>
                    <a:lnTo>
                      <a:pt x="34358" y="45217"/>
                    </a:lnTo>
                    <a:lnTo>
                      <a:pt x="39487" y="43913"/>
                    </a:lnTo>
                    <a:lnTo>
                      <a:pt x="42564" y="47826"/>
                    </a:lnTo>
                    <a:lnTo>
                      <a:pt x="44102" y="57391"/>
                    </a:lnTo>
                    <a:lnTo>
                      <a:pt x="45641" y="65652"/>
                    </a:lnTo>
                    <a:lnTo>
                      <a:pt x="50512" y="61304"/>
                    </a:lnTo>
                    <a:lnTo>
                      <a:pt x="46666" y="55652"/>
                    </a:lnTo>
                    <a:lnTo>
                      <a:pt x="45641" y="49130"/>
                    </a:lnTo>
                    <a:lnTo>
                      <a:pt x="50512" y="49130"/>
                    </a:lnTo>
                    <a:lnTo>
                      <a:pt x="59230" y="46521"/>
                    </a:lnTo>
                    <a:lnTo>
                      <a:pt x="67692" y="43913"/>
                    </a:lnTo>
                    <a:lnTo>
                      <a:pt x="63076" y="40869"/>
                    </a:lnTo>
                    <a:lnTo>
                      <a:pt x="71794" y="31739"/>
                    </a:lnTo>
                    <a:lnTo>
                      <a:pt x="63076" y="38695"/>
                    </a:lnTo>
                    <a:lnTo>
                      <a:pt x="54358" y="43913"/>
                    </a:lnTo>
                    <a:lnTo>
                      <a:pt x="44871" y="42608"/>
                    </a:lnTo>
                    <a:lnTo>
                      <a:pt x="40256" y="38695"/>
                    </a:lnTo>
                    <a:lnTo>
                      <a:pt x="44871" y="33043"/>
                    </a:lnTo>
                    <a:lnTo>
                      <a:pt x="56666" y="30000"/>
                    </a:lnTo>
                    <a:lnTo>
                      <a:pt x="46666" y="29130"/>
                    </a:lnTo>
                    <a:lnTo>
                      <a:pt x="38461" y="36086"/>
                    </a:lnTo>
                    <a:lnTo>
                      <a:pt x="33846" y="29130"/>
                    </a:lnTo>
                    <a:lnTo>
                      <a:pt x="51282" y="26086"/>
                    </a:lnTo>
                    <a:lnTo>
                      <a:pt x="31538" y="25217"/>
                    </a:lnTo>
                    <a:lnTo>
                      <a:pt x="44102" y="18260"/>
                    </a:lnTo>
                    <a:lnTo>
                      <a:pt x="34358" y="16086"/>
                    </a:lnTo>
                    <a:lnTo>
                      <a:pt x="33846" y="11304"/>
                    </a:lnTo>
                    <a:lnTo>
                      <a:pt x="43333" y="10434"/>
                    </a:lnTo>
                    <a:lnTo>
                      <a:pt x="49487" y="6086"/>
                    </a:lnTo>
                    <a:lnTo>
                      <a:pt x="50512" y="10434"/>
                    </a:lnTo>
                    <a:lnTo>
                      <a:pt x="57692" y="14347"/>
                    </a:lnTo>
                    <a:lnTo>
                      <a:pt x="54358" y="6086"/>
                    </a:lnTo>
                    <a:lnTo>
                      <a:pt x="60000" y="1304"/>
                    </a:lnTo>
                    <a:lnTo>
                      <a:pt x="63076" y="6086"/>
                    </a:lnTo>
                    <a:lnTo>
                      <a:pt x="62307" y="13043"/>
                    </a:lnTo>
                    <a:lnTo>
                      <a:pt x="67692" y="16956"/>
                    </a:lnTo>
                    <a:lnTo>
                      <a:pt x="66923" y="6086"/>
                    </a:lnTo>
                    <a:lnTo>
                      <a:pt x="73333" y="2173"/>
                    </a:lnTo>
                    <a:lnTo>
                      <a:pt x="80512" y="1304"/>
                    </a:lnTo>
                    <a:lnTo>
                      <a:pt x="83589" y="13043"/>
                    </a:lnTo>
                    <a:lnTo>
                      <a:pt x="84615" y="0"/>
                    </a:lnTo>
                    <a:lnTo>
                      <a:pt x="91538" y="3478"/>
                    </a:lnTo>
                    <a:lnTo>
                      <a:pt x="93333" y="14347"/>
                    </a:lnTo>
                    <a:lnTo>
                      <a:pt x="94615" y="4782"/>
                    </a:lnTo>
                    <a:lnTo>
                      <a:pt x="97179" y="3478"/>
                    </a:lnTo>
                    <a:lnTo>
                      <a:pt x="98461" y="9130"/>
                    </a:lnTo>
                    <a:lnTo>
                      <a:pt x="100256" y="4782"/>
                    </a:lnTo>
                    <a:lnTo>
                      <a:pt x="103589" y="4782"/>
                    </a:lnTo>
                    <a:lnTo>
                      <a:pt x="103846" y="10434"/>
                    </a:lnTo>
                    <a:lnTo>
                      <a:pt x="110769" y="14347"/>
                    </a:lnTo>
                    <a:lnTo>
                      <a:pt x="102564" y="18260"/>
                    </a:lnTo>
                    <a:lnTo>
                      <a:pt x="111282" y="16956"/>
                    </a:lnTo>
                    <a:lnTo>
                      <a:pt x="116666" y="16956"/>
                    </a:lnTo>
                    <a:lnTo>
                      <a:pt x="120000" y="29130"/>
                    </a:lnTo>
                    <a:lnTo>
                      <a:pt x="116666" y="34347"/>
                    </a:lnTo>
                    <a:lnTo>
                      <a:pt x="110769" y="40000"/>
                    </a:lnTo>
                    <a:lnTo>
                      <a:pt x="103846" y="40000"/>
                    </a:lnTo>
                    <a:lnTo>
                      <a:pt x="94615" y="40000"/>
                    </a:lnTo>
                    <a:lnTo>
                      <a:pt x="97948" y="43913"/>
                    </a:lnTo>
                    <a:lnTo>
                      <a:pt x="105641" y="42608"/>
                    </a:lnTo>
                    <a:lnTo>
                      <a:pt x="97179" y="49130"/>
                    </a:lnTo>
                    <a:lnTo>
                      <a:pt x="92307" y="53043"/>
                    </a:lnTo>
                    <a:lnTo>
                      <a:pt x="87435" y="57391"/>
                    </a:lnTo>
                    <a:lnTo>
                      <a:pt x="82820" y="61304"/>
                    </a:lnTo>
                    <a:lnTo>
                      <a:pt x="77435" y="67826"/>
                    </a:lnTo>
                    <a:lnTo>
                      <a:pt x="71794" y="71739"/>
                    </a:lnTo>
                    <a:lnTo>
                      <a:pt x="65641" y="73478"/>
                    </a:lnTo>
                    <a:lnTo>
                      <a:pt x="59230" y="71739"/>
                    </a:lnTo>
                    <a:lnTo>
                      <a:pt x="54358" y="70434"/>
                    </a:lnTo>
                    <a:lnTo>
                      <a:pt x="48974" y="78695"/>
                    </a:lnTo>
                    <a:lnTo>
                      <a:pt x="54358" y="78695"/>
                    </a:lnTo>
                    <a:lnTo>
                      <a:pt x="57692" y="84347"/>
                    </a:lnTo>
                    <a:lnTo>
                      <a:pt x="53589" y="90434"/>
                    </a:lnTo>
                    <a:lnTo>
                      <a:pt x="50512" y="94347"/>
                    </a:lnTo>
                    <a:lnTo>
                      <a:pt x="43333" y="94347"/>
                    </a:lnTo>
                    <a:lnTo>
                      <a:pt x="41538" y="98695"/>
                    </a:lnTo>
                    <a:lnTo>
                      <a:pt x="38461" y="103043"/>
                    </a:lnTo>
                    <a:lnTo>
                      <a:pt x="33076" y="101304"/>
                    </a:lnTo>
                    <a:lnTo>
                      <a:pt x="30512" y="94347"/>
                    </a:lnTo>
                    <a:lnTo>
                      <a:pt x="27692" y="103043"/>
                    </a:lnTo>
                    <a:lnTo>
                      <a:pt x="33076" y="109130"/>
                    </a:lnTo>
                    <a:lnTo>
                      <a:pt x="37948" y="109130"/>
                    </a:lnTo>
                    <a:lnTo>
                      <a:pt x="33846" y="117391"/>
                    </a:lnTo>
                    <a:lnTo>
                      <a:pt x="29743" y="120000"/>
                    </a:lnTo>
                    <a:lnTo>
                      <a:pt x="29743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9"/>
              <p:cNvSpPr/>
              <p:nvPr/>
            </p:nvSpPr>
            <p:spPr>
              <a:xfrm>
                <a:off x="3109913" y="1484313"/>
                <a:ext cx="366713" cy="277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662" y="119999"/>
                    </a:moveTo>
                    <a:lnTo>
                      <a:pt x="89870" y="119999"/>
                    </a:lnTo>
                    <a:lnTo>
                      <a:pt x="77922" y="115199"/>
                    </a:lnTo>
                    <a:lnTo>
                      <a:pt x="73766" y="109028"/>
                    </a:lnTo>
                    <a:lnTo>
                      <a:pt x="73766" y="98742"/>
                    </a:lnTo>
                    <a:lnTo>
                      <a:pt x="65974" y="104914"/>
                    </a:lnTo>
                    <a:lnTo>
                      <a:pt x="54025" y="109028"/>
                    </a:lnTo>
                    <a:lnTo>
                      <a:pt x="41558" y="111771"/>
                    </a:lnTo>
                    <a:lnTo>
                      <a:pt x="27012" y="107657"/>
                    </a:lnTo>
                    <a:lnTo>
                      <a:pt x="14025" y="104914"/>
                    </a:lnTo>
                    <a:lnTo>
                      <a:pt x="14025" y="96685"/>
                    </a:lnTo>
                    <a:lnTo>
                      <a:pt x="17662" y="90514"/>
                    </a:lnTo>
                    <a:lnTo>
                      <a:pt x="9350" y="85714"/>
                    </a:lnTo>
                    <a:lnTo>
                      <a:pt x="1038" y="79542"/>
                    </a:lnTo>
                    <a:lnTo>
                      <a:pt x="0" y="71314"/>
                    </a:lnTo>
                    <a:lnTo>
                      <a:pt x="3116" y="64457"/>
                    </a:lnTo>
                    <a:lnTo>
                      <a:pt x="14025" y="64457"/>
                    </a:lnTo>
                    <a:lnTo>
                      <a:pt x="27012" y="67200"/>
                    </a:lnTo>
                    <a:lnTo>
                      <a:pt x="36363" y="71314"/>
                    </a:lnTo>
                    <a:lnTo>
                      <a:pt x="48311" y="73371"/>
                    </a:lnTo>
                    <a:lnTo>
                      <a:pt x="43116" y="67200"/>
                    </a:lnTo>
                    <a:lnTo>
                      <a:pt x="33246" y="58285"/>
                    </a:lnTo>
                    <a:lnTo>
                      <a:pt x="20779" y="58285"/>
                    </a:lnTo>
                    <a:lnTo>
                      <a:pt x="7792" y="52799"/>
                    </a:lnTo>
                    <a:lnTo>
                      <a:pt x="4675" y="43885"/>
                    </a:lnTo>
                    <a:lnTo>
                      <a:pt x="9350" y="39771"/>
                    </a:lnTo>
                    <a:lnTo>
                      <a:pt x="19740" y="39771"/>
                    </a:lnTo>
                    <a:lnTo>
                      <a:pt x="36363" y="39771"/>
                    </a:lnTo>
                    <a:lnTo>
                      <a:pt x="14025" y="32914"/>
                    </a:lnTo>
                    <a:lnTo>
                      <a:pt x="17662" y="29485"/>
                    </a:lnTo>
                    <a:lnTo>
                      <a:pt x="9350" y="26742"/>
                    </a:lnTo>
                    <a:lnTo>
                      <a:pt x="14025" y="21257"/>
                    </a:lnTo>
                    <a:lnTo>
                      <a:pt x="20779" y="16457"/>
                    </a:lnTo>
                    <a:lnTo>
                      <a:pt x="24935" y="14399"/>
                    </a:lnTo>
                    <a:lnTo>
                      <a:pt x="23896" y="10285"/>
                    </a:lnTo>
                    <a:lnTo>
                      <a:pt x="27012" y="7542"/>
                    </a:lnTo>
                    <a:lnTo>
                      <a:pt x="33246" y="7542"/>
                    </a:lnTo>
                    <a:lnTo>
                      <a:pt x="43116" y="3428"/>
                    </a:lnTo>
                    <a:lnTo>
                      <a:pt x="52987" y="1371"/>
                    </a:lnTo>
                    <a:lnTo>
                      <a:pt x="65974" y="0"/>
                    </a:lnTo>
                    <a:lnTo>
                      <a:pt x="62337" y="12342"/>
                    </a:lnTo>
                    <a:lnTo>
                      <a:pt x="54025" y="18514"/>
                    </a:lnTo>
                    <a:lnTo>
                      <a:pt x="63896" y="18514"/>
                    </a:lnTo>
                    <a:lnTo>
                      <a:pt x="68571" y="14399"/>
                    </a:lnTo>
                    <a:lnTo>
                      <a:pt x="76883" y="23314"/>
                    </a:lnTo>
                    <a:lnTo>
                      <a:pt x="75324" y="26742"/>
                    </a:lnTo>
                    <a:lnTo>
                      <a:pt x="67012" y="30857"/>
                    </a:lnTo>
                    <a:lnTo>
                      <a:pt x="76883" y="30857"/>
                    </a:lnTo>
                    <a:lnTo>
                      <a:pt x="82597" y="32914"/>
                    </a:lnTo>
                    <a:lnTo>
                      <a:pt x="86233" y="24685"/>
                    </a:lnTo>
                    <a:lnTo>
                      <a:pt x="86233" y="16457"/>
                    </a:lnTo>
                    <a:lnTo>
                      <a:pt x="89870" y="18514"/>
                    </a:lnTo>
                    <a:lnTo>
                      <a:pt x="92987" y="29485"/>
                    </a:lnTo>
                    <a:lnTo>
                      <a:pt x="89870" y="39771"/>
                    </a:lnTo>
                    <a:lnTo>
                      <a:pt x="86233" y="52799"/>
                    </a:lnTo>
                    <a:lnTo>
                      <a:pt x="89870" y="52799"/>
                    </a:lnTo>
                    <a:lnTo>
                      <a:pt x="94545" y="48000"/>
                    </a:lnTo>
                    <a:lnTo>
                      <a:pt x="97662" y="37714"/>
                    </a:lnTo>
                    <a:lnTo>
                      <a:pt x="100259" y="26742"/>
                    </a:lnTo>
                    <a:lnTo>
                      <a:pt x="107532" y="16457"/>
                    </a:lnTo>
                    <a:lnTo>
                      <a:pt x="113246" y="21257"/>
                    </a:lnTo>
                    <a:lnTo>
                      <a:pt x="116883" y="26742"/>
                    </a:lnTo>
                    <a:lnTo>
                      <a:pt x="118961" y="35657"/>
                    </a:lnTo>
                    <a:lnTo>
                      <a:pt x="115324" y="43885"/>
                    </a:lnTo>
                    <a:lnTo>
                      <a:pt x="112207" y="54171"/>
                    </a:lnTo>
                    <a:lnTo>
                      <a:pt x="108571" y="64457"/>
                    </a:lnTo>
                    <a:lnTo>
                      <a:pt x="105454" y="71314"/>
                    </a:lnTo>
                    <a:lnTo>
                      <a:pt x="107532" y="77485"/>
                    </a:lnTo>
                    <a:lnTo>
                      <a:pt x="110129" y="85714"/>
                    </a:lnTo>
                    <a:lnTo>
                      <a:pt x="112207" y="85714"/>
                    </a:lnTo>
                    <a:lnTo>
                      <a:pt x="115324" y="91885"/>
                    </a:lnTo>
                    <a:lnTo>
                      <a:pt x="119999" y="101485"/>
                    </a:lnTo>
                    <a:lnTo>
                      <a:pt x="115324" y="109028"/>
                    </a:lnTo>
                    <a:lnTo>
                      <a:pt x="110129" y="104914"/>
                    </a:lnTo>
                    <a:lnTo>
                      <a:pt x="103896" y="104914"/>
                    </a:lnTo>
                    <a:lnTo>
                      <a:pt x="97662" y="102857"/>
                    </a:lnTo>
                    <a:lnTo>
                      <a:pt x="94545" y="113828"/>
                    </a:lnTo>
                    <a:lnTo>
                      <a:pt x="103896" y="111771"/>
                    </a:lnTo>
                    <a:lnTo>
                      <a:pt x="101818" y="117942"/>
                    </a:lnTo>
                    <a:lnTo>
                      <a:pt x="97662" y="11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9"/>
              <p:cNvSpPr/>
              <p:nvPr/>
            </p:nvSpPr>
            <p:spPr>
              <a:xfrm>
                <a:off x="3109913" y="1484313"/>
                <a:ext cx="366713" cy="277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662" y="119999"/>
                    </a:moveTo>
                    <a:lnTo>
                      <a:pt x="89870" y="119999"/>
                    </a:lnTo>
                    <a:lnTo>
                      <a:pt x="77922" y="115199"/>
                    </a:lnTo>
                    <a:lnTo>
                      <a:pt x="73766" y="109028"/>
                    </a:lnTo>
                    <a:lnTo>
                      <a:pt x="73766" y="98742"/>
                    </a:lnTo>
                    <a:lnTo>
                      <a:pt x="65974" y="104914"/>
                    </a:lnTo>
                    <a:lnTo>
                      <a:pt x="54025" y="109028"/>
                    </a:lnTo>
                    <a:lnTo>
                      <a:pt x="41558" y="111771"/>
                    </a:lnTo>
                    <a:lnTo>
                      <a:pt x="27012" y="107657"/>
                    </a:lnTo>
                    <a:lnTo>
                      <a:pt x="14025" y="104914"/>
                    </a:lnTo>
                    <a:lnTo>
                      <a:pt x="14025" y="96685"/>
                    </a:lnTo>
                    <a:lnTo>
                      <a:pt x="17662" y="90514"/>
                    </a:lnTo>
                    <a:lnTo>
                      <a:pt x="9350" y="85714"/>
                    </a:lnTo>
                    <a:lnTo>
                      <a:pt x="1038" y="79542"/>
                    </a:lnTo>
                    <a:lnTo>
                      <a:pt x="0" y="71314"/>
                    </a:lnTo>
                    <a:lnTo>
                      <a:pt x="3116" y="64457"/>
                    </a:lnTo>
                    <a:lnTo>
                      <a:pt x="14025" y="64457"/>
                    </a:lnTo>
                    <a:lnTo>
                      <a:pt x="27012" y="67200"/>
                    </a:lnTo>
                    <a:lnTo>
                      <a:pt x="36363" y="71314"/>
                    </a:lnTo>
                    <a:lnTo>
                      <a:pt x="48311" y="73371"/>
                    </a:lnTo>
                    <a:lnTo>
                      <a:pt x="43116" y="67200"/>
                    </a:lnTo>
                    <a:lnTo>
                      <a:pt x="33246" y="58285"/>
                    </a:lnTo>
                    <a:lnTo>
                      <a:pt x="20779" y="58285"/>
                    </a:lnTo>
                    <a:lnTo>
                      <a:pt x="7792" y="52799"/>
                    </a:lnTo>
                    <a:lnTo>
                      <a:pt x="4675" y="43885"/>
                    </a:lnTo>
                    <a:lnTo>
                      <a:pt x="9350" y="39771"/>
                    </a:lnTo>
                    <a:lnTo>
                      <a:pt x="19740" y="39771"/>
                    </a:lnTo>
                    <a:lnTo>
                      <a:pt x="36363" y="39771"/>
                    </a:lnTo>
                    <a:lnTo>
                      <a:pt x="14025" y="32914"/>
                    </a:lnTo>
                    <a:lnTo>
                      <a:pt x="17662" y="29485"/>
                    </a:lnTo>
                    <a:lnTo>
                      <a:pt x="9350" y="26742"/>
                    </a:lnTo>
                    <a:lnTo>
                      <a:pt x="14025" y="21257"/>
                    </a:lnTo>
                    <a:lnTo>
                      <a:pt x="20779" y="16457"/>
                    </a:lnTo>
                    <a:lnTo>
                      <a:pt x="24935" y="14399"/>
                    </a:lnTo>
                    <a:lnTo>
                      <a:pt x="23896" y="10285"/>
                    </a:lnTo>
                    <a:lnTo>
                      <a:pt x="27012" y="7542"/>
                    </a:lnTo>
                    <a:lnTo>
                      <a:pt x="33246" y="7542"/>
                    </a:lnTo>
                    <a:lnTo>
                      <a:pt x="43116" y="3428"/>
                    </a:lnTo>
                    <a:lnTo>
                      <a:pt x="52987" y="1371"/>
                    </a:lnTo>
                    <a:lnTo>
                      <a:pt x="65974" y="0"/>
                    </a:lnTo>
                    <a:lnTo>
                      <a:pt x="62337" y="12342"/>
                    </a:lnTo>
                    <a:lnTo>
                      <a:pt x="54025" y="18514"/>
                    </a:lnTo>
                    <a:lnTo>
                      <a:pt x="63896" y="18514"/>
                    </a:lnTo>
                    <a:lnTo>
                      <a:pt x="68571" y="14399"/>
                    </a:lnTo>
                    <a:lnTo>
                      <a:pt x="76883" y="23314"/>
                    </a:lnTo>
                    <a:lnTo>
                      <a:pt x="75324" y="26742"/>
                    </a:lnTo>
                    <a:lnTo>
                      <a:pt x="67012" y="30857"/>
                    </a:lnTo>
                    <a:lnTo>
                      <a:pt x="76883" y="30857"/>
                    </a:lnTo>
                    <a:lnTo>
                      <a:pt x="82597" y="32914"/>
                    </a:lnTo>
                    <a:lnTo>
                      <a:pt x="86233" y="24685"/>
                    </a:lnTo>
                    <a:lnTo>
                      <a:pt x="86233" y="16457"/>
                    </a:lnTo>
                    <a:lnTo>
                      <a:pt x="89870" y="18514"/>
                    </a:lnTo>
                    <a:lnTo>
                      <a:pt x="92987" y="29485"/>
                    </a:lnTo>
                    <a:lnTo>
                      <a:pt x="89870" y="39771"/>
                    </a:lnTo>
                    <a:lnTo>
                      <a:pt x="86233" y="52799"/>
                    </a:lnTo>
                    <a:lnTo>
                      <a:pt x="89870" y="52799"/>
                    </a:lnTo>
                    <a:lnTo>
                      <a:pt x="94545" y="48000"/>
                    </a:lnTo>
                    <a:lnTo>
                      <a:pt x="97662" y="37714"/>
                    </a:lnTo>
                    <a:lnTo>
                      <a:pt x="100259" y="26742"/>
                    </a:lnTo>
                    <a:lnTo>
                      <a:pt x="107532" y="16457"/>
                    </a:lnTo>
                    <a:lnTo>
                      <a:pt x="113246" y="21257"/>
                    </a:lnTo>
                    <a:lnTo>
                      <a:pt x="116883" y="26742"/>
                    </a:lnTo>
                    <a:lnTo>
                      <a:pt x="118961" y="35657"/>
                    </a:lnTo>
                    <a:lnTo>
                      <a:pt x="115324" y="43885"/>
                    </a:lnTo>
                    <a:lnTo>
                      <a:pt x="112207" y="54171"/>
                    </a:lnTo>
                    <a:lnTo>
                      <a:pt x="108571" y="64457"/>
                    </a:lnTo>
                    <a:lnTo>
                      <a:pt x="105454" y="71314"/>
                    </a:lnTo>
                    <a:lnTo>
                      <a:pt x="107532" y="77485"/>
                    </a:lnTo>
                    <a:lnTo>
                      <a:pt x="110129" y="85714"/>
                    </a:lnTo>
                    <a:lnTo>
                      <a:pt x="112207" y="85714"/>
                    </a:lnTo>
                    <a:lnTo>
                      <a:pt x="115324" y="91885"/>
                    </a:lnTo>
                    <a:lnTo>
                      <a:pt x="119999" y="101485"/>
                    </a:lnTo>
                    <a:lnTo>
                      <a:pt x="115324" y="109028"/>
                    </a:lnTo>
                    <a:lnTo>
                      <a:pt x="110129" y="104914"/>
                    </a:lnTo>
                    <a:lnTo>
                      <a:pt x="103896" y="104914"/>
                    </a:lnTo>
                    <a:lnTo>
                      <a:pt x="97662" y="102857"/>
                    </a:lnTo>
                    <a:lnTo>
                      <a:pt x="94545" y="113828"/>
                    </a:lnTo>
                    <a:lnTo>
                      <a:pt x="103896" y="111771"/>
                    </a:lnTo>
                    <a:lnTo>
                      <a:pt x="101818" y="117942"/>
                    </a:lnTo>
                    <a:lnTo>
                      <a:pt x="97662" y="119999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9"/>
              <p:cNvSpPr/>
              <p:nvPr/>
            </p:nvSpPr>
            <p:spPr>
              <a:xfrm>
                <a:off x="3951288" y="1111250"/>
                <a:ext cx="184150" cy="239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379" y="120000"/>
                    </a:moveTo>
                    <a:lnTo>
                      <a:pt x="25862" y="117615"/>
                    </a:lnTo>
                    <a:lnTo>
                      <a:pt x="16551" y="114437"/>
                    </a:lnTo>
                    <a:lnTo>
                      <a:pt x="0" y="104900"/>
                    </a:lnTo>
                    <a:lnTo>
                      <a:pt x="0" y="90596"/>
                    </a:lnTo>
                    <a:lnTo>
                      <a:pt x="16551" y="77880"/>
                    </a:lnTo>
                    <a:lnTo>
                      <a:pt x="51724" y="85827"/>
                    </a:lnTo>
                    <a:lnTo>
                      <a:pt x="48620" y="73112"/>
                    </a:lnTo>
                    <a:lnTo>
                      <a:pt x="18620" y="70728"/>
                    </a:lnTo>
                    <a:lnTo>
                      <a:pt x="0" y="69139"/>
                    </a:lnTo>
                    <a:lnTo>
                      <a:pt x="25862" y="56423"/>
                    </a:lnTo>
                    <a:lnTo>
                      <a:pt x="4137" y="56423"/>
                    </a:lnTo>
                    <a:lnTo>
                      <a:pt x="16551" y="38940"/>
                    </a:lnTo>
                    <a:lnTo>
                      <a:pt x="32068" y="46887"/>
                    </a:lnTo>
                    <a:lnTo>
                      <a:pt x="48620" y="38940"/>
                    </a:lnTo>
                    <a:lnTo>
                      <a:pt x="32068" y="38940"/>
                    </a:lnTo>
                    <a:lnTo>
                      <a:pt x="25862" y="30993"/>
                    </a:lnTo>
                    <a:lnTo>
                      <a:pt x="37241" y="23841"/>
                    </a:lnTo>
                    <a:lnTo>
                      <a:pt x="58965" y="29403"/>
                    </a:lnTo>
                    <a:lnTo>
                      <a:pt x="66206" y="22251"/>
                    </a:lnTo>
                    <a:lnTo>
                      <a:pt x="56896" y="16688"/>
                    </a:lnTo>
                    <a:lnTo>
                      <a:pt x="73448" y="12715"/>
                    </a:lnTo>
                    <a:lnTo>
                      <a:pt x="96206" y="0"/>
                    </a:lnTo>
                    <a:lnTo>
                      <a:pt x="108620" y="9536"/>
                    </a:lnTo>
                    <a:lnTo>
                      <a:pt x="102413" y="22251"/>
                    </a:lnTo>
                    <a:lnTo>
                      <a:pt x="102413" y="36556"/>
                    </a:lnTo>
                    <a:lnTo>
                      <a:pt x="108620" y="42119"/>
                    </a:lnTo>
                    <a:lnTo>
                      <a:pt x="104482" y="54039"/>
                    </a:lnTo>
                    <a:lnTo>
                      <a:pt x="113793" y="61192"/>
                    </a:lnTo>
                    <a:lnTo>
                      <a:pt x="104482" y="77880"/>
                    </a:lnTo>
                    <a:lnTo>
                      <a:pt x="117931" y="77880"/>
                    </a:lnTo>
                    <a:lnTo>
                      <a:pt x="120000" y="93774"/>
                    </a:lnTo>
                    <a:lnTo>
                      <a:pt x="110689" y="93774"/>
                    </a:lnTo>
                    <a:lnTo>
                      <a:pt x="96206" y="97748"/>
                    </a:lnTo>
                    <a:lnTo>
                      <a:pt x="73448" y="102516"/>
                    </a:lnTo>
                    <a:lnTo>
                      <a:pt x="82758" y="90596"/>
                    </a:lnTo>
                    <a:lnTo>
                      <a:pt x="66206" y="100132"/>
                    </a:lnTo>
                    <a:lnTo>
                      <a:pt x="63103" y="110463"/>
                    </a:lnTo>
                    <a:lnTo>
                      <a:pt x="53793" y="110463"/>
                    </a:lnTo>
                    <a:lnTo>
                      <a:pt x="41379" y="120000"/>
                    </a:lnTo>
                    <a:lnTo>
                      <a:pt x="41379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9"/>
              <p:cNvSpPr/>
              <p:nvPr/>
            </p:nvSpPr>
            <p:spPr>
              <a:xfrm>
                <a:off x="3016250" y="1371600"/>
                <a:ext cx="284163" cy="180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6759" y="119999"/>
                    </a:moveTo>
                    <a:lnTo>
                      <a:pt x="8715" y="119999"/>
                    </a:lnTo>
                    <a:lnTo>
                      <a:pt x="10726" y="107368"/>
                    </a:lnTo>
                    <a:lnTo>
                      <a:pt x="10726" y="93684"/>
                    </a:lnTo>
                    <a:lnTo>
                      <a:pt x="6033" y="90526"/>
                    </a:lnTo>
                    <a:lnTo>
                      <a:pt x="0" y="76842"/>
                    </a:lnTo>
                    <a:lnTo>
                      <a:pt x="14748" y="67368"/>
                    </a:lnTo>
                    <a:lnTo>
                      <a:pt x="20782" y="54736"/>
                    </a:lnTo>
                    <a:lnTo>
                      <a:pt x="28826" y="54736"/>
                    </a:lnTo>
                    <a:lnTo>
                      <a:pt x="31508" y="48421"/>
                    </a:lnTo>
                    <a:lnTo>
                      <a:pt x="28826" y="45263"/>
                    </a:lnTo>
                    <a:lnTo>
                      <a:pt x="31508" y="41052"/>
                    </a:lnTo>
                    <a:lnTo>
                      <a:pt x="35530" y="41052"/>
                    </a:lnTo>
                    <a:lnTo>
                      <a:pt x="49608" y="24210"/>
                    </a:lnTo>
                    <a:lnTo>
                      <a:pt x="47597" y="17894"/>
                    </a:lnTo>
                    <a:lnTo>
                      <a:pt x="56312" y="0"/>
                    </a:lnTo>
                    <a:lnTo>
                      <a:pt x="71731" y="2105"/>
                    </a:lnTo>
                    <a:lnTo>
                      <a:pt x="71731" y="6315"/>
                    </a:lnTo>
                    <a:lnTo>
                      <a:pt x="88491" y="8421"/>
                    </a:lnTo>
                    <a:lnTo>
                      <a:pt x="91173" y="14736"/>
                    </a:lnTo>
                    <a:lnTo>
                      <a:pt x="95195" y="22105"/>
                    </a:lnTo>
                    <a:lnTo>
                      <a:pt x="88491" y="31578"/>
                    </a:lnTo>
                    <a:lnTo>
                      <a:pt x="97206" y="24210"/>
                    </a:lnTo>
                    <a:lnTo>
                      <a:pt x="99217" y="24210"/>
                    </a:lnTo>
                    <a:lnTo>
                      <a:pt x="95195" y="34736"/>
                    </a:lnTo>
                    <a:lnTo>
                      <a:pt x="103240" y="31578"/>
                    </a:lnTo>
                    <a:lnTo>
                      <a:pt x="103240" y="24210"/>
                    </a:lnTo>
                    <a:lnTo>
                      <a:pt x="111284" y="28421"/>
                    </a:lnTo>
                    <a:lnTo>
                      <a:pt x="115977" y="34736"/>
                    </a:lnTo>
                    <a:lnTo>
                      <a:pt x="115977" y="54736"/>
                    </a:lnTo>
                    <a:lnTo>
                      <a:pt x="120000" y="67368"/>
                    </a:lnTo>
                    <a:lnTo>
                      <a:pt x="109273" y="70526"/>
                    </a:lnTo>
                    <a:lnTo>
                      <a:pt x="95195" y="74736"/>
                    </a:lnTo>
                    <a:lnTo>
                      <a:pt x="80446" y="76842"/>
                    </a:lnTo>
                    <a:lnTo>
                      <a:pt x="71731" y="80000"/>
                    </a:lnTo>
                    <a:lnTo>
                      <a:pt x="65027" y="90526"/>
                    </a:lnTo>
                    <a:lnTo>
                      <a:pt x="56312" y="93684"/>
                    </a:lnTo>
                    <a:lnTo>
                      <a:pt x="54301" y="90526"/>
                    </a:lnTo>
                    <a:lnTo>
                      <a:pt x="43575" y="99999"/>
                    </a:lnTo>
                    <a:lnTo>
                      <a:pt x="36871" y="112631"/>
                    </a:lnTo>
                    <a:lnTo>
                      <a:pt x="28826" y="112631"/>
                    </a:lnTo>
                    <a:lnTo>
                      <a:pt x="16759" y="11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9"/>
              <p:cNvSpPr/>
              <p:nvPr/>
            </p:nvSpPr>
            <p:spPr>
              <a:xfrm>
                <a:off x="3798888" y="1390650"/>
                <a:ext cx="288925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60" y="120000"/>
                    </a:moveTo>
                    <a:lnTo>
                      <a:pt x="85714" y="120000"/>
                    </a:lnTo>
                    <a:lnTo>
                      <a:pt x="71208" y="114000"/>
                    </a:lnTo>
                    <a:lnTo>
                      <a:pt x="55384" y="111000"/>
                    </a:lnTo>
                    <a:lnTo>
                      <a:pt x="34945" y="104000"/>
                    </a:lnTo>
                    <a:lnTo>
                      <a:pt x="18461" y="95000"/>
                    </a:lnTo>
                    <a:lnTo>
                      <a:pt x="7912" y="86000"/>
                    </a:lnTo>
                    <a:lnTo>
                      <a:pt x="12527" y="70000"/>
                    </a:lnTo>
                    <a:lnTo>
                      <a:pt x="16483" y="59000"/>
                    </a:lnTo>
                    <a:lnTo>
                      <a:pt x="19780" y="43000"/>
                    </a:lnTo>
                    <a:lnTo>
                      <a:pt x="16483" y="31000"/>
                    </a:lnTo>
                    <a:lnTo>
                      <a:pt x="5934" y="25000"/>
                    </a:lnTo>
                    <a:lnTo>
                      <a:pt x="0" y="11000"/>
                    </a:lnTo>
                    <a:lnTo>
                      <a:pt x="3956" y="0"/>
                    </a:lnTo>
                    <a:lnTo>
                      <a:pt x="16483" y="0"/>
                    </a:lnTo>
                    <a:lnTo>
                      <a:pt x="27032" y="11000"/>
                    </a:lnTo>
                    <a:lnTo>
                      <a:pt x="34945" y="21000"/>
                    </a:lnTo>
                    <a:lnTo>
                      <a:pt x="44835" y="34000"/>
                    </a:lnTo>
                    <a:lnTo>
                      <a:pt x="48791" y="43000"/>
                    </a:lnTo>
                    <a:lnTo>
                      <a:pt x="42197" y="43000"/>
                    </a:lnTo>
                    <a:lnTo>
                      <a:pt x="38901" y="52000"/>
                    </a:lnTo>
                    <a:lnTo>
                      <a:pt x="40879" y="59000"/>
                    </a:lnTo>
                    <a:lnTo>
                      <a:pt x="44835" y="70000"/>
                    </a:lnTo>
                    <a:lnTo>
                      <a:pt x="55384" y="74000"/>
                    </a:lnTo>
                    <a:lnTo>
                      <a:pt x="66593" y="83000"/>
                    </a:lnTo>
                    <a:lnTo>
                      <a:pt x="83736" y="80000"/>
                    </a:lnTo>
                    <a:lnTo>
                      <a:pt x="96263" y="80000"/>
                    </a:lnTo>
                    <a:lnTo>
                      <a:pt x="111428" y="83000"/>
                    </a:lnTo>
                    <a:lnTo>
                      <a:pt x="120000" y="93000"/>
                    </a:lnTo>
                    <a:lnTo>
                      <a:pt x="120000" y="98000"/>
                    </a:lnTo>
                    <a:lnTo>
                      <a:pt x="111428" y="107000"/>
                    </a:lnTo>
                    <a:lnTo>
                      <a:pt x="108131" y="117000"/>
                    </a:lnTo>
                    <a:lnTo>
                      <a:pt x="99560" y="120000"/>
                    </a:lnTo>
                    <a:lnTo>
                      <a:pt x="9956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9"/>
              <p:cNvSpPr/>
              <p:nvPr/>
            </p:nvSpPr>
            <p:spPr>
              <a:xfrm>
                <a:off x="3340100" y="1306513"/>
                <a:ext cx="254000" cy="141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500" y="120000"/>
                    </a:moveTo>
                    <a:lnTo>
                      <a:pt x="70500" y="113258"/>
                    </a:lnTo>
                    <a:lnTo>
                      <a:pt x="75750" y="99775"/>
                    </a:lnTo>
                    <a:lnTo>
                      <a:pt x="21000" y="113258"/>
                    </a:lnTo>
                    <a:lnTo>
                      <a:pt x="13500" y="95730"/>
                    </a:lnTo>
                    <a:lnTo>
                      <a:pt x="30750" y="91685"/>
                    </a:lnTo>
                    <a:lnTo>
                      <a:pt x="46500" y="91685"/>
                    </a:lnTo>
                    <a:lnTo>
                      <a:pt x="60000" y="78202"/>
                    </a:lnTo>
                    <a:lnTo>
                      <a:pt x="30750" y="74157"/>
                    </a:lnTo>
                    <a:lnTo>
                      <a:pt x="41250" y="57977"/>
                    </a:lnTo>
                    <a:lnTo>
                      <a:pt x="36000" y="57977"/>
                    </a:lnTo>
                    <a:lnTo>
                      <a:pt x="18750" y="78202"/>
                    </a:lnTo>
                    <a:lnTo>
                      <a:pt x="6750" y="71460"/>
                    </a:lnTo>
                    <a:lnTo>
                      <a:pt x="0" y="49887"/>
                    </a:lnTo>
                    <a:lnTo>
                      <a:pt x="18750" y="33707"/>
                    </a:lnTo>
                    <a:lnTo>
                      <a:pt x="27750" y="16179"/>
                    </a:lnTo>
                    <a:lnTo>
                      <a:pt x="41250" y="4044"/>
                    </a:lnTo>
                    <a:lnTo>
                      <a:pt x="54750" y="0"/>
                    </a:lnTo>
                    <a:lnTo>
                      <a:pt x="54750" y="21573"/>
                    </a:lnTo>
                    <a:lnTo>
                      <a:pt x="63000" y="21573"/>
                    </a:lnTo>
                    <a:lnTo>
                      <a:pt x="66750" y="28314"/>
                    </a:lnTo>
                    <a:lnTo>
                      <a:pt x="66750" y="49887"/>
                    </a:lnTo>
                    <a:lnTo>
                      <a:pt x="63000" y="66067"/>
                    </a:lnTo>
                    <a:lnTo>
                      <a:pt x="70500" y="71460"/>
                    </a:lnTo>
                    <a:lnTo>
                      <a:pt x="80250" y="83595"/>
                    </a:lnTo>
                    <a:lnTo>
                      <a:pt x="85500" y="66067"/>
                    </a:lnTo>
                    <a:lnTo>
                      <a:pt x="92250" y="49887"/>
                    </a:lnTo>
                    <a:lnTo>
                      <a:pt x="99000" y="28314"/>
                    </a:lnTo>
                    <a:lnTo>
                      <a:pt x="113250" y="16179"/>
                    </a:lnTo>
                    <a:lnTo>
                      <a:pt x="108000" y="37752"/>
                    </a:lnTo>
                    <a:lnTo>
                      <a:pt x="104250" y="57977"/>
                    </a:lnTo>
                    <a:lnTo>
                      <a:pt x="105750" y="74157"/>
                    </a:lnTo>
                    <a:lnTo>
                      <a:pt x="117750" y="66067"/>
                    </a:lnTo>
                    <a:lnTo>
                      <a:pt x="120000" y="83595"/>
                    </a:lnTo>
                    <a:lnTo>
                      <a:pt x="108000" y="105168"/>
                    </a:lnTo>
                    <a:lnTo>
                      <a:pt x="975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9"/>
              <p:cNvSpPr/>
              <p:nvPr/>
            </p:nvSpPr>
            <p:spPr>
              <a:xfrm>
                <a:off x="3340100" y="1306513"/>
                <a:ext cx="254000" cy="141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500" y="120000"/>
                    </a:moveTo>
                    <a:lnTo>
                      <a:pt x="70500" y="113258"/>
                    </a:lnTo>
                    <a:lnTo>
                      <a:pt x="75750" y="99775"/>
                    </a:lnTo>
                    <a:lnTo>
                      <a:pt x="21000" y="113258"/>
                    </a:lnTo>
                    <a:lnTo>
                      <a:pt x="13500" y="95730"/>
                    </a:lnTo>
                    <a:lnTo>
                      <a:pt x="30750" y="91685"/>
                    </a:lnTo>
                    <a:lnTo>
                      <a:pt x="46500" y="91685"/>
                    </a:lnTo>
                    <a:lnTo>
                      <a:pt x="60000" y="78202"/>
                    </a:lnTo>
                    <a:lnTo>
                      <a:pt x="30750" y="74157"/>
                    </a:lnTo>
                    <a:lnTo>
                      <a:pt x="41250" y="57977"/>
                    </a:lnTo>
                    <a:lnTo>
                      <a:pt x="36000" y="57977"/>
                    </a:lnTo>
                    <a:lnTo>
                      <a:pt x="18750" y="78202"/>
                    </a:lnTo>
                    <a:lnTo>
                      <a:pt x="6750" y="71460"/>
                    </a:lnTo>
                    <a:lnTo>
                      <a:pt x="0" y="49887"/>
                    </a:lnTo>
                    <a:lnTo>
                      <a:pt x="18750" y="33707"/>
                    </a:lnTo>
                    <a:lnTo>
                      <a:pt x="27750" y="16179"/>
                    </a:lnTo>
                    <a:lnTo>
                      <a:pt x="41250" y="4044"/>
                    </a:lnTo>
                    <a:lnTo>
                      <a:pt x="54750" y="0"/>
                    </a:lnTo>
                    <a:lnTo>
                      <a:pt x="54750" y="21573"/>
                    </a:lnTo>
                    <a:lnTo>
                      <a:pt x="63000" y="21573"/>
                    </a:lnTo>
                    <a:lnTo>
                      <a:pt x="66750" y="28314"/>
                    </a:lnTo>
                    <a:lnTo>
                      <a:pt x="66750" y="49887"/>
                    </a:lnTo>
                    <a:lnTo>
                      <a:pt x="63000" y="66067"/>
                    </a:lnTo>
                    <a:lnTo>
                      <a:pt x="70500" y="71460"/>
                    </a:lnTo>
                    <a:lnTo>
                      <a:pt x="80250" y="83595"/>
                    </a:lnTo>
                    <a:lnTo>
                      <a:pt x="85500" y="66067"/>
                    </a:lnTo>
                    <a:lnTo>
                      <a:pt x="92250" y="49887"/>
                    </a:lnTo>
                    <a:lnTo>
                      <a:pt x="99000" y="28314"/>
                    </a:lnTo>
                    <a:lnTo>
                      <a:pt x="113250" y="16179"/>
                    </a:lnTo>
                    <a:lnTo>
                      <a:pt x="108000" y="37752"/>
                    </a:lnTo>
                    <a:lnTo>
                      <a:pt x="104250" y="57977"/>
                    </a:lnTo>
                    <a:lnTo>
                      <a:pt x="105750" y="74157"/>
                    </a:lnTo>
                    <a:lnTo>
                      <a:pt x="117750" y="66067"/>
                    </a:lnTo>
                    <a:lnTo>
                      <a:pt x="120000" y="83595"/>
                    </a:lnTo>
                    <a:lnTo>
                      <a:pt x="108000" y="105168"/>
                    </a:lnTo>
                    <a:lnTo>
                      <a:pt x="97500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9"/>
              <p:cNvSpPr/>
              <p:nvPr/>
            </p:nvSpPr>
            <p:spPr>
              <a:xfrm>
                <a:off x="4121150" y="2690813"/>
                <a:ext cx="166688" cy="1920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285" y="120000"/>
                    </a:moveTo>
                    <a:lnTo>
                      <a:pt x="92571" y="113057"/>
                    </a:lnTo>
                    <a:lnTo>
                      <a:pt x="100571" y="95206"/>
                    </a:lnTo>
                    <a:lnTo>
                      <a:pt x="96000" y="92231"/>
                    </a:lnTo>
                    <a:lnTo>
                      <a:pt x="85714" y="101157"/>
                    </a:lnTo>
                    <a:lnTo>
                      <a:pt x="57142" y="107107"/>
                    </a:lnTo>
                    <a:lnTo>
                      <a:pt x="77714" y="95206"/>
                    </a:lnTo>
                    <a:lnTo>
                      <a:pt x="57142" y="95206"/>
                    </a:lnTo>
                    <a:lnTo>
                      <a:pt x="0" y="92231"/>
                    </a:lnTo>
                    <a:lnTo>
                      <a:pt x="0" y="86280"/>
                    </a:lnTo>
                    <a:lnTo>
                      <a:pt x="18285" y="73388"/>
                    </a:lnTo>
                    <a:lnTo>
                      <a:pt x="3428" y="70413"/>
                    </a:lnTo>
                    <a:lnTo>
                      <a:pt x="28571" y="58512"/>
                    </a:lnTo>
                    <a:lnTo>
                      <a:pt x="28571" y="53553"/>
                    </a:lnTo>
                    <a:lnTo>
                      <a:pt x="46857" y="31735"/>
                    </a:lnTo>
                    <a:lnTo>
                      <a:pt x="60571" y="8925"/>
                    </a:lnTo>
                    <a:lnTo>
                      <a:pt x="85714" y="3966"/>
                    </a:lnTo>
                    <a:lnTo>
                      <a:pt x="92571" y="0"/>
                    </a:lnTo>
                    <a:lnTo>
                      <a:pt x="82285" y="15867"/>
                    </a:lnTo>
                    <a:lnTo>
                      <a:pt x="57142" y="42644"/>
                    </a:lnTo>
                    <a:lnTo>
                      <a:pt x="70857" y="37685"/>
                    </a:lnTo>
                    <a:lnTo>
                      <a:pt x="75428" y="40661"/>
                    </a:lnTo>
                    <a:lnTo>
                      <a:pt x="70857" y="49586"/>
                    </a:lnTo>
                    <a:lnTo>
                      <a:pt x="92571" y="53553"/>
                    </a:lnTo>
                    <a:lnTo>
                      <a:pt x="112000" y="58512"/>
                    </a:lnTo>
                    <a:lnTo>
                      <a:pt x="106285" y="67438"/>
                    </a:lnTo>
                    <a:lnTo>
                      <a:pt x="106285" y="77355"/>
                    </a:lnTo>
                    <a:lnTo>
                      <a:pt x="116571" y="73388"/>
                    </a:lnTo>
                    <a:lnTo>
                      <a:pt x="120000" y="86280"/>
                    </a:lnTo>
                    <a:lnTo>
                      <a:pt x="120000" y="95206"/>
                    </a:lnTo>
                    <a:lnTo>
                      <a:pt x="116571" y="104132"/>
                    </a:lnTo>
                    <a:lnTo>
                      <a:pt x="106285" y="120000"/>
                    </a:lnTo>
                    <a:lnTo>
                      <a:pt x="106285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9"/>
              <p:cNvSpPr/>
              <p:nvPr/>
            </p:nvSpPr>
            <p:spPr>
              <a:xfrm>
                <a:off x="3529013" y="1538288"/>
                <a:ext cx="147638" cy="141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806" y="120000"/>
                    </a:moveTo>
                    <a:lnTo>
                      <a:pt x="16774" y="115955"/>
                    </a:lnTo>
                    <a:lnTo>
                      <a:pt x="20645" y="98426"/>
                    </a:lnTo>
                    <a:lnTo>
                      <a:pt x="20645" y="80898"/>
                    </a:lnTo>
                    <a:lnTo>
                      <a:pt x="14193" y="66067"/>
                    </a:lnTo>
                    <a:lnTo>
                      <a:pt x="0" y="52584"/>
                    </a:lnTo>
                    <a:lnTo>
                      <a:pt x="0" y="32359"/>
                    </a:lnTo>
                    <a:lnTo>
                      <a:pt x="20645" y="24269"/>
                    </a:lnTo>
                    <a:lnTo>
                      <a:pt x="20645" y="48539"/>
                    </a:lnTo>
                    <a:lnTo>
                      <a:pt x="25806" y="52584"/>
                    </a:lnTo>
                    <a:lnTo>
                      <a:pt x="36129" y="40449"/>
                    </a:lnTo>
                    <a:lnTo>
                      <a:pt x="49032" y="28314"/>
                    </a:lnTo>
                    <a:lnTo>
                      <a:pt x="60645" y="28314"/>
                    </a:lnTo>
                    <a:lnTo>
                      <a:pt x="60645" y="18876"/>
                    </a:lnTo>
                    <a:lnTo>
                      <a:pt x="43870" y="12134"/>
                    </a:lnTo>
                    <a:lnTo>
                      <a:pt x="60645" y="0"/>
                    </a:lnTo>
                    <a:lnTo>
                      <a:pt x="72258" y="2696"/>
                    </a:lnTo>
                    <a:lnTo>
                      <a:pt x="85161" y="12134"/>
                    </a:lnTo>
                    <a:lnTo>
                      <a:pt x="112258" y="12134"/>
                    </a:lnTo>
                    <a:lnTo>
                      <a:pt x="120000" y="18876"/>
                    </a:lnTo>
                    <a:lnTo>
                      <a:pt x="116129" y="24269"/>
                    </a:lnTo>
                    <a:lnTo>
                      <a:pt x="104516" y="24269"/>
                    </a:lnTo>
                    <a:lnTo>
                      <a:pt x="108387" y="28314"/>
                    </a:lnTo>
                    <a:lnTo>
                      <a:pt x="96774" y="28314"/>
                    </a:lnTo>
                    <a:lnTo>
                      <a:pt x="76129" y="36404"/>
                    </a:lnTo>
                    <a:lnTo>
                      <a:pt x="76129" y="45842"/>
                    </a:lnTo>
                    <a:lnTo>
                      <a:pt x="85161" y="45842"/>
                    </a:lnTo>
                    <a:lnTo>
                      <a:pt x="92903" y="48539"/>
                    </a:lnTo>
                    <a:lnTo>
                      <a:pt x="96774" y="74157"/>
                    </a:lnTo>
                    <a:lnTo>
                      <a:pt x="81290" y="94382"/>
                    </a:lnTo>
                    <a:lnTo>
                      <a:pt x="64516" y="106516"/>
                    </a:lnTo>
                    <a:lnTo>
                      <a:pt x="49032" y="102471"/>
                    </a:lnTo>
                    <a:lnTo>
                      <a:pt x="52903" y="94382"/>
                    </a:lnTo>
                    <a:lnTo>
                      <a:pt x="41290" y="98426"/>
                    </a:lnTo>
                    <a:lnTo>
                      <a:pt x="41290" y="110561"/>
                    </a:lnTo>
                    <a:lnTo>
                      <a:pt x="2580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3529013" y="1538288"/>
                <a:ext cx="147638" cy="141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806" y="120000"/>
                    </a:moveTo>
                    <a:lnTo>
                      <a:pt x="16774" y="115955"/>
                    </a:lnTo>
                    <a:lnTo>
                      <a:pt x="20645" y="98426"/>
                    </a:lnTo>
                    <a:lnTo>
                      <a:pt x="20645" y="80898"/>
                    </a:lnTo>
                    <a:lnTo>
                      <a:pt x="14193" y="66067"/>
                    </a:lnTo>
                    <a:lnTo>
                      <a:pt x="0" y="52584"/>
                    </a:lnTo>
                    <a:lnTo>
                      <a:pt x="0" y="32359"/>
                    </a:lnTo>
                    <a:lnTo>
                      <a:pt x="20645" y="24269"/>
                    </a:lnTo>
                    <a:lnTo>
                      <a:pt x="20645" y="48539"/>
                    </a:lnTo>
                    <a:lnTo>
                      <a:pt x="25806" y="52584"/>
                    </a:lnTo>
                    <a:lnTo>
                      <a:pt x="36129" y="40449"/>
                    </a:lnTo>
                    <a:lnTo>
                      <a:pt x="49032" y="28314"/>
                    </a:lnTo>
                    <a:lnTo>
                      <a:pt x="60645" y="28314"/>
                    </a:lnTo>
                    <a:lnTo>
                      <a:pt x="60645" y="18876"/>
                    </a:lnTo>
                    <a:lnTo>
                      <a:pt x="43870" y="12134"/>
                    </a:lnTo>
                    <a:lnTo>
                      <a:pt x="60645" y="0"/>
                    </a:lnTo>
                    <a:lnTo>
                      <a:pt x="72258" y="2696"/>
                    </a:lnTo>
                    <a:lnTo>
                      <a:pt x="85161" y="12134"/>
                    </a:lnTo>
                    <a:lnTo>
                      <a:pt x="112258" y="12134"/>
                    </a:lnTo>
                    <a:lnTo>
                      <a:pt x="120000" y="18876"/>
                    </a:lnTo>
                    <a:lnTo>
                      <a:pt x="116129" y="24269"/>
                    </a:lnTo>
                    <a:lnTo>
                      <a:pt x="104516" y="24269"/>
                    </a:lnTo>
                    <a:lnTo>
                      <a:pt x="108387" y="28314"/>
                    </a:lnTo>
                    <a:lnTo>
                      <a:pt x="96774" y="28314"/>
                    </a:lnTo>
                    <a:lnTo>
                      <a:pt x="76129" y="36404"/>
                    </a:lnTo>
                    <a:lnTo>
                      <a:pt x="76129" y="45842"/>
                    </a:lnTo>
                    <a:lnTo>
                      <a:pt x="85161" y="45842"/>
                    </a:lnTo>
                    <a:lnTo>
                      <a:pt x="92903" y="48539"/>
                    </a:lnTo>
                    <a:lnTo>
                      <a:pt x="96774" y="74157"/>
                    </a:lnTo>
                    <a:lnTo>
                      <a:pt x="81290" y="94382"/>
                    </a:lnTo>
                    <a:lnTo>
                      <a:pt x="64516" y="106516"/>
                    </a:lnTo>
                    <a:lnTo>
                      <a:pt x="49032" y="102471"/>
                    </a:lnTo>
                    <a:lnTo>
                      <a:pt x="52903" y="94382"/>
                    </a:lnTo>
                    <a:lnTo>
                      <a:pt x="41290" y="98426"/>
                    </a:lnTo>
                    <a:lnTo>
                      <a:pt x="41290" y="110561"/>
                    </a:lnTo>
                    <a:lnTo>
                      <a:pt x="25806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3617913" y="1976438"/>
                <a:ext cx="173038" cy="136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1284" y="120000"/>
                    </a:moveTo>
                    <a:lnTo>
                      <a:pt x="78165" y="107441"/>
                    </a:lnTo>
                    <a:lnTo>
                      <a:pt x="78165" y="87906"/>
                    </a:lnTo>
                    <a:lnTo>
                      <a:pt x="68256" y="90697"/>
                    </a:lnTo>
                    <a:lnTo>
                      <a:pt x="50642" y="104651"/>
                    </a:lnTo>
                    <a:lnTo>
                      <a:pt x="37431" y="120000"/>
                    </a:lnTo>
                    <a:lnTo>
                      <a:pt x="20917" y="120000"/>
                    </a:lnTo>
                    <a:lnTo>
                      <a:pt x="17614" y="107441"/>
                    </a:lnTo>
                    <a:lnTo>
                      <a:pt x="0" y="113023"/>
                    </a:lnTo>
                    <a:lnTo>
                      <a:pt x="3302" y="99069"/>
                    </a:lnTo>
                    <a:lnTo>
                      <a:pt x="20917" y="90697"/>
                    </a:lnTo>
                    <a:lnTo>
                      <a:pt x="37431" y="43255"/>
                    </a:lnTo>
                    <a:lnTo>
                      <a:pt x="48440" y="18139"/>
                    </a:lnTo>
                    <a:lnTo>
                      <a:pt x="64954" y="0"/>
                    </a:lnTo>
                    <a:lnTo>
                      <a:pt x="64954" y="30697"/>
                    </a:lnTo>
                    <a:lnTo>
                      <a:pt x="73761" y="25116"/>
                    </a:lnTo>
                    <a:lnTo>
                      <a:pt x="97981" y="60000"/>
                    </a:lnTo>
                    <a:lnTo>
                      <a:pt x="97981" y="87906"/>
                    </a:lnTo>
                    <a:lnTo>
                      <a:pt x="113394" y="94883"/>
                    </a:lnTo>
                    <a:lnTo>
                      <a:pt x="120000" y="113023"/>
                    </a:lnTo>
                    <a:lnTo>
                      <a:pt x="101284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3617913" y="1976438"/>
                <a:ext cx="173038" cy="136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1284" y="120000"/>
                    </a:moveTo>
                    <a:lnTo>
                      <a:pt x="78165" y="107441"/>
                    </a:lnTo>
                    <a:lnTo>
                      <a:pt x="78165" y="87906"/>
                    </a:lnTo>
                    <a:lnTo>
                      <a:pt x="68256" y="90697"/>
                    </a:lnTo>
                    <a:lnTo>
                      <a:pt x="50642" y="104651"/>
                    </a:lnTo>
                    <a:lnTo>
                      <a:pt x="37431" y="120000"/>
                    </a:lnTo>
                    <a:lnTo>
                      <a:pt x="20917" y="120000"/>
                    </a:lnTo>
                    <a:lnTo>
                      <a:pt x="17614" y="107441"/>
                    </a:lnTo>
                    <a:lnTo>
                      <a:pt x="0" y="113023"/>
                    </a:lnTo>
                    <a:lnTo>
                      <a:pt x="3302" y="99069"/>
                    </a:lnTo>
                    <a:lnTo>
                      <a:pt x="20917" y="90697"/>
                    </a:lnTo>
                    <a:lnTo>
                      <a:pt x="37431" y="43255"/>
                    </a:lnTo>
                    <a:lnTo>
                      <a:pt x="48440" y="18139"/>
                    </a:lnTo>
                    <a:lnTo>
                      <a:pt x="64954" y="0"/>
                    </a:lnTo>
                    <a:lnTo>
                      <a:pt x="64954" y="30697"/>
                    </a:lnTo>
                    <a:lnTo>
                      <a:pt x="73761" y="25116"/>
                    </a:lnTo>
                    <a:lnTo>
                      <a:pt x="97981" y="60000"/>
                    </a:lnTo>
                    <a:lnTo>
                      <a:pt x="97981" y="87906"/>
                    </a:lnTo>
                    <a:lnTo>
                      <a:pt x="113394" y="94883"/>
                    </a:lnTo>
                    <a:lnTo>
                      <a:pt x="120000" y="113023"/>
                    </a:lnTo>
                    <a:lnTo>
                      <a:pt x="101284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3636963" y="1360488"/>
                <a:ext cx="122238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012" y="120000"/>
                    </a:moveTo>
                    <a:lnTo>
                      <a:pt x="29610" y="111000"/>
                    </a:lnTo>
                    <a:lnTo>
                      <a:pt x="59220" y="79500"/>
                    </a:lnTo>
                    <a:lnTo>
                      <a:pt x="6233" y="75000"/>
                    </a:lnTo>
                    <a:lnTo>
                      <a:pt x="0" y="60000"/>
                    </a:lnTo>
                    <a:lnTo>
                      <a:pt x="6233" y="28500"/>
                    </a:lnTo>
                    <a:lnTo>
                      <a:pt x="14025" y="0"/>
                    </a:lnTo>
                    <a:lnTo>
                      <a:pt x="24935" y="10500"/>
                    </a:lnTo>
                    <a:lnTo>
                      <a:pt x="29610" y="28500"/>
                    </a:lnTo>
                    <a:lnTo>
                      <a:pt x="38961" y="60000"/>
                    </a:lnTo>
                    <a:lnTo>
                      <a:pt x="59220" y="28500"/>
                    </a:lnTo>
                    <a:lnTo>
                      <a:pt x="67012" y="60000"/>
                    </a:lnTo>
                    <a:lnTo>
                      <a:pt x="73246" y="28500"/>
                    </a:lnTo>
                    <a:lnTo>
                      <a:pt x="91948" y="28500"/>
                    </a:lnTo>
                    <a:lnTo>
                      <a:pt x="120000" y="36000"/>
                    </a:lnTo>
                    <a:lnTo>
                      <a:pt x="116883" y="69000"/>
                    </a:lnTo>
                    <a:lnTo>
                      <a:pt x="96623" y="93000"/>
                    </a:lnTo>
                    <a:lnTo>
                      <a:pt x="67012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3636963" y="1360488"/>
                <a:ext cx="122238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012" y="120000"/>
                    </a:moveTo>
                    <a:lnTo>
                      <a:pt x="29610" y="111000"/>
                    </a:lnTo>
                    <a:lnTo>
                      <a:pt x="59220" y="79500"/>
                    </a:lnTo>
                    <a:lnTo>
                      <a:pt x="6233" y="75000"/>
                    </a:lnTo>
                    <a:lnTo>
                      <a:pt x="0" y="60000"/>
                    </a:lnTo>
                    <a:lnTo>
                      <a:pt x="6233" y="28500"/>
                    </a:lnTo>
                    <a:lnTo>
                      <a:pt x="14025" y="0"/>
                    </a:lnTo>
                    <a:lnTo>
                      <a:pt x="24935" y="10500"/>
                    </a:lnTo>
                    <a:lnTo>
                      <a:pt x="29610" y="28500"/>
                    </a:lnTo>
                    <a:lnTo>
                      <a:pt x="38961" y="60000"/>
                    </a:lnTo>
                    <a:lnTo>
                      <a:pt x="59220" y="28500"/>
                    </a:lnTo>
                    <a:lnTo>
                      <a:pt x="67012" y="60000"/>
                    </a:lnTo>
                    <a:lnTo>
                      <a:pt x="73246" y="28500"/>
                    </a:lnTo>
                    <a:lnTo>
                      <a:pt x="91948" y="28500"/>
                    </a:lnTo>
                    <a:lnTo>
                      <a:pt x="120000" y="36000"/>
                    </a:lnTo>
                    <a:lnTo>
                      <a:pt x="116883" y="69000"/>
                    </a:lnTo>
                    <a:lnTo>
                      <a:pt x="96623" y="93000"/>
                    </a:lnTo>
                    <a:lnTo>
                      <a:pt x="67012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3286125" y="1233488"/>
                <a:ext cx="201613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007" y="120000"/>
                    </a:moveTo>
                    <a:lnTo>
                      <a:pt x="29291" y="78461"/>
                    </a:lnTo>
                    <a:lnTo>
                      <a:pt x="15118" y="101538"/>
                    </a:lnTo>
                    <a:lnTo>
                      <a:pt x="0" y="94615"/>
                    </a:lnTo>
                    <a:lnTo>
                      <a:pt x="2834" y="64615"/>
                    </a:lnTo>
                    <a:lnTo>
                      <a:pt x="25511" y="57692"/>
                    </a:lnTo>
                    <a:lnTo>
                      <a:pt x="40629" y="34615"/>
                    </a:lnTo>
                    <a:lnTo>
                      <a:pt x="64251" y="23076"/>
                    </a:lnTo>
                    <a:lnTo>
                      <a:pt x="86929" y="0"/>
                    </a:lnTo>
                    <a:lnTo>
                      <a:pt x="104881" y="23076"/>
                    </a:lnTo>
                    <a:lnTo>
                      <a:pt x="107716" y="6923"/>
                    </a:lnTo>
                    <a:lnTo>
                      <a:pt x="116220" y="6923"/>
                    </a:lnTo>
                    <a:lnTo>
                      <a:pt x="120000" y="34615"/>
                    </a:lnTo>
                    <a:lnTo>
                      <a:pt x="104881" y="48461"/>
                    </a:lnTo>
                    <a:lnTo>
                      <a:pt x="101102" y="71538"/>
                    </a:lnTo>
                    <a:lnTo>
                      <a:pt x="95433" y="71538"/>
                    </a:lnTo>
                    <a:lnTo>
                      <a:pt x="95433" y="85384"/>
                    </a:lnTo>
                    <a:lnTo>
                      <a:pt x="75590" y="94615"/>
                    </a:lnTo>
                    <a:lnTo>
                      <a:pt x="70866" y="113076"/>
                    </a:lnTo>
                    <a:lnTo>
                      <a:pt x="64251" y="94615"/>
                    </a:lnTo>
                    <a:lnTo>
                      <a:pt x="77480" y="48461"/>
                    </a:lnTo>
                    <a:lnTo>
                      <a:pt x="55748" y="71538"/>
                    </a:lnTo>
                    <a:lnTo>
                      <a:pt x="55748" y="85384"/>
                    </a:lnTo>
                    <a:lnTo>
                      <a:pt x="43464" y="101538"/>
                    </a:lnTo>
                    <a:lnTo>
                      <a:pt x="45354" y="85384"/>
                    </a:lnTo>
                    <a:lnTo>
                      <a:pt x="32125" y="113076"/>
                    </a:lnTo>
                    <a:lnTo>
                      <a:pt x="17007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3286125" y="1233488"/>
                <a:ext cx="201613" cy="82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007" y="120000"/>
                    </a:moveTo>
                    <a:lnTo>
                      <a:pt x="29291" y="78461"/>
                    </a:lnTo>
                    <a:lnTo>
                      <a:pt x="15118" y="101538"/>
                    </a:lnTo>
                    <a:lnTo>
                      <a:pt x="0" y="94615"/>
                    </a:lnTo>
                    <a:lnTo>
                      <a:pt x="2834" y="64615"/>
                    </a:lnTo>
                    <a:lnTo>
                      <a:pt x="25511" y="57692"/>
                    </a:lnTo>
                    <a:lnTo>
                      <a:pt x="40629" y="34615"/>
                    </a:lnTo>
                    <a:lnTo>
                      <a:pt x="64251" y="23076"/>
                    </a:lnTo>
                    <a:lnTo>
                      <a:pt x="86929" y="0"/>
                    </a:lnTo>
                    <a:lnTo>
                      <a:pt x="104881" y="23076"/>
                    </a:lnTo>
                    <a:lnTo>
                      <a:pt x="107716" y="6923"/>
                    </a:lnTo>
                    <a:lnTo>
                      <a:pt x="116220" y="6923"/>
                    </a:lnTo>
                    <a:lnTo>
                      <a:pt x="120000" y="34615"/>
                    </a:lnTo>
                    <a:lnTo>
                      <a:pt x="104881" y="48461"/>
                    </a:lnTo>
                    <a:lnTo>
                      <a:pt x="101102" y="71538"/>
                    </a:lnTo>
                    <a:lnTo>
                      <a:pt x="95433" y="71538"/>
                    </a:lnTo>
                    <a:lnTo>
                      <a:pt x="95433" y="85384"/>
                    </a:lnTo>
                    <a:lnTo>
                      <a:pt x="75590" y="94615"/>
                    </a:lnTo>
                    <a:lnTo>
                      <a:pt x="70866" y="113076"/>
                    </a:lnTo>
                    <a:lnTo>
                      <a:pt x="64251" y="94615"/>
                    </a:lnTo>
                    <a:lnTo>
                      <a:pt x="77480" y="48461"/>
                    </a:lnTo>
                    <a:lnTo>
                      <a:pt x="55748" y="71538"/>
                    </a:lnTo>
                    <a:lnTo>
                      <a:pt x="55748" y="85384"/>
                    </a:lnTo>
                    <a:lnTo>
                      <a:pt x="43464" y="101538"/>
                    </a:lnTo>
                    <a:lnTo>
                      <a:pt x="45354" y="85384"/>
                    </a:lnTo>
                    <a:lnTo>
                      <a:pt x="32125" y="113076"/>
                    </a:lnTo>
                    <a:lnTo>
                      <a:pt x="17007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3657600" y="1560513"/>
                <a:ext cx="160338" cy="98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009" y="120000"/>
                    </a:moveTo>
                    <a:lnTo>
                      <a:pt x="0" y="108387"/>
                    </a:lnTo>
                    <a:lnTo>
                      <a:pt x="7128" y="79354"/>
                    </a:lnTo>
                    <a:lnTo>
                      <a:pt x="24950" y="30967"/>
                    </a:lnTo>
                    <a:lnTo>
                      <a:pt x="48712" y="0"/>
                    </a:lnTo>
                    <a:lnTo>
                      <a:pt x="79603" y="0"/>
                    </a:lnTo>
                    <a:lnTo>
                      <a:pt x="120000" y="30967"/>
                    </a:lnTo>
                    <a:lnTo>
                      <a:pt x="92673" y="60000"/>
                    </a:lnTo>
                    <a:lnTo>
                      <a:pt x="60594" y="89032"/>
                    </a:lnTo>
                    <a:lnTo>
                      <a:pt x="24950" y="60000"/>
                    </a:lnTo>
                    <a:lnTo>
                      <a:pt x="19009" y="79354"/>
                    </a:lnTo>
                    <a:lnTo>
                      <a:pt x="40396" y="83225"/>
                    </a:lnTo>
                    <a:lnTo>
                      <a:pt x="19009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3657600" y="1560513"/>
                <a:ext cx="160338" cy="98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009" y="120000"/>
                    </a:moveTo>
                    <a:lnTo>
                      <a:pt x="0" y="108387"/>
                    </a:lnTo>
                    <a:lnTo>
                      <a:pt x="7128" y="79354"/>
                    </a:lnTo>
                    <a:lnTo>
                      <a:pt x="24950" y="30967"/>
                    </a:lnTo>
                    <a:lnTo>
                      <a:pt x="48712" y="0"/>
                    </a:lnTo>
                    <a:lnTo>
                      <a:pt x="79603" y="0"/>
                    </a:lnTo>
                    <a:lnTo>
                      <a:pt x="120000" y="30967"/>
                    </a:lnTo>
                    <a:lnTo>
                      <a:pt x="92673" y="60000"/>
                    </a:lnTo>
                    <a:lnTo>
                      <a:pt x="60594" y="89032"/>
                    </a:lnTo>
                    <a:lnTo>
                      <a:pt x="24950" y="60000"/>
                    </a:lnTo>
                    <a:lnTo>
                      <a:pt x="19009" y="79354"/>
                    </a:lnTo>
                    <a:lnTo>
                      <a:pt x="40396" y="83225"/>
                    </a:lnTo>
                    <a:lnTo>
                      <a:pt x="19009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3540125" y="1228725"/>
                <a:ext cx="93663" cy="53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2711" y="120000"/>
                    </a:moveTo>
                    <a:lnTo>
                      <a:pt x="0" y="120000"/>
                    </a:lnTo>
                    <a:lnTo>
                      <a:pt x="0" y="84705"/>
                    </a:lnTo>
                    <a:lnTo>
                      <a:pt x="8135" y="52941"/>
                    </a:lnTo>
                    <a:lnTo>
                      <a:pt x="30508" y="10588"/>
                    </a:lnTo>
                    <a:lnTo>
                      <a:pt x="69152" y="0"/>
                    </a:lnTo>
                    <a:lnTo>
                      <a:pt x="120000" y="31764"/>
                    </a:lnTo>
                    <a:lnTo>
                      <a:pt x="105762" y="52941"/>
                    </a:lnTo>
                    <a:lnTo>
                      <a:pt x="81355" y="52941"/>
                    </a:lnTo>
                    <a:lnTo>
                      <a:pt x="73220" y="63529"/>
                    </a:lnTo>
                    <a:lnTo>
                      <a:pt x="87457" y="84705"/>
                    </a:lnTo>
                    <a:lnTo>
                      <a:pt x="73220" y="109411"/>
                    </a:lnTo>
                    <a:lnTo>
                      <a:pt x="42711" y="120000"/>
                    </a:lnTo>
                    <a:lnTo>
                      <a:pt x="42711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3473450" y="1743075"/>
                <a:ext cx="80963" cy="666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8235" y="120000"/>
                    </a:moveTo>
                    <a:lnTo>
                      <a:pt x="61176" y="120000"/>
                    </a:lnTo>
                    <a:lnTo>
                      <a:pt x="32941" y="94285"/>
                    </a:lnTo>
                    <a:lnTo>
                      <a:pt x="0" y="60000"/>
                    </a:lnTo>
                    <a:lnTo>
                      <a:pt x="23529" y="48571"/>
                    </a:lnTo>
                    <a:lnTo>
                      <a:pt x="54117" y="25714"/>
                    </a:lnTo>
                    <a:lnTo>
                      <a:pt x="91764" y="0"/>
                    </a:lnTo>
                    <a:lnTo>
                      <a:pt x="112941" y="48571"/>
                    </a:lnTo>
                    <a:lnTo>
                      <a:pt x="120000" y="105714"/>
                    </a:lnTo>
                    <a:lnTo>
                      <a:pt x="108235" y="120000"/>
                    </a:lnTo>
                    <a:lnTo>
                      <a:pt x="108235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4000500" y="1633538"/>
                <a:ext cx="77788" cy="603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20000"/>
                    </a:moveTo>
                    <a:lnTo>
                      <a:pt x="90612" y="110526"/>
                    </a:lnTo>
                    <a:lnTo>
                      <a:pt x="58775" y="97894"/>
                    </a:lnTo>
                    <a:lnTo>
                      <a:pt x="12244" y="110526"/>
                    </a:lnTo>
                    <a:lnTo>
                      <a:pt x="0" y="82105"/>
                    </a:lnTo>
                    <a:lnTo>
                      <a:pt x="12244" y="41052"/>
                    </a:lnTo>
                    <a:lnTo>
                      <a:pt x="7346" y="31578"/>
                    </a:lnTo>
                    <a:lnTo>
                      <a:pt x="22040" y="0"/>
                    </a:lnTo>
                    <a:lnTo>
                      <a:pt x="46530" y="18947"/>
                    </a:lnTo>
                    <a:lnTo>
                      <a:pt x="102857" y="41052"/>
                    </a:lnTo>
                    <a:lnTo>
                      <a:pt x="119999" y="120000"/>
                    </a:lnTo>
                    <a:lnTo>
                      <a:pt x="119999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3730625" y="1466850"/>
                <a:ext cx="73025" cy="603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3478" y="120000"/>
                    </a:moveTo>
                    <a:lnTo>
                      <a:pt x="31304" y="101052"/>
                    </a:lnTo>
                    <a:lnTo>
                      <a:pt x="0" y="50526"/>
                    </a:lnTo>
                    <a:lnTo>
                      <a:pt x="46956" y="22105"/>
                    </a:lnTo>
                    <a:lnTo>
                      <a:pt x="112173" y="0"/>
                    </a:lnTo>
                    <a:lnTo>
                      <a:pt x="120000" y="22105"/>
                    </a:lnTo>
                    <a:lnTo>
                      <a:pt x="112173" y="50526"/>
                    </a:lnTo>
                    <a:lnTo>
                      <a:pt x="83478" y="120000"/>
                    </a:lnTo>
                    <a:lnTo>
                      <a:pt x="83478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3922713" y="1903413"/>
                <a:ext cx="61913" cy="444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384" y="119999"/>
                    </a:moveTo>
                    <a:lnTo>
                      <a:pt x="0" y="107142"/>
                    </a:lnTo>
                    <a:lnTo>
                      <a:pt x="6153" y="68571"/>
                    </a:lnTo>
                    <a:lnTo>
                      <a:pt x="46153" y="29999"/>
                    </a:lnTo>
                    <a:lnTo>
                      <a:pt x="92307" y="0"/>
                    </a:lnTo>
                    <a:lnTo>
                      <a:pt x="120000" y="29999"/>
                    </a:lnTo>
                    <a:lnTo>
                      <a:pt x="92307" y="107142"/>
                    </a:lnTo>
                    <a:lnTo>
                      <a:pt x="55384" y="119999"/>
                    </a:lnTo>
                    <a:lnTo>
                      <a:pt x="55384" y="11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3467100" y="1512888"/>
                <a:ext cx="5397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1764" y="120000"/>
                    </a:moveTo>
                    <a:lnTo>
                      <a:pt x="21176" y="52000"/>
                    </a:lnTo>
                    <a:lnTo>
                      <a:pt x="0" y="12000"/>
                    </a:lnTo>
                    <a:lnTo>
                      <a:pt x="45882" y="0"/>
                    </a:lnTo>
                    <a:lnTo>
                      <a:pt x="95294" y="0"/>
                    </a:lnTo>
                    <a:lnTo>
                      <a:pt x="120000" y="52000"/>
                    </a:lnTo>
                    <a:lnTo>
                      <a:pt x="105882" y="72000"/>
                    </a:lnTo>
                    <a:lnTo>
                      <a:pt x="63529" y="100000"/>
                    </a:lnTo>
                    <a:lnTo>
                      <a:pt x="31764" y="120000"/>
                    </a:lnTo>
                    <a:lnTo>
                      <a:pt x="31764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3589338" y="1204913"/>
                <a:ext cx="77788" cy="23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3265" y="120000"/>
                    </a:moveTo>
                    <a:lnTo>
                      <a:pt x="29387" y="72000"/>
                    </a:lnTo>
                    <a:lnTo>
                      <a:pt x="0" y="24000"/>
                    </a:lnTo>
                    <a:lnTo>
                      <a:pt x="44081" y="0"/>
                    </a:lnTo>
                    <a:lnTo>
                      <a:pt x="112653" y="0"/>
                    </a:lnTo>
                    <a:lnTo>
                      <a:pt x="119999" y="96000"/>
                    </a:lnTo>
                    <a:lnTo>
                      <a:pt x="83265" y="120000"/>
                    </a:lnTo>
                    <a:lnTo>
                      <a:pt x="83265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3676650" y="2133600"/>
                <a:ext cx="58738" cy="3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2162" y="120000"/>
                    </a:moveTo>
                    <a:lnTo>
                      <a:pt x="0" y="105000"/>
                    </a:lnTo>
                    <a:lnTo>
                      <a:pt x="12972" y="70000"/>
                    </a:lnTo>
                    <a:lnTo>
                      <a:pt x="51891" y="0"/>
                    </a:lnTo>
                    <a:lnTo>
                      <a:pt x="120000" y="35000"/>
                    </a:lnTo>
                    <a:lnTo>
                      <a:pt x="97297" y="70000"/>
                    </a:lnTo>
                    <a:lnTo>
                      <a:pt x="42162" y="120000"/>
                    </a:lnTo>
                    <a:lnTo>
                      <a:pt x="42162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4008438" y="2741613"/>
                <a:ext cx="58738" cy="396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68108" y="105600"/>
                    </a:lnTo>
                    <a:lnTo>
                      <a:pt x="35675" y="72000"/>
                    </a:lnTo>
                    <a:lnTo>
                      <a:pt x="0" y="9600"/>
                    </a:lnTo>
                    <a:lnTo>
                      <a:pt x="22702" y="0"/>
                    </a:lnTo>
                    <a:lnTo>
                      <a:pt x="81081" y="43200"/>
                    </a:lnTo>
                    <a:lnTo>
                      <a:pt x="113513" y="8640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3749675" y="2171700"/>
                <a:ext cx="3492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2727" y="120000"/>
                    </a:moveTo>
                    <a:lnTo>
                      <a:pt x="0" y="73846"/>
                    </a:lnTo>
                    <a:lnTo>
                      <a:pt x="70909" y="0"/>
                    </a:lnTo>
                    <a:lnTo>
                      <a:pt x="120000" y="0"/>
                    </a:lnTo>
                    <a:lnTo>
                      <a:pt x="120000" y="32307"/>
                    </a:lnTo>
                    <a:lnTo>
                      <a:pt x="32727" y="120000"/>
                    </a:lnTo>
                    <a:lnTo>
                      <a:pt x="32727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3824288" y="2119313"/>
                <a:ext cx="14288" cy="25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6666" y="120000"/>
                    </a:moveTo>
                    <a:lnTo>
                      <a:pt x="0" y="0"/>
                    </a:lnTo>
                    <a:lnTo>
                      <a:pt x="120000" y="52500"/>
                    </a:lnTo>
                    <a:lnTo>
                      <a:pt x="120000" y="90000"/>
                    </a:lnTo>
                    <a:lnTo>
                      <a:pt x="66666" y="120000"/>
                    </a:lnTo>
                    <a:lnTo>
                      <a:pt x="66666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3852863" y="2119313"/>
                <a:ext cx="14288" cy="14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000" y="120000"/>
                    </a:moveTo>
                    <a:lnTo>
                      <a:pt x="0" y="0"/>
                    </a:lnTo>
                    <a:lnTo>
                      <a:pt x="40000" y="0"/>
                    </a:lnTo>
                    <a:lnTo>
                      <a:pt x="120000" y="93333"/>
                    </a:lnTo>
                    <a:lnTo>
                      <a:pt x="40000" y="120000"/>
                    </a:lnTo>
                    <a:lnTo>
                      <a:pt x="4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3446463" y="3933825"/>
                <a:ext cx="334963" cy="463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630" y="28767"/>
                    </a:moveTo>
                    <a:lnTo>
                      <a:pt x="22748" y="32876"/>
                    </a:lnTo>
                    <a:lnTo>
                      <a:pt x="22748" y="28767"/>
                    </a:lnTo>
                    <a:lnTo>
                      <a:pt x="29573" y="22602"/>
                    </a:lnTo>
                    <a:lnTo>
                      <a:pt x="35829" y="21780"/>
                    </a:lnTo>
                    <a:lnTo>
                      <a:pt x="36966" y="13561"/>
                    </a:lnTo>
                    <a:lnTo>
                      <a:pt x="43791" y="9863"/>
                    </a:lnTo>
                    <a:lnTo>
                      <a:pt x="47772" y="11506"/>
                    </a:lnTo>
                    <a:lnTo>
                      <a:pt x="51184" y="9863"/>
                    </a:lnTo>
                    <a:lnTo>
                      <a:pt x="65402" y="6164"/>
                    </a:lnTo>
                    <a:lnTo>
                      <a:pt x="68246" y="4931"/>
                    </a:lnTo>
                    <a:lnTo>
                      <a:pt x="70521" y="2465"/>
                    </a:lnTo>
                    <a:lnTo>
                      <a:pt x="75639" y="0"/>
                    </a:lnTo>
                    <a:lnTo>
                      <a:pt x="79052" y="2465"/>
                    </a:lnTo>
                    <a:lnTo>
                      <a:pt x="75639" y="4931"/>
                    </a:lnTo>
                    <a:lnTo>
                      <a:pt x="70521" y="4931"/>
                    </a:lnTo>
                    <a:lnTo>
                      <a:pt x="68246" y="8630"/>
                    </a:lnTo>
                    <a:lnTo>
                      <a:pt x="63127" y="12328"/>
                    </a:lnTo>
                    <a:lnTo>
                      <a:pt x="60284" y="17671"/>
                    </a:lnTo>
                    <a:lnTo>
                      <a:pt x="60284" y="20136"/>
                    </a:lnTo>
                    <a:lnTo>
                      <a:pt x="58009" y="23835"/>
                    </a:lnTo>
                    <a:lnTo>
                      <a:pt x="61421" y="23835"/>
                    </a:lnTo>
                    <a:lnTo>
                      <a:pt x="67109" y="32876"/>
                    </a:lnTo>
                    <a:lnTo>
                      <a:pt x="67109" y="37808"/>
                    </a:lnTo>
                    <a:lnTo>
                      <a:pt x="75639" y="40273"/>
                    </a:lnTo>
                    <a:lnTo>
                      <a:pt x="89857" y="41506"/>
                    </a:lnTo>
                    <a:lnTo>
                      <a:pt x="94976" y="46438"/>
                    </a:lnTo>
                    <a:lnTo>
                      <a:pt x="113744" y="46438"/>
                    </a:lnTo>
                    <a:lnTo>
                      <a:pt x="110900" y="53013"/>
                    </a:lnTo>
                    <a:lnTo>
                      <a:pt x="110900" y="60821"/>
                    </a:lnTo>
                    <a:lnTo>
                      <a:pt x="116018" y="65753"/>
                    </a:lnTo>
                    <a:lnTo>
                      <a:pt x="112037" y="69452"/>
                    </a:lnTo>
                    <a:lnTo>
                      <a:pt x="116018" y="74383"/>
                    </a:lnTo>
                    <a:lnTo>
                      <a:pt x="120000" y="82602"/>
                    </a:lnTo>
                    <a:lnTo>
                      <a:pt x="116018" y="80958"/>
                    </a:lnTo>
                    <a:lnTo>
                      <a:pt x="113744" y="76027"/>
                    </a:lnTo>
                    <a:lnTo>
                      <a:pt x="106919" y="76027"/>
                    </a:lnTo>
                    <a:lnTo>
                      <a:pt x="104644" y="78493"/>
                    </a:lnTo>
                    <a:lnTo>
                      <a:pt x="92701" y="78493"/>
                    </a:lnTo>
                    <a:lnTo>
                      <a:pt x="89857" y="78493"/>
                    </a:lnTo>
                    <a:lnTo>
                      <a:pt x="89857" y="82602"/>
                    </a:lnTo>
                    <a:lnTo>
                      <a:pt x="94976" y="83424"/>
                    </a:lnTo>
                    <a:lnTo>
                      <a:pt x="94976" y="85479"/>
                    </a:lnTo>
                    <a:lnTo>
                      <a:pt x="89857" y="85479"/>
                    </a:lnTo>
                    <a:lnTo>
                      <a:pt x="87582" y="90000"/>
                    </a:lnTo>
                    <a:lnTo>
                      <a:pt x="92701" y="93698"/>
                    </a:lnTo>
                    <a:lnTo>
                      <a:pt x="94976" y="98630"/>
                    </a:lnTo>
                    <a:lnTo>
                      <a:pt x="89857" y="119999"/>
                    </a:lnTo>
                    <a:lnTo>
                      <a:pt x="87582" y="119999"/>
                    </a:lnTo>
                    <a:lnTo>
                      <a:pt x="82464" y="116301"/>
                    </a:lnTo>
                    <a:lnTo>
                      <a:pt x="86445" y="109726"/>
                    </a:lnTo>
                    <a:lnTo>
                      <a:pt x="79052" y="106027"/>
                    </a:lnTo>
                    <a:lnTo>
                      <a:pt x="70521" y="106027"/>
                    </a:lnTo>
                    <a:lnTo>
                      <a:pt x="65402" y="107260"/>
                    </a:lnTo>
                    <a:lnTo>
                      <a:pt x="60284" y="107260"/>
                    </a:lnTo>
                    <a:lnTo>
                      <a:pt x="54028" y="102328"/>
                    </a:lnTo>
                    <a:lnTo>
                      <a:pt x="45497" y="97397"/>
                    </a:lnTo>
                    <a:lnTo>
                      <a:pt x="40947" y="92054"/>
                    </a:lnTo>
                    <a:lnTo>
                      <a:pt x="35829" y="91232"/>
                    </a:lnTo>
                    <a:lnTo>
                      <a:pt x="31848" y="90000"/>
                    </a:lnTo>
                    <a:lnTo>
                      <a:pt x="26729" y="87123"/>
                    </a:lnTo>
                    <a:lnTo>
                      <a:pt x="19336" y="87123"/>
                    </a:lnTo>
                    <a:lnTo>
                      <a:pt x="12511" y="84657"/>
                    </a:lnTo>
                    <a:lnTo>
                      <a:pt x="2274" y="80958"/>
                    </a:lnTo>
                    <a:lnTo>
                      <a:pt x="0" y="77260"/>
                    </a:lnTo>
                    <a:lnTo>
                      <a:pt x="3412" y="72328"/>
                    </a:lnTo>
                    <a:lnTo>
                      <a:pt x="14786" y="65753"/>
                    </a:lnTo>
                    <a:lnTo>
                      <a:pt x="17630" y="62876"/>
                    </a:lnTo>
                    <a:lnTo>
                      <a:pt x="14786" y="60821"/>
                    </a:lnTo>
                    <a:lnTo>
                      <a:pt x="15355" y="56712"/>
                    </a:lnTo>
                    <a:lnTo>
                      <a:pt x="15355" y="48904"/>
                    </a:lnTo>
                    <a:lnTo>
                      <a:pt x="15355" y="44383"/>
                    </a:lnTo>
                    <a:lnTo>
                      <a:pt x="15355" y="43150"/>
                    </a:lnTo>
                    <a:lnTo>
                      <a:pt x="10805" y="39452"/>
                    </a:lnTo>
                    <a:lnTo>
                      <a:pt x="14786" y="34931"/>
                    </a:lnTo>
                    <a:lnTo>
                      <a:pt x="14786" y="36575"/>
                    </a:lnTo>
                    <a:lnTo>
                      <a:pt x="17630" y="32876"/>
                    </a:lnTo>
                    <a:lnTo>
                      <a:pt x="17630" y="2876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3446463" y="3933825"/>
                <a:ext cx="334963" cy="463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630" y="28767"/>
                    </a:moveTo>
                    <a:lnTo>
                      <a:pt x="22748" y="32876"/>
                    </a:lnTo>
                    <a:lnTo>
                      <a:pt x="22748" y="28767"/>
                    </a:lnTo>
                    <a:lnTo>
                      <a:pt x="29573" y="22602"/>
                    </a:lnTo>
                    <a:lnTo>
                      <a:pt x="35829" y="21780"/>
                    </a:lnTo>
                    <a:lnTo>
                      <a:pt x="36966" y="13561"/>
                    </a:lnTo>
                    <a:lnTo>
                      <a:pt x="43791" y="9863"/>
                    </a:lnTo>
                    <a:lnTo>
                      <a:pt x="47772" y="11506"/>
                    </a:lnTo>
                    <a:lnTo>
                      <a:pt x="51184" y="9863"/>
                    </a:lnTo>
                    <a:lnTo>
                      <a:pt x="65402" y="6164"/>
                    </a:lnTo>
                    <a:lnTo>
                      <a:pt x="68246" y="4931"/>
                    </a:lnTo>
                    <a:lnTo>
                      <a:pt x="70521" y="2465"/>
                    </a:lnTo>
                    <a:lnTo>
                      <a:pt x="75639" y="0"/>
                    </a:lnTo>
                    <a:lnTo>
                      <a:pt x="79052" y="2465"/>
                    </a:lnTo>
                    <a:lnTo>
                      <a:pt x="75639" y="4931"/>
                    </a:lnTo>
                    <a:lnTo>
                      <a:pt x="70521" y="4931"/>
                    </a:lnTo>
                    <a:lnTo>
                      <a:pt x="68246" y="8630"/>
                    </a:lnTo>
                    <a:lnTo>
                      <a:pt x="63127" y="12328"/>
                    </a:lnTo>
                    <a:lnTo>
                      <a:pt x="60284" y="17671"/>
                    </a:lnTo>
                    <a:lnTo>
                      <a:pt x="60284" y="20136"/>
                    </a:lnTo>
                    <a:lnTo>
                      <a:pt x="58009" y="23835"/>
                    </a:lnTo>
                    <a:lnTo>
                      <a:pt x="61421" y="23835"/>
                    </a:lnTo>
                    <a:lnTo>
                      <a:pt x="67109" y="32876"/>
                    </a:lnTo>
                    <a:lnTo>
                      <a:pt x="67109" y="37808"/>
                    </a:lnTo>
                    <a:lnTo>
                      <a:pt x="75639" y="40273"/>
                    </a:lnTo>
                    <a:lnTo>
                      <a:pt x="89857" y="41506"/>
                    </a:lnTo>
                    <a:lnTo>
                      <a:pt x="94976" y="46438"/>
                    </a:lnTo>
                    <a:lnTo>
                      <a:pt x="113744" y="46438"/>
                    </a:lnTo>
                    <a:lnTo>
                      <a:pt x="110900" y="53013"/>
                    </a:lnTo>
                    <a:lnTo>
                      <a:pt x="110900" y="60821"/>
                    </a:lnTo>
                    <a:lnTo>
                      <a:pt x="116018" y="65753"/>
                    </a:lnTo>
                    <a:lnTo>
                      <a:pt x="112037" y="69452"/>
                    </a:lnTo>
                    <a:lnTo>
                      <a:pt x="116018" y="74383"/>
                    </a:lnTo>
                    <a:lnTo>
                      <a:pt x="120000" y="82602"/>
                    </a:lnTo>
                    <a:lnTo>
                      <a:pt x="116018" y="80958"/>
                    </a:lnTo>
                    <a:lnTo>
                      <a:pt x="113744" y="76027"/>
                    </a:lnTo>
                    <a:lnTo>
                      <a:pt x="106919" y="76027"/>
                    </a:lnTo>
                    <a:lnTo>
                      <a:pt x="104644" y="78493"/>
                    </a:lnTo>
                    <a:lnTo>
                      <a:pt x="92701" y="78493"/>
                    </a:lnTo>
                    <a:lnTo>
                      <a:pt x="89857" y="78493"/>
                    </a:lnTo>
                    <a:lnTo>
                      <a:pt x="89857" y="82602"/>
                    </a:lnTo>
                    <a:lnTo>
                      <a:pt x="94976" y="83424"/>
                    </a:lnTo>
                    <a:lnTo>
                      <a:pt x="94976" y="85479"/>
                    </a:lnTo>
                    <a:lnTo>
                      <a:pt x="89857" y="85479"/>
                    </a:lnTo>
                    <a:lnTo>
                      <a:pt x="87582" y="90000"/>
                    </a:lnTo>
                    <a:lnTo>
                      <a:pt x="92701" y="93698"/>
                    </a:lnTo>
                    <a:lnTo>
                      <a:pt x="94976" y="98630"/>
                    </a:lnTo>
                    <a:lnTo>
                      <a:pt x="89857" y="119999"/>
                    </a:lnTo>
                    <a:lnTo>
                      <a:pt x="87582" y="119999"/>
                    </a:lnTo>
                    <a:lnTo>
                      <a:pt x="82464" y="116301"/>
                    </a:lnTo>
                    <a:lnTo>
                      <a:pt x="86445" y="109726"/>
                    </a:lnTo>
                    <a:lnTo>
                      <a:pt x="79052" y="106027"/>
                    </a:lnTo>
                    <a:lnTo>
                      <a:pt x="70521" y="106027"/>
                    </a:lnTo>
                    <a:lnTo>
                      <a:pt x="65402" y="107260"/>
                    </a:lnTo>
                    <a:lnTo>
                      <a:pt x="60284" y="107260"/>
                    </a:lnTo>
                    <a:lnTo>
                      <a:pt x="54028" y="102328"/>
                    </a:lnTo>
                    <a:lnTo>
                      <a:pt x="45497" y="97397"/>
                    </a:lnTo>
                    <a:lnTo>
                      <a:pt x="40947" y="92054"/>
                    </a:lnTo>
                    <a:lnTo>
                      <a:pt x="35829" y="91232"/>
                    </a:lnTo>
                    <a:lnTo>
                      <a:pt x="31848" y="90000"/>
                    </a:lnTo>
                    <a:lnTo>
                      <a:pt x="26729" y="87123"/>
                    </a:lnTo>
                    <a:lnTo>
                      <a:pt x="19336" y="87123"/>
                    </a:lnTo>
                    <a:lnTo>
                      <a:pt x="12511" y="84657"/>
                    </a:lnTo>
                    <a:lnTo>
                      <a:pt x="2274" y="80958"/>
                    </a:lnTo>
                    <a:lnTo>
                      <a:pt x="0" y="77260"/>
                    </a:lnTo>
                    <a:lnTo>
                      <a:pt x="3412" y="72328"/>
                    </a:lnTo>
                    <a:lnTo>
                      <a:pt x="14786" y="65753"/>
                    </a:lnTo>
                    <a:lnTo>
                      <a:pt x="17630" y="62876"/>
                    </a:lnTo>
                    <a:lnTo>
                      <a:pt x="14786" y="60821"/>
                    </a:lnTo>
                    <a:lnTo>
                      <a:pt x="15355" y="56712"/>
                    </a:lnTo>
                    <a:lnTo>
                      <a:pt x="15355" y="48904"/>
                    </a:lnTo>
                    <a:lnTo>
                      <a:pt x="15355" y="44383"/>
                    </a:lnTo>
                    <a:lnTo>
                      <a:pt x="15355" y="43150"/>
                    </a:lnTo>
                    <a:lnTo>
                      <a:pt x="10805" y="39452"/>
                    </a:lnTo>
                    <a:lnTo>
                      <a:pt x="14786" y="34931"/>
                    </a:lnTo>
                    <a:lnTo>
                      <a:pt x="14786" y="36575"/>
                    </a:lnTo>
                    <a:lnTo>
                      <a:pt x="17630" y="32876"/>
                    </a:lnTo>
                    <a:lnTo>
                      <a:pt x="17630" y="28767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3314700" y="3621088"/>
                <a:ext cx="293688" cy="10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189" y="120000"/>
                    </a:moveTo>
                    <a:lnTo>
                      <a:pt x="86270" y="91875"/>
                    </a:lnTo>
                    <a:lnTo>
                      <a:pt x="71351" y="80625"/>
                    </a:lnTo>
                    <a:lnTo>
                      <a:pt x="68108" y="56250"/>
                    </a:lnTo>
                    <a:lnTo>
                      <a:pt x="53837" y="50625"/>
                    </a:lnTo>
                    <a:lnTo>
                      <a:pt x="34378" y="20625"/>
                    </a:lnTo>
                    <a:lnTo>
                      <a:pt x="38270" y="20625"/>
                    </a:lnTo>
                    <a:lnTo>
                      <a:pt x="26594" y="16875"/>
                    </a:lnTo>
                    <a:lnTo>
                      <a:pt x="13621" y="39375"/>
                    </a:lnTo>
                    <a:lnTo>
                      <a:pt x="0" y="39375"/>
                    </a:lnTo>
                    <a:lnTo>
                      <a:pt x="5837" y="26250"/>
                    </a:lnTo>
                    <a:lnTo>
                      <a:pt x="16216" y="11250"/>
                    </a:lnTo>
                    <a:lnTo>
                      <a:pt x="29837" y="0"/>
                    </a:lnTo>
                    <a:lnTo>
                      <a:pt x="43459" y="0"/>
                    </a:lnTo>
                    <a:lnTo>
                      <a:pt x="57729" y="11250"/>
                    </a:lnTo>
                    <a:lnTo>
                      <a:pt x="71351" y="26250"/>
                    </a:lnTo>
                    <a:lnTo>
                      <a:pt x="86270" y="56250"/>
                    </a:lnTo>
                    <a:lnTo>
                      <a:pt x="101837" y="75000"/>
                    </a:lnTo>
                    <a:lnTo>
                      <a:pt x="100540" y="84375"/>
                    </a:lnTo>
                    <a:lnTo>
                      <a:pt x="109621" y="91875"/>
                    </a:lnTo>
                    <a:lnTo>
                      <a:pt x="120000" y="106875"/>
                    </a:lnTo>
                    <a:lnTo>
                      <a:pt x="77189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3314700" y="3621088"/>
                <a:ext cx="293688" cy="10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189" y="120000"/>
                    </a:moveTo>
                    <a:lnTo>
                      <a:pt x="86270" y="91875"/>
                    </a:lnTo>
                    <a:lnTo>
                      <a:pt x="71351" y="80625"/>
                    </a:lnTo>
                    <a:lnTo>
                      <a:pt x="68108" y="56250"/>
                    </a:lnTo>
                    <a:lnTo>
                      <a:pt x="53837" y="50625"/>
                    </a:lnTo>
                    <a:lnTo>
                      <a:pt x="34378" y="20625"/>
                    </a:lnTo>
                    <a:lnTo>
                      <a:pt x="38270" y="20625"/>
                    </a:lnTo>
                    <a:lnTo>
                      <a:pt x="26594" y="16875"/>
                    </a:lnTo>
                    <a:lnTo>
                      <a:pt x="13621" y="39375"/>
                    </a:lnTo>
                    <a:lnTo>
                      <a:pt x="0" y="39375"/>
                    </a:lnTo>
                    <a:lnTo>
                      <a:pt x="5837" y="26250"/>
                    </a:lnTo>
                    <a:lnTo>
                      <a:pt x="16216" y="11250"/>
                    </a:lnTo>
                    <a:lnTo>
                      <a:pt x="29837" y="0"/>
                    </a:lnTo>
                    <a:lnTo>
                      <a:pt x="43459" y="0"/>
                    </a:lnTo>
                    <a:lnTo>
                      <a:pt x="57729" y="11250"/>
                    </a:lnTo>
                    <a:lnTo>
                      <a:pt x="71351" y="26250"/>
                    </a:lnTo>
                    <a:lnTo>
                      <a:pt x="86270" y="56250"/>
                    </a:lnTo>
                    <a:lnTo>
                      <a:pt x="101837" y="75000"/>
                    </a:lnTo>
                    <a:lnTo>
                      <a:pt x="100540" y="84375"/>
                    </a:lnTo>
                    <a:lnTo>
                      <a:pt x="109621" y="91875"/>
                    </a:lnTo>
                    <a:lnTo>
                      <a:pt x="120000" y="106875"/>
                    </a:lnTo>
                    <a:lnTo>
                      <a:pt x="77189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2492375" y="3279775"/>
                <a:ext cx="768350" cy="5905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45"/>
                    </a:moveTo>
                    <a:lnTo>
                      <a:pt x="10165" y="0"/>
                    </a:lnTo>
                    <a:lnTo>
                      <a:pt x="9421" y="1612"/>
                    </a:lnTo>
                    <a:lnTo>
                      <a:pt x="24545" y="10645"/>
                    </a:lnTo>
                    <a:lnTo>
                      <a:pt x="36694" y="10645"/>
                    </a:lnTo>
                    <a:lnTo>
                      <a:pt x="36694" y="8064"/>
                    </a:lnTo>
                    <a:lnTo>
                      <a:pt x="44380" y="8709"/>
                    </a:lnTo>
                    <a:lnTo>
                      <a:pt x="49586" y="17741"/>
                    </a:lnTo>
                    <a:lnTo>
                      <a:pt x="51322" y="23548"/>
                    </a:lnTo>
                    <a:lnTo>
                      <a:pt x="56033" y="28709"/>
                    </a:lnTo>
                    <a:lnTo>
                      <a:pt x="60247" y="22903"/>
                    </a:lnTo>
                    <a:lnTo>
                      <a:pt x="64214" y="24838"/>
                    </a:lnTo>
                    <a:lnTo>
                      <a:pt x="68181" y="33870"/>
                    </a:lnTo>
                    <a:lnTo>
                      <a:pt x="70413" y="38709"/>
                    </a:lnTo>
                    <a:lnTo>
                      <a:pt x="71157" y="45483"/>
                    </a:lnTo>
                    <a:lnTo>
                      <a:pt x="77355" y="49354"/>
                    </a:lnTo>
                    <a:lnTo>
                      <a:pt x="78842" y="48387"/>
                    </a:lnTo>
                    <a:lnTo>
                      <a:pt x="78099" y="52580"/>
                    </a:lnTo>
                    <a:lnTo>
                      <a:pt x="76611" y="53548"/>
                    </a:lnTo>
                    <a:lnTo>
                      <a:pt x="75619" y="58387"/>
                    </a:lnTo>
                    <a:lnTo>
                      <a:pt x="74876" y="64838"/>
                    </a:lnTo>
                    <a:lnTo>
                      <a:pt x="74380" y="72258"/>
                    </a:lnTo>
                    <a:lnTo>
                      <a:pt x="75619" y="77096"/>
                    </a:lnTo>
                    <a:lnTo>
                      <a:pt x="74380" y="76129"/>
                    </a:lnTo>
                    <a:lnTo>
                      <a:pt x="75619" y="80967"/>
                    </a:lnTo>
                    <a:lnTo>
                      <a:pt x="78099" y="87741"/>
                    </a:lnTo>
                    <a:lnTo>
                      <a:pt x="79586" y="94193"/>
                    </a:lnTo>
                    <a:lnTo>
                      <a:pt x="84049" y="95806"/>
                    </a:lnTo>
                    <a:lnTo>
                      <a:pt x="85785" y="98064"/>
                    </a:lnTo>
                    <a:lnTo>
                      <a:pt x="92479" y="97096"/>
                    </a:lnTo>
                    <a:lnTo>
                      <a:pt x="96446" y="94838"/>
                    </a:lnTo>
                    <a:lnTo>
                      <a:pt x="102644" y="91935"/>
                    </a:lnTo>
                    <a:lnTo>
                      <a:pt x="104132" y="87741"/>
                    </a:lnTo>
                    <a:lnTo>
                      <a:pt x="105867" y="82258"/>
                    </a:lnTo>
                    <a:lnTo>
                      <a:pt x="107107" y="80322"/>
                    </a:lnTo>
                    <a:lnTo>
                      <a:pt x="112314" y="79032"/>
                    </a:lnTo>
                    <a:lnTo>
                      <a:pt x="115537" y="77096"/>
                    </a:lnTo>
                    <a:lnTo>
                      <a:pt x="120000" y="79032"/>
                    </a:lnTo>
                    <a:lnTo>
                      <a:pt x="120000" y="83225"/>
                    </a:lnTo>
                    <a:lnTo>
                      <a:pt x="117768" y="87096"/>
                    </a:lnTo>
                    <a:lnTo>
                      <a:pt x="115537" y="90000"/>
                    </a:lnTo>
                    <a:lnTo>
                      <a:pt x="116280" y="90645"/>
                    </a:lnTo>
                    <a:lnTo>
                      <a:pt x="114545" y="97096"/>
                    </a:lnTo>
                    <a:lnTo>
                      <a:pt x="113801" y="94838"/>
                    </a:lnTo>
                    <a:lnTo>
                      <a:pt x="112314" y="97096"/>
                    </a:lnTo>
                    <a:lnTo>
                      <a:pt x="111074" y="98064"/>
                    </a:lnTo>
                    <a:lnTo>
                      <a:pt x="109338" y="100967"/>
                    </a:lnTo>
                    <a:lnTo>
                      <a:pt x="100909" y="100967"/>
                    </a:lnTo>
                    <a:lnTo>
                      <a:pt x="100165" y="103870"/>
                    </a:lnTo>
                    <a:lnTo>
                      <a:pt x="103140" y="109032"/>
                    </a:lnTo>
                    <a:lnTo>
                      <a:pt x="102644" y="110967"/>
                    </a:lnTo>
                    <a:lnTo>
                      <a:pt x="97933" y="109677"/>
                    </a:lnTo>
                    <a:lnTo>
                      <a:pt x="94958" y="114838"/>
                    </a:lnTo>
                    <a:lnTo>
                      <a:pt x="95454" y="117096"/>
                    </a:lnTo>
                    <a:lnTo>
                      <a:pt x="94214" y="120000"/>
                    </a:lnTo>
                    <a:lnTo>
                      <a:pt x="91735" y="114838"/>
                    </a:lnTo>
                    <a:lnTo>
                      <a:pt x="85785" y="109677"/>
                    </a:lnTo>
                    <a:lnTo>
                      <a:pt x="83305" y="109677"/>
                    </a:lnTo>
                    <a:lnTo>
                      <a:pt x="76611" y="113870"/>
                    </a:lnTo>
                    <a:lnTo>
                      <a:pt x="67438" y="107741"/>
                    </a:lnTo>
                    <a:lnTo>
                      <a:pt x="59752" y="104838"/>
                    </a:lnTo>
                    <a:lnTo>
                      <a:pt x="53553" y="99354"/>
                    </a:lnTo>
                    <a:lnTo>
                      <a:pt x="48347" y="97096"/>
                    </a:lnTo>
                    <a:lnTo>
                      <a:pt x="42892" y="91935"/>
                    </a:lnTo>
                    <a:lnTo>
                      <a:pt x="39917" y="85161"/>
                    </a:lnTo>
                    <a:lnTo>
                      <a:pt x="40661" y="83225"/>
                    </a:lnTo>
                    <a:lnTo>
                      <a:pt x="40661" y="80967"/>
                    </a:lnTo>
                    <a:lnTo>
                      <a:pt x="41652" y="78064"/>
                    </a:lnTo>
                    <a:lnTo>
                      <a:pt x="40661" y="72258"/>
                    </a:lnTo>
                    <a:lnTo>
                      <a:pt x="37685" y="64193"/>
                    </a:lnTo>
                    <a:lnTo>
                      <a:pt x="33719" y="56451"/>
                    </a:lnTo>
                    <a:lnTo>
                      <a:pt x="27024" y="47741"/>
                    </a:lnTo>
                    <a:lnTo>
                      <a:pt x="27520" y="44193"/>
                    </a:lnTo>
                    <a:lnTo>
                      <a:pt x="27024" y="41290"/>
                    </a:lnTo>
                    <a:lnTo>
                      <a:pt x="23057" y="37419"/>
                    </a:lnTo>
                    <a:lnTo>
                      <a:pt x="23057" y="33870"/>
                    </a:lnTo>
                    <a:lnTo>
                      <a:pt x="21818" y="33870"/>
                    </a:lnTo>
                    <a:lnTo>
                      <a:pt x="19090" y="28709"/>
                    </a:lnTo>
                    <a:lnTo>
                      <a:pt x="16115" y="20645"/>
                    </a:lnTo>
                    <a:lnTo>
                      <a:pt x="15123" y="11612"/>
                    </a:lnTo>
                    <a:lnTo>
                      <a:pt x="8677" y="5806"/>
                    </a:lnTo>
                    <a:lnTo>
                      <a:pt x="7685" y="17741"/>
                    </a:lnTo>
                    <a:lnTo>
                      <a:pt x="10661" y="22903"/>
                    </a:lnTo>
                    <a:lnTo>
                      <a:pt x="13884" y="29354"/>
                    </a:lnTo>
                    <a:lnTo>
                      <a:pt x="13884" y="33870"/>
                    </a:lnTo>
                    <a:lnTo>
                      <a:pt x="15123" y="35483"/>
                    </a:lnTo>
                    <a:lnTo>
                      <a:pt x="16859" y="42580"/>
                    </a:lnTo>
                    <a:lnTo>
                      <a:pt x="17851" y="39677"/>
                    </a:lnTo>
                    <a:lnTo>
                      <a:pt x="20826" y="53548"/>
                    </a:lnTo>
                    <a:lnTo>
                      <a:pt x="22314" y="57096"/>
                    </a:lnTo>
                    <a:lnTo>
                      <a:pt x="23801" y="60000"/>
                    </a:lnTo>
                    <a:lnTo>
                      <a:pt x="24545" y="64838"/>
                    </a:lnTo>
                    <a:lnTo>
                      <a:pt x="22314" y="68387"/>
                    </a:lnTo>
                    <a:lnTo>
                      <a:pt x="20826" y="63225"/>
                    </a:lnTo>
                    <a:lnTo>
                      <a:pt x="13884" y="52580"/>
                    </a:lnTo>
                    <a:lnTo>
                      <a:pt x="13884" y="45483"/>
                    </a:lnTo>
                    <a:lnTo>
                      <a:pt x="10661" y="39677"/>
                    </a:lnTo>
                    <a:lnTo>
                      <a:pt x="9421" y="40645"/>
                    </a:lnTo>
                    <a:lnTo>
                      <a:pt x="4958" y="33870"/>
                    </a:lnTo>
                    <a:lnTo>
                      <a:pt x="8677" y="34516"/>
                    </a:lnTo>
                    <a:lnTo>
                      <a:pt x="8677" y="29354"/>
                    </a:lnTo>
                    <a:lnTo>
                      <a:pt x="5454" y="22903"/>
                    </a:lnTo>
                    <a:lnTo>
                      <a:pt x="3223" y="18387"/>
                    </a:lnTo>
                    <a:lnTo>
                      <a:pt x="1735" y="8709"/>
                    </a:lnTo>
                    <a:lnTo>
                      <a:pt x="0" y="645"/>
                    </a:lnTo>
                    <a:lnTo>
                      <a:pt x="0" y="645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3221038" y="3856038"/>
                <a:ext cx="123825" cy="122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69" y="52987"/>
                    </a:moveTo>
                    <a:lnTo>
                      <a:pt x="15384" y="56103"/>
                    </a:lnTo>
                    <a:lnTo>
                      <a:pt x="35384" y="37402"/>
                    </a:lnTo>
                    <a:lnTo>
                      <a:pt x="52307" y="28051"/>
                    </a:lnTo>
                    <a:lnTo>
                      <a:pt x="67692" y="14025"/>
                    </a:lnTo>
                    <a:lnTo>
                      <a:pt x="76923" y="9350"/>
                    </a:lnTo>
                    <a:lnTo>
                      <a:pt x="87692" y="14025"/>
                    </a:lnTo>
                    <a:lnTo>
                      <a:pt x="120000" y="0"/>
                    </a:lnTo>
                    <a:lnTo>
                      <a:pt x="120000" y="14025"/>
                    </a:lnTo>
                    <a:lnTo>
                      <a:pt x="115384" y="28051"/>
                    </a:lnTo>
                    <a:lnTo>
                      <a:pt x="110769" y="46753"/>
                    </a:lnTo>
                    <a:lnTo>
                      <a:pt x="104615" y="70129"/>
                    </a:lnTo>
                    <a:lnTo>
                      <a:pt x="101538" y="99740"/>
                    </a:lnTo>
                    <a:lnTo>
                      <a:pt x="101538" y="120000"/>
                    </a:lnTo>
                    <a:lnTo>
                      <a:pt x="87692" y="120000"/>
                    </a:lnTo>
                    <a:lnTo>
                      <a:pt x="70769" y="109090"/>
                    </a:lnTo>
                    <a:lnTo>
                      <a:pt x="56923" y="88831"/>
                    </a:lnTo>
                    <a:lnTo>
                      <a:pt x="43076" y="85714"/>
                    </a:lnTo>
                    <a:lnTo>
                      <a:pt x="52307" y="109090"/>
                    </a:lnTo>
                    <a:lnTo>
                      <a:pt x="49230" y="109090"/>
                    </a:lnTo>
                    <a:lnTo>
                      <a:pt x="35384" y="99740"/>
                    </a:lnTo>
                    <a:lnTo>
                      <a:pt x="20000" y="81038"/>
                    </a:lnTo>
                    <a:lnTo>
                      <a:pt x="0" y="56103"/>
                    </a:lnTo>
                    <a:lnTo>
                      <a:pt x="10769" y="52987"/>
                    </a:lnTo>
                    <a:lnTo>
                      <a:pt x="10769" y="52987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3344863" y="4017963"/>
                <a:ext cx="150813" cy="682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68" y="0"/>
                    </a:moveTo>
                    <a:lnTo>
                      <a:pt x="13894" y="13953"/>
                    </a:lnTo>
                    <a:lnTo>
                      <a:pt x="22736" y="13953"/>
                    </a:lnTo>
                    <a:lnTo>
                      <a:pt x="34105" y="30697"/>
                    </a:lnTo>
                    <a:lnTo>
                      <a:pt x="54315" y="13953"/>
                    </a:lnTo>
                    <a:lnTo>
                      <a:pt x="69473" y="0"/>
                    </a:lnTo>
                    <a:lnTo>
                      <a:pt x="93473" y="5581"/>
                    </a:lnTo>
                    <a:lnTo>
                      <a:pt x="114947" y="30697"/>
                    </a:lnTo>
                    <a:lnTo>
                      <a:pt x="120000" y="47441"/>
                    </a:lnTo>
                    <a:lnTo>
                      <a:pt x="120000" y="75348"/>
                    </a:lnTo>
                    <a:lnTo>
                      <a:pt x="113684" y="100465"/>
                    </a:lnTo>
                    <a:lnTo>
                      <a:pt x="113684" y="89302"/>
                    </a:lnTo>
                    <a:lnTo>
                      <a:pt x="104842" y="120000"/>
                    </a:lnTo>
                    <a:lnTo>
                      <a:pt x="97263" y="64186"/>
                    </a:lnTo>
                    <a:lnTo>
                      <a:pt x="102315" y="47441"/>
                    </a:lnTo>
                    <a:lnTo>
                      <a:pt x="93473" y="47441"/>
                    </a:lnTo>
                    <a:lnTo>
                      <a:pt x="85894" y="30697"/>
                    </a:lnTo>
                    <a:lnTo>
                      <a:pt x="74526" y="30697"/>
                    </a:lnTo>
                    <a:lnTo>
                      <a:pt x="54315" y="64186"/>
                    </a:lnTo>
                    <a:lnTo>
                      <a:pt x="60631" y="100465"/>
                    </a:lnTo>
                    <a:lnTo>
                      <a:pt x="42947" y="108837"/>
                    </a:lnTo>
                    <a:lnTo>
                      <a:pt x="39157" y="83720"/>
                    </a:lnTo>
                    <a:lnTo>
                      <a:pt x="31578" y="89302"/>
                    </a:lnTo>
                    <a:lnTo>
                      <a:pt x="18947" y="64186"/>
                    </a:lnTo>
                    <a:lnTo>
                      <a:pt x="2526" y="58604"/>
                    </a:lnTo>
                    <a:lnTo>
                      <a:pt x="0" y="47441"/>
                    </a:lnTo>
                    <a:lnTo>
                      <a:pt x="0" y="30697"/>
                    </a:lnTo>
                    <a:lnTo>
                      <a:pt x="2526" y="0"/>
                    </a:lnTo>
                    <a:lnTo>
                      <a:pt x="11368" y="0"/>
                    </a:lnTo>
                    <a:lnTo>
                      <a:pt x="11368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3916363" y="4833938"/>
                <a:ext cx="230188" cy="2428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6078"/>
                    </a:moveTo>
                    <a:lnTo>
                      <a:pt x="4965" y="23529"/>
                    </a:lnTo>
                    <a:lnTo>
                      <a:pt x="3310" y="14901"/>
                    </a:lnTo>
                    <a:lnTo>
                      <a:pt x="10758" y="7058"/>
                    </a:lnTo>
                    <a:lnTo>
                      <a:pt x="10758" y="0"/>
                    </a:lnTo>
                    <a:lnTo>
                      <a:pt x="51310" y="0"/>
                    </a:lnTo>
                    <a:lnTo>
                      <a:pt x="63724" y="12549"/>
                    </a:lnTo>
                    <a:lnTo>
                      <a:pt x="68689" y="38431"/>
                    </a:lnTo>
                    <a:lnTo>
                      <a:pt x="100137" y="41568"/>
                    </a:lnTo>
                    <a:lnTo>
                      <a:pt x="112551" y="65098"/>
                    </a:lnTo>
                    <a:lnTo>
                      <a:pt x="114206" y="61960"/>
                    </a:lnTo>
                    <a:lnTo>
                      <a:pt x="120000" y="66666"/>
                    </a:lnTo>
                    <a:lnTo>
                      <a:pt x="120000" y="82352"/>
                    </a:lnTo>
                    <a:lnTo>
                      <a:pt x="120000" y="91764"/>
                    </a:lnTo>
                    <a:lnTo>
                      <a:pt x="117517" y="103529"/>
                    </a:lnTo>
                    <a:lnTo>
                      <a:pt x="109241" y="116078"/>
                    </a:lnTo>
                    <a:lnTo>
                      <a:pt x="95172" y="120000"/>
                    </a:lnTo>
                    <a:lnTo>
                      <a:pt x="78620" y="116078"/>
                    </a:lnTo>
                    <a:lnTo>
                      <a:pt x="65379" y="112941"/>
                    </a:lnTo>
                    <a:lnTo>
                      <a:pt x="68689" y="101176"/>
                    </a:lnTo>
                    <a:lnTo>
                      <a:pt x="76965" y="91764"/>
                    </a:lnTo>
                    <a:lnTo>
                      <a:pt x="76965" y="84705"/>
                    </a:lnTo>
                    <a:lnTo>
                      <a:pt x="71172" y="76862"/>
                    </a:lnTo>
                    <a:lnTo>
                      <a:pt x="57103" y="74509"/>
                    </a:lnTo>
                    <a:lnTo>
                      <a:pt x="43862" y="66666"/>
                    </a:lnTo>
                    <a:lnTo>
                      <a:pt x="25655" y="65098"/>
                    </a:lnTo>
                    <a:lnTo>
                      <a:pt x="12413" y="53333"/>
                    </a:lnTo>
                    <a:lnTo>
                      <a:pt x="0" y="3607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3916363" y="4833938"/>
                <a:ext cx="230188" cy="2428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6078"/>
                    </a:moveTo>
                    <a:lnTo>
                      <a:pt x="4965" y="23529"/>
                    </a:lnTo>
                    <a:lnTo>
                      <a:pt x="3310" y="14901"/>
                    </a:lnTo>
                    <a:lnTo>
                      <a:pt x="10758" y="7058"/>
                    </a:lnTo>
                    <a:lnTo>
                      <a:pt x="10758" y="0"/>
                    </a:lnTo>
                    <a:lnTo>
                      <a:pt x="51310" y="0"/>
                    </a:lnTo>
                    <a:lnTo>
                      <a:pt x="63724" y="12549"/>
                    </a:lnTo>
                    <a:lnTo>
                      <a:pt x="68689" y="38431"/>
                    </a:lnTo>
                    <a:lnTo>
                      <a:pt x="100137" y="41568"/>
                    </a:lnTo>
                    <a:lnTo>
                      <a:pt x="112551" y="65098"/>
                    </a:lnTo>
                    <a:lnTo>
                      <a:pt x="114206" y="61960"/>
                    </a:lnTo>
                    <a:lnTo>
                      <a:pt x="120000" y="66666"/>
                    </a:lnTo>
                    <a:lnTo>
                      <a:pt x="120000" y="82352"/>
                    </a:lnTo>
                    <a:lnTo>
                      <a:pt x="120000" y="91764"/>
                    </a:lnTo>
                    <a:lnTo>
                      <a:pt x="117517" y="103529"/>
                    </a:lnTo>
                    <a:lnTo>
                      <a:pt x="109241" y="116078"/>
                    </a:lnTo>
                    <a:lnTo>
                      <a:pt x="95172" y="120000"/>
                    </a:lnTo>
                    <a:lnTo>
                      <a:pt x="78620" y="116078"/>
                    </a:lnTo>
                    <a:lnTo>
                      <a:pt x="65379" y="112941"/>
                    </a:lnTo>
                    <a:lnTo>
                      <a:pt x="68689" y="101176"/>
                    </a:lnTo>
                    <a:lnTo>
                      <a:pt x="76965" y="91764"/>
                    </a:lnTo>
                    <a:lnTo>
                      <a:pt x="76965" y="84705"/>
                    </a:lnTo>
                    <a:lnTo>
                      <a:pt x="71172" y="76862"/>
                    </a:lnTo>
                    <a:lnTo>
                      <a:pt x="57103" y="74509"/>
                    </a:lnTo>
                    <a:lnTo>
                      <a:pt x="43862" y="66666"/>
                    </a:lnTo>
                    <a:lnTo>
                      <a:pt x="25655" y="65098"/>
                    </a:lnTo>
                    <a:lnTo>
                      <a:pt x="12413" y="53333"/>
                    </a:lnTo>
                    <a:lnTo>
                      <a:pt x="0" y="36078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3384550" y="4281488"/>
                <a:ext cx="350838" cy="522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583" y="0"/>
                    </a:moveTo>
                    <a:lnTo>
                      <a:pt x="55384" y="1094"/>
                    </a:lnTo>
                    <a:lnTo>
                      <a:pt x="60271" y="1823"/>
                    </a:lnTo>
                    <a:lnTo>
                      <a:pt x="64615" y="6565"/>
                    </a:lnTo>
                    <a:lnTo>
                      <a:pt x="72760" y="10942"/>
                    </a:lnTo>
                    <a:lnTo>
                      <a:pt x="78733" y="15319"/>
                    </a:lnTo>
                    <a:lnTo>
                      <a:pt x="83619" y="15319"/>
                    </a:lnTo>
                    <a:lnTo>
                      <a:pt x="88506" y="14224"/>
                    </a:lnTo>
                    <a:lnTo>
                      <a:pt x="96651" y="14224"/>
                    </a:lnTo>
                    <a:lnTo>
                      <a:pt x="103710" y="17507"/>
                    </a:lnTo>
                    <a:lnTo>
                      <a:pt x="99909" y="23343"/>
                    </a:lnTo>
                    <a:lnTo>
                      <a:pt x="104796" y="26626"/>
                    </a:lnTo>
                    <a:lnTo>
                      <a:pt x="96651" y="26626"/>
                    </a:lnTo>
                    <a:lnTo>
                      <a:pt x="81447" y="31003"/>
                    </a:lnTo>
                    <a:lnTo>
                      <a:pt x="76561" y="35744"/>
                    </a:lnTo>
                    <a:lnTo>
                      <a:pt x="76561" y="41580"/>
                    </a:lnTo>
                    <a:lnTo>
                      <a:pt x="70045" y="43404"/>
                    </a:lnTo>
                    <a:lnTo>
                      <a:pt x="71674" y="51428"/>
                    </a:lnTo>
                    <a:lnTo>
                      <a:pt x="76561" y="57264"/>
                    </a:lnTo>
                    <a:lnTo>
                      <a:pt x="81447" y="60547"/>
                    </a:lnTo>
                    <a:lnTo>
                      <a:pt x="88506" y="63829"/>
                    </a:lnTo>
                    <a:lnTo>
                      <a:pt x="98280" y="63829"/>
                    </a:lnTo>
                    <a:lnTo>
                      <a:pt x="102081" y="60547"/>
                    </a:lnTo>
                    <a:lnTo>
                      <a:pt x="102081" y="70759"/>
                    </a:lnTo>
                    <a:lnTo>
                      <a:pt x="106968" y="70759"/>
                    </a:lnTo>
                    <a:lnTo>
                      <a:pt x="111855" y="69300"/>
                    </a:lnTo>
                    <a:lnTo>
                      <a:pt x="120000" y="79878"/>
                    </a:lnTo>
                    <a:lnTo>
                      <a:pt x="116199" y="88267"/>
                    </a:lnTo>
                    <a:lnTo>
                      <a:pt x="116199" y="93009"/>
                    </a:lnTo>
                    <a:lnTo>
                      <a:pt x="115656" y="99939"/>
                    </a:lnTo>
                    <a:lnTo>
                      <a:pt x="109683" y="98844"/>
                    </a:lnTo>
                    <a:lnTo>
                      <a:pt x="109683" y="103221"/>
                    </a:lnTo>
                    <a:lnTo>
                      <a:pt x="116199" y="106504"/>
                    </a:lnTo>
                    <a:lnTo>
                      <a:pt x="118371" y="106504"/>
                    </a:lnTo>
                    <a:lnTo>
                      <a:pt x="116199" y="109787"/>
                    </a:lnTo>
                    <a:lnTo>
                      <a:pt x="115656" y="114528"/>
                    </a:lnTo>
                    <a:lnTo>
                      <a:pt x="111855" y="117811"/>
                    </a:lnTo>
                    <a:lnTo>
                      <a:pt x="108597" y="120000"/>
                    </a:lnTo>
                    <a:lnTo>
                      <a:pt x="98280" y="115623"/>
                    </a:lnTo>
                    <a:lnTo>
                      <a:pt x="90135" y="109787"/>
                    </a:lnTo>
                    <a:lnTo>
                      <a:pt x="74932" y="103951"/>
                    </a:lnTo>
                    <a:lnTo>
                      <a:pt x="61357" y="99939"/>
                    </a:lnTo>
                    <a:lnTo>
                      <a:pt x="49411" y="90820"/>
                    </a:lnTo>
                    <a:lnTo>
                      <a:pt x="46696" y="80607"/>
                    </a:lnTo>
                    <a:lnTo>
                      <a:pt x="39638" y="77325"/>
                    </a:lnTo>
                    <a:lnTo>
                      <a:pt x="35294" y="70759"/>
                    </a:lnTo>
                    <a:lnTo>
                      <a:pt x="30407" y="63100"/>
                    </a:lnTo>
                    <a:lnTo>
                      <a:pt x="23348" y="55805"/>
                    </a:lnTo>
                    <a:lnTo>
                      <a:pt x="14660" y="44863"/>
                    </a:lnTo>
                    <a:lnTo>
                      <a:pt x="0" y="38297"/>
                    </a:lnTo>
                    <a:lnTo>
                      <a:pt x="0" y="28085"/>
                    </a:lnTo>
                    <a:lnTo>
                      <a:pt x="4886" y="23343"/>
                    </a:lnTo>
                    <a:lnTo>
                      <a:pt x="9773" y="22249"/>
                    </a:lnTo>
                    <a:lnTo>
                      <a:pt x="9773" y="28085"/>
                    </a:lnTo>
                    <a:lnTo>
                      <a:pt x="14660" y="29179"/>
                    </a:lnTo>
                    <a:lnTo>
                      <a:pt x="21176" y="31003"/>
                    </a:lnTo>
                    <a:lnTo>
                      <a:pt x="24434" y="25896"/>
                    </a:lnTo>
                    <a:lnTo>
                      <a:pt x="31493" y="18601"/>
                    </a:lnTo>
                    <a:lnTo>
                      <a:pt x="42895" y="16778"/>
                    </a:lnTo>
                    <a:lnTo>
                      <a:pt x="51583" y="10942"/>
                    </a:lnTo>
                    <a:lnTo>
                      <a:pt x="56470" y="5835"/>
                    </a:lnTo>
                    <a:lnTo>
                      <a:pt x="51583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3384550" y="4281488"/>
                <a:ext cx="350838" cy="522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1583" y="0"/>
                    </a:moveTo>
                    <a:lnTo>
                      <a:pt x="55384" y="1094"/>
                    </a:lnTo>
                    <a:lnTo>
                      <a:pt x="60271" y="1823"/>
                    </a:lnTo>
                    <a:lnTo>
                      <a:pt x="64615" y="6565"/>
                    </a:lnTo>
                    <a:lnTo>
                      <a:pt x="72760" y="10942"/>
                    </a:lnTo>
                    <a:lnTo>
                      <a:pt x="78733" y="15319"/>
                    </a:lnTo>
                    <a:lnTo>
                      <a:pt x="83619" y="15319"/>
                    </a:lnTo>
                    <a:lnTo>
                      <a:pt x="88506" y="14224"/>
                    </a:lnTo>
                    <a:lnTo>
                      <a:pt x="96651" y="14224"/>
                    </a:lnTo>
                    <a:lnTo>
                      <a:pt x="103710" y="17507"/>
                    </a:lnTo>
                    <a:lnTo>
                      <a:pt x="99909" y="23343"/>
                    </a:lnTo>
                    <a:lnTo>
                      <a:pt x="104796" y="26626"/>
                    </a:lnTo>
                    <a:lnTo>
                      <a:pt x="96651" y="26626"/>
                    </a:lnTo>
                    <a:lnTo>
                      <a:pt x="81447" y="31003"/>
                    </a:lnTo>
                    <a:lnTo>
                      <a:pt x="76561" y="35744"/>
                    </a:lnTo>
                    <a:lnTo>
                      <a:pt x="76561" y="41580"/>
                    </a:lnTo>
                    <a:lnTo>
                      <a:pt x="70045" y="43404"/>
                    </a:lnTo>
                    <a:lnTo>
                      <a:pt x="71674" y="51428"/>
                    </a:lnTo>
                    <a:lnTo>
                      <a:pt x="76561" y="57264"/>
                    </a:lnTo>
                    <a:lnTo>
                      <a:pt x="81447" y="60547"/>
                    </a:lnTo>
                    <a:lnTo>
                      <a:pt x="88506" y="63829"/>
                    </a:lnTo>
                    <a:lnTo>
                      <a:pt x="98280" y="63829"/>
                    </a:lnTo>
                    <a:lnTo>
                      <a:pt x="102081" y="60547"/>
                    </a:lnTo>
                    <a:lnTo>
                      <a:pt x="102081" y="70759"/>
                    </a:lnTo>
                    <a:lnTo>
                      <a:pt x="106968" y="70759"/>
                    </a:lnTo>
                    <a:lnTo>
                      <a:pt x="111855" y="69300"/>
                    </a:lnTo>
                    <a:lnTo>
                      <a:pt x="120000" y="79878"/>
                    </a:lnTo>
                    <a:lnTo>
                      <a:pt x="116199" y="88267"/>
                    </a:lnTo>
                    <a:lnTo>
                      <a:pt x="116199" y="93009"/>
                    </a:lnTo>
                    <a:lnTo>
                      <a:pt x="115656" y="99939"/>
                    </a:lnTo>
                    <a:lnTo>
                      <a:pt x="109683" y="98844"/>
                    </a:lnTo>
                    <a:lnTo>
                      <a:pt x="109683" y="103221"/>
                    </a:lnTo>
                    <a:lnTo>
                      <a:pt x="116199" y="106504"/>
                    </a:lnTo>
                    <a:lnTo>
                      <a:pt x="118371" y="106504"/>
                    </a:lnTo>
                    <a:lnTo>
                      <a:pt x="116199" y="109787"/>
                    </a:lnTo>
                    <a:lnTo>
                      <a:pt x="115656" y="114528"/>
                    </a:lnTo>
                    <a:lnTo>
                      <a:pt x="111855" y="117811"/>
                    </a:lnTo>
                    <a:lnTo>
                      <a:pt x="108597" y="120000"/>
                    </a:lnTo>
                    <a:lnTo>
                      <a:pt x="98280" y="115623"/>
                    </a:lnTo>
                    <a:lnTo>
                      <a:pt x="90135" y="109787"/>
                    </a:lnTo>
                    <a:lnTo>
                      <a:pt x="74932" y="103951"/>
                    </a:lnTo>
                    <a:lnTo>
                      <a:pt x="61357" y="99939"/>
                    </a:lnTo>
                    <a:lnTo>
                      <a:pt x="49411" y="90820"/>
                    </a:lnTo>
                    <a:lnTo>
                      <a:pt x="46696" y="80607"/>
                    </a:lnTo>
                    <a:lnTo>
                      <a:pt x="39638" y="77325"/>
                    </a:lnTo>
                    <a:lnTo>
                      <a:pt x="35294" y="70759"/>
                    </a:lnTo>
                    <a:lnTo>
                      <a:pt x="30407" y="63100"/>
                    </a:lnTo>
                    <a:lnTo>
                      <a:pt x="23348" y="55805"/>
                    </a:lnTo>
                    <a:lnTo>
                      <a:pt x="14660" y="44863"/>
                    </a:lnTo>
                    <a:lnTo>
                      <a:pt x="0" y="38297"/>
                    </a:lnTo>
                    <a:lnTo>
                      <a:pt x="0" y="28085"/>
                    </a:lnTo>
                    <a:lnTo>
                      <a:pt x="4886" y="23343"/>
                    </a:lnTo>
                    <a:lnTo>
                      <a:pt x="9773" y="22249"/>
                    </a:lnTo>
                    <a:lnTo>
                      <a:pt x="9773" y="28085"/>
                    </a:lnTo>
                    <a:lnTo>
                      <a:pt x="14660" y="29179"/>
                    </a:lnTo>
                    <a:lnTo>
                      <a:pt x="21176" y="31003"/>
                    </a:lnTo>
                    <a:lnTo>
                      <a:pt x="24434" y="25896"/>
                    </a:lnTo>
                    <a:lnTo>
                      <a:pt x="31493" y="18601"/>
                    </a:lnTo>
                    <a:lnTo>
                      <a:pt x="42895" y="16778"/>
                    </a:lnTo>
                    <a:lnTo>
                      <a:pt x="51583" y="10942"/>
                    </a:lnTo>
                    <a:lnTo>
                      <a:pt x="56470" y="5835"/>
                    </a:lnTo>
                    <a:lnTo>
                      <a:pt x="51583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4025900" y="4119563"/>
                <a:ext cx="109538" cy="117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347" y="0"/>
                    </a:moveTo>
                    <a:lnTo>
                      <a:pt x="57391" y="8108"/>
                    </a:lnTo>
                    <a:lnTo>
                      <a:pt x="93913" y="0"/>
                    </a:lnTo>
                    <a:lnTo>
                      <a:pt x="120000" y="3243"/>
                    </a:lnTo>
                    <a:lnTo>
                      <a:pt x="104347" y="29189"/>
                    </a:lnTo>
                    <a:lnTo>
                      <a:pt x="109565" y="63243"/>
                    </a:lnTo>
                    <a:lnTo>
                      <a:pt x="116521" y="77837"/>
                    </a:lnTo>
                    <a:lnTo>
                      <a:pt x="100869" y="103783"/>
                    </a:lnTo>
                    <a:lnTo>
                      <a:pt x="90434" y="95675"/>
                    </a:lnTo>
                    <a:lnTo>
                      <a:pt x="57391" y="98918"/>
                    </a:lnTo>
                    <a:lnTo>
                      <a:pt x="57391" y="120000"/>
                    </a:lnTo>
                    <a:lnTo>
                      <a:pt x="41739" y="115135"/>
                    </a:lnTo>
                    <a:lnTo>
                      <a:pt x="17391" y="74594"/>
                    </a:lnTo>
                    <a:lnTo>
                      <a:pt x="0" y="58378"/>
                    </a:lnTo>
                    <a:lnTo>
                      <a:pt x="5217" y="34054"/>
                    </a:lnTo>
                    <a:lnTo>
                      <a:pt x="24347" y="25945"/>
                    </a:lnTo>
                    <a:lnTo>
                      <a:pt x="24347" y="0"/>
                    </a:lnTo>
                    <a:lnTo>
                      <a:pt x="24347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4025900" y="4119563"/>
                <a:ext cx="109538" cy="117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347" y="0"/>
                    </a:moveTo>
                    <a:lnTo>
                      <a:pt x="57391" y="8108"/>
                    </a:lnTo>
                    <a:lnTo>
                      <a:pt x="93913" y="0"/>
                    </a:lnTo>
                    <a:lnTo>
                      <a:pt x="120000" y="3243"/>
                    </a:lnTo>
                    <a:lnTo>
                      <a:pt x="104347" y="29189"/>
                    </a:lnTo>
                    <a:lnTo>
                      <a:pt x="109565" y="63243"/>
                    </a:lnTo>
                    <a:lnTo>
                      <a:pt x="116521" y="77837"/>
                    </a:lnTo>
                    <a:lnTo>
                      <a:pt x="100869" y="103783"/>
                    </a:lnTo>
                    <a:lnTo>
                      <a:pt x="90434" y="95675"/>
                    </a:lnTo>
                    <a:lnTo>
                      <a:pt x="57391" y="98918"/>
                    </a:lnTo>
                    <a:lnTo>
                      <a:pt x="57391" y="120000"/>
                    </a:lnTo>
                    <a:lnTo>
                      <a:pt x="41739" y="115135"/>
                    </a:lnTo>
                    <a:lnTo>
                      <a:pt x="17391" y="74594"/>
                    </a:lnTo>
                    <a:lnTo>
                      <a:pt x="0" y="58378"/>
                    </a:lnTo>
                    <a:lnTo>
                      <a:pt x="5217" y="34054"/>
                    </a:lnTo>
                    <a:lnTo>
                      <a:pt x="24347" y="25945"/>
                    </a:lnTo>
                    <a:lnTo>
                      <a:pt x="24347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4025900" y="4119563"/>
                <a:ext cx="109538" cy="117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347" y="0"/>
                    </a:moveTo>
                    <a:lnTo>
                      <a:pt x="57391" y="8108"/>
                    </a:lnTo>
                    <a:lnTo>
                      <a:pt x="93913" y="0"/>
                    </a:lnTo>
                    <a:lnTo>
                      <a:pt x="120000" y="3243"/>
                    </a:lnTo>
                    <a:lnTo>
                      <a:pt x="104347" y="29189"/>
                    </a:lnTo>
                    <a:lnTo>
                      <a:pt x="109565" y="63243"/>
                    </a:lnTo>
                    <a:lnTo>
                      <a:pt x="116521" y="77837"/>
                    </a:lnTo>
                    <a:lnTo>
                      <a:pt x="100869" y="103783"/>
                    </a:lnTo>
                    <a:lnTo>
                      <a:pt x="90434" y="95675"/>
                    </a:lnTo>
                    <a:lnTo>
                      <a:pt x="57391" y="98918"/>
                    </a:lnTo>
                    <a:lnTo>
                      <a:pt x="57391" y="120000"/>
                    </a:lnTo>
                    <a:lnTo>
                      <a:pt x="41739" y="115135"/>
                    </a:lnTo>
                    <a:lnTo>
                      <a:pt x="17391" y="74594"/>
                    </a:lnTo>
                    <a:lnTo>
                      <a:pt x="0" y="58378"/>
                    </a:lnTo>
                    <a:lnTo>
                      <a:pt x="5217" y="34054"/>
                    </a:lnTo>
                    <a:lnTo>
                      <a:pt x="24347" y="25945"/>
                    </a:lnTo>
                    <a:lnTo>
                      <a:pt x="24347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067175" y="5153025"/>
                <a:ext cx="133350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00" y="0"/>
                    </a:moveTo>
                    <a:lnTo>
                      <a:pt x="22857" y="0"/>
                    </a:lnTo>
                    <a:lnTo>
                      <a:pt x="52857" y="22040"/>
                    </a:lnTo>
                    <a:lnTo>
                      <a:pt x="67142" y="22040"/>
                    </a:lnTo>
                    <a:lnTo>
                      <a:pt x="94285" y="36734"/>
                    </a:lnTo>
                    <a:lnTo>
                      <a:pt x="120000" y="58775"/>
                    </a:lnTo>
                    <a:lnTo>
                      <a:pt x="114285" y="69795"/>
                    </a:lnTo>
                    <a:lnTo>
                      <a:pt x="120000" y="85714"/>
                    </a:lnTo>
                    <a:lnTo>
                      <a:pt x="107142" y="108979"/>
                    </a:lnTo>
                    <a:lnTo>
                      <a:pt x="90000" y="116326"/>
                    </a:lnTo>
                    <a:lnTo>
                      <a:pt x="58571" y="119999"/>
                    </a:lnTo>
                    <a:lnTo>
                      <a:pt x="40000" y="111428"/>
                    </a:lnTo>
                    <a:lnTo>
                      <a:pt x="12857" y="108979"/>
                    </a:lnTo>
                    <a:lnTo>
                      <a:pt x="0" y="96734"/>
                    </a:lnTo>
                    <a:lnTo>
                      <a:pt x="0" y="78367"/>
                    </a:lnTo>
                    <a:lnTo>
                      <a:pt x="0" y="74693"/>
                    </a:lnTo>
                    <a:lnTo>
                      <a:pt x="0" y="63673"/>
                    </a:lnTo>
                    <a:lnTo>
                      <a:pt x="0" y="39183"/>
                    </a:lnTo>
                    <a:lnTo>
                      <a:pt x="0" y="22040"/>
                    </a:lnTo>
                    <a:lnTo>
                      <a:pt x="5714" y="6122"/>
                    </a:lnTo>
                    <a:lnTo>
                      <a:pt x="10000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4067175" y="5153025"/>
                <a:ext cx="133350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00" y="0"/>
                    </a:moveTo>
                    <a:lnTo>
                      <a:pt x="22857" y="0"/>
                    </a:lnTo>
                    <a:lnTo>
                      <a:pt x="52857" y="22040"/>
                    </a:lnTo>
                    <a:lnTo>
                      <a:pt x="67142" y="22040"/>
                    </a:lnTo>
                    <a:lnTo>
                      <a:pt x="94285" y="36734"/>
                    </a:lnTo>
                    <a:lnTo>
                      <a:pt x="120000" y="58775"/>
                    </a:lnTo>
                    <a:lnTo>
                      <a:pt x="114285" y="69795"/>
                    </a:lnTo>
                    <a:lnTo>
                      <a:pt x="120000" y="85714"/>
                    </a:lnTo>
                    <a:lnTo>
                      <a:pt x="107142" y="108979"/>
                    </a:lnTo>
                    <a:lnTo>
                      <a:pt x="90000" y="116326"/>
                    </a:lnTo>
                    <a:lnTo>
                      <a:pt x="58571" y="119999"/>
                    </a:lnTo>
                    <a:lnTo>
                      <a:pt x="40000" y="111428"/>
                    </a:lnTo>
                    <a:lnTo>
                      <a:pt x="12857" y="108979"/>
                    </a:lnTo>
                    <a:lnTo>
                      <a:pt x="0" y="96734"/>
                    </a:lnTo>
                    <a:lnTo>
                      <a:pt x="0" y="78367"/>
                    </a:lnTo>
                    <a:lnTo>
                      <a:pt x="0" y="74693"/>
                    </a:lnTo>
                    <a:lnTo>
                      <a:pt x="0" y="63673"/>
                    </a:lnTo>
                    <a:lnTo>
                      <a:pt x="0" y="39183"/>
                    </a:lnTo>
                    <a:lnTo>
                      <a:pt x="0" y="22040"/>
                    </a:lnTo>
                    <a:lnTo>
                      <a:pt x="5714" y="6122"/>
                    </a:lnTo>
                    <a:lnTo>
                      <a:pt x="10000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3608388" y="3943350"/>
                <a:ext cx="371475" cy="317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974" y="0"/>
                    </a:moveTo>
                    <a:lnTo>
                      <a:pt x="12820" y="7800"/>
                    </a:lnTo>
                    <a:lnTo>
                      <a:pt x="12820" y="13200"/>
                    </a:lnTo>
                    <a:lnTo>
                      <a:pt x="12820" y="20400"/>
                    </a:lnTo>
                    <a:lnTo>
                      <a:pt x="9230" y="24000"/>
                    </a:lnTo>
                    <a:lnTo>
                      <a:pt x="12820" y="33000"/>
                    </a:lnTo>
                    <a:lnTo>
                      <a:pt x="17435" y="33000"/>
                    </a:lnTo>
                    <a:lnTo>
                      <a:pt x="18974" y="25800"/>
                    </a:lnTo>
                    <a:lnTo>
                      <a:pt x="17435" y="14400"/>
                    </a:lnTo>
                    <a:lnTo>
                      <a:pt x="22051" y="10800"/>
                    </a:lnTo>
                    <a:lnTo>
                      <a:pt x="30256" y="9000"/>
                    </a:lnTo>
                    <a:lnTo>
                      <a:pt x="28717" y="5400"/>
                    </a:lnTo>
                    <a:lnTo>
                      <a:pt x="30256" y="0"/>
                    </a:lnTo>
                    <a:lnTo>
                      <a:pt x="33333" y="7800"/>
                    </a:lnTo>
                    <a:lnTo>
                      <a:pt x="36923" y="7800"/>
                    </a:lnTo>
                    <a:lnTo>
                      <a:pt x="42051" y="10800"/>
                    </a:lnTo>
                    <a:lnTo>
                      <a:pt x="44102" y="18600"/>
                    </a:lnTo>
                    <a:lnTo>
                      <a:pt x="55897" y="18600"/>
                    </a:lnTo>
                    <a:lnTo>
                      <a:pt x="61538" y="18600"/>
                    </a:lnTo>
                    <a:lnTo>
                      <a:pt x="66153" y="22200"/>
                    </a:lnTo>
                    <a:lnTo>
                      <a:pt x="75897" y="24000"/>
                    </a:lnTo>
                    <a:lnTo>
                      <a:pt x="83589" y="20400"/>
                    </a:lnTo>
                    <a:lnTo>
                      <a:pt x="78974" y="18600"/>
                    </a:lnTo>
                    <a:lnTo>
                      <a:pt x="101538" y="16200"/>
                    </a:lnTo>
                    <a:lnTo>
                      <a:pt x="93333" y="20400"/>
                    </a:lnTo>
                    <a:lnTo>
                      <a:pt x="96410" y="24000"/>
                    </a:lnTo>
                    <a:lnTo>
                      <a:pt x="104615" y="25800"/>
                    </a:lnTo>
                    <a:lnTo>
                      <a:pt x="109230" y="31200"/>
                    </a:lnTo>
                    <a:lnTo>
                      <a:pt x="110769" y="38400"/>
                    </a:lnTo>
                    <a:lnTo>
                      <a:pt x="113333" y="38400"/>
                    </a:lnTo>
                    <a:lnTo>
                      <a:pt x="120000" y="42000"/>
                    </a:lnTo>
                    <a:lnTo>
                      <a:pt x="110769" y="49800"/>
                    </a:lnTo>
                    <a:lnTo>
                      <a:pt x="113333" y="55200"/>
                    </a:lnTo>
                    <a:lnTo>
                      <a:pt x="107179" y="57000"/>
                    </a:lnTo>
                    <a:lnTo>
                      <a:pt x="107179" y="62400"/>
                    </a:lnTo>
                    <a:lnTo>
                      <a:pt x="104615" y="67800"/>
                    </a:lnTo>
                    <a:lnTo>
                      <a:pt x="110769" y="76200"/>
                    </a:lnTo>
                    <a:lnTo>
                      <a:pt x="104615" y="82800"/>
                    </a:lnTo>
                    <a:lnTo>
                      <a:pt x="94358" y="85200"/>
                    </a:lnTo>
                    <a:lnTo>
                      <a:pt x="91794" y="90000"/>
                    </a:lnTo>
                    <a:lnTo>
                      <a:pt x="80512" y="87000"/>
                    </a:lnTo>
                    <a:lnTo>
                      <a:pt x="74358" y="85200"/>
                    </a:lnTo>
                    <a:lnTo>
                      <a:pt x="78974" y="90000"/>
                    </a:lnTo>
                    <a:lnTo>
                      <a:pt x="78974" y="102000"/>
                    </a:lnTo>
                    <a:lnTo>
                      <a:pt x="87179" y="103200"/>
                    </a:lnTo>
                    <a:lnTo>
                      <a:pt x="87179" y="107400"/>
                    </a:lnTo>
                    <a:lnTo>
                      <a:pt x="78974" y="112800"/>
                    </a:lnTo>
                    <a:lnTo>
                      <a:pt x="66153" y="120000"/>
                    </a:lnTo>
                    <a:lnTo>
                      <a:pt x="60512" y="120000"/>
                    </a:lnTo>
                    <a:lnTo>
                      <a:pt x="55897" y="117000"/>
                    </a:lnTo>
                    <a:lnTo>
                      <a:pt x="52307" y="105000"/>
                    </a:lnTo>
                    <a:lnTo>
                      <a:pt x="48717" y="97800"/>
                    </a:lnTo>
                    <a:lnTo>
                      <a:pt x="52307" y="92400"/>
                    </a:lnTo>
                    <a:lnTo>
                      <a:pt x="47692" y="85200"/>
                    </a:lnTo>
                    <a:lnTo>
                      <a:pt x="47692" y="73800"/>
                    </a:lnTo>
                    <a:lnTo>
                      <a:pt x="50256" y="64200"/>
                    </a:lnTo>
                    <a:lnTo>
                      <a:pt x="33333" y="64200"/>
                    </a:lnTo>
                    <a:lnTo>
                      <a:pt x="28717" y="57000"/>
                    </a:lnTo>
                    <a:lnTo>
                      <a:pt x="15897" y="55200"/>
                    </a:lnTo>
                    <a:lnTo>
                      <a:pt x="8205" y="51600"/>
                    </a:lnTo>
                    <a:lnTo>
                      <a:pt x="8205" y="44400"/>
                    </a:lnTo>
                    <a:lnTo>
                      <a:pt x="3076" y="31200"/>
                    </a:lnTo>
                    <a:lnTo>
                      <a:pt x="0" y="31200"/>
                    </a:lnTo>
                    <a:lnTo>
                      <a:pt x="2051" y="25800"/>
                    </a:lnTo>
                    <a:lnTo>
                      <a:pt x="2051" y="22200"/>
                    </a:lnTo>
                    <a:lnTo>
                      <a:pt x="4615" y="14400"/>
                    </a:lnTo>
                    <a:lnTo>
                      <a:pt x="9230" y="9000"/>
                    </a:lnTo>
                    <a:lnTo>
                      <a:pt x="11282" y="3600"/>
                    </a:lnTo>
                    <a:lnTo>
                      <a:pt x="15897" y="3600"/>
                    </a:lnTo>
                    <a:lnTo>
                      <a:pt x="18974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3608388" y="3943350"/>
                <a:ext cx="371475" cy="317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974" y="0"/>
                    </a:moveTo>
                    <a:lnTo>
                      <a:pt x="12820" y="7800"/>
                    </a:lnTo>
                    <a:lnTo>
                      <a:pt x="12820" y="13200"/>
                    </a:lnTo>
                    <a:lnTo>
                      <a:pt x="12820" y="20400"/>
                    </a:lnTo>
                    <a:lnTo>
                      <a:pt x="9230" y="24000"/>
                    </a:lnTo>
                    <a:lnTo>
                      <a:pt x="12820" y="33000"/>
                    </a:lnTo>
                    <a:lnTo>
                      <a:pt x="17435" y="33000"/>
                    </a:lnTo>
                    <a:lnTo>
                      <a:pt x="18974" y="25800"/>
                    </a:lnTo>
                    <a:lnTo>
                      <a:pt x="17435" y="14400"/>
                    </a:lnTo>
                    <a:lnTo>
                      <a:pt x="22051" y="10800"/>
                    </a:lnTo>
                    <a:lnTo>
                      <a:pt x="30256" y="9000"/>
                    </a:lnTo>
                    <a:lnTo>
                      <a:pt x="28717" y="5400"/>
                    </a:lnTo>
                    <a:lnTo>
                      <a:pt x="30256" y="0"/>
                    </a:lnTo>
                    <a:lnTo>
                      <a:pt x="33333" y="7800"/>
                    </a:lnTo>
                    <a:lnTo>
                      <a:pt x="36923" y="7800"/>
                    </a:lnTo>
                    <a:lnTo>
                      <a:pt x="42051" y="10800"/>
                    </a:lnTo>
                    <a:lnTo>
                      <a:pt x="44102" y="18600"/>
                    </a:lnTo>
                    <a:lnTo>
                      <a:pt x="55897" y="18600"/>
                    </a:lnTo>
                    <a:lnTo>
                      <a:pt x="61538" y="18600"/>
                    </a:lnTo>
                    <a:lnTo>
                      <a:pt x="66153" y="22200"/>
                    </a:lnTo>
                    <a:lnTo>
                      <a:pt x="75897" y="24000"/>
                    </a:lnTo>
                    <a:lnTo>
                      <a:pt x="83589" y="20400"/>
                    </a:lnTo>
                    <a:lnTo>
                      <a:pt x="78974" y="18600"/>
                    </a:lnTo>
                    <a:lnTo>
                      <a:pt x="101538" y="16200"/>
                    </a:lnTo>
                    <a:lnTo>
                      <a:pt x="93333" y="20400"/>
                    </a:lnTo>
                    <a:lnTo>
                      <a:pt x="96410" y="24000"/>
                    </a:lnTo>
                    <a:lnTo>
                      <a:pt x="104615" y="25800"/>
                    </a:lnTo>
                    <a:lnTo>
                      <a:pt x="109230" y="31200"/>
                    </a:lnTo>
                    <a:lnTo>
                      <a:pt x="110769" y="38400"/>
                    </a:lnTo>
                    <a:lnTo>
                      <a:pt x="113333" y="38400"/>
                    </a:lnTo>
                    <a:lnTo>
                      <a:pt x="120000" y="42000"/>
                    </a:lnTo>
                    <a:lnTo>
                      <a:pt x="110769" y="49800"/>
                    </a:lnTo>
                    <a:lnTo>
                      <a:pt x="113333" y="55200"/>
                    </a:lnTo>
                    <a:lnTo>
                      <a:pt x="107179" y="57000"/>
                    </a:lnTo>
                    <a:lnTo>
                      <a:pt x="107179" y="62400"/>
                    </a:lnTo>
                    <a:lnTo>
                      <a:pt x="104615" y="67800"/>
                    </a:lnTo>
                    <a:lnTo>
                      <a:pt x="110769" y="76200"/>
                    </a:lnTo>
                    <a:lnTo>
                      <a:pt x="104615" y="82800"/>
                    </a:lnTo>
                    <a:lnTo>
                      <a:pt x="94358" y="85200"/>
                    </a:lnTo>
                    <a:lnTo>
                      <a:pt x="91794" y="90000"/>
                    </a:lnTo>
                    <a:lnTo>
                      <a:pt x="80512" y="87000"/>
                    </a:lnTo>
                    <a:lnTo>
                      <a:pt x="74358" y="85200"/>
                    </a:lnTo>
                    <a:lnTo>
                      <a:pt x="78974" y="90000"/>
                    </a:lnTo>
                    <a:lnTo>
                      <a:pt x="78974" y="102000"/>
                    </a:lnTo>
                    <a:lnTo>
                      <a:pt x="87179" y="103200"/>
                    </a:lnTo>
                    <a:lnTo>
                      <a:pt x="87179" y="107400"/>
                    </a:lnTo>
                    <a:lnTo>
                      <a:pt x="78974" y="112800"/>
                    </a:lnTo>
                    <a:lnTo>
                      <a:pt x="66153" y="120000"/>
                    </a:lnTo>
                    <a:lnTo>
                      <a:pt x="60512" y="120000"/>
                    </a:lnTo>
                    <a:lnTo>
                      <a:pt x="55897" y="117000"/>
                    </a:lnTo>
                    <a:lnTo>
                      <a:pt x="52307" y="105000"/>
                    </a:lnTo>
                    <a:lnTo>
                      <a:pt x="48717" y="97800"/>
                    </a:lnTo>
                    <a:lnTo>
                      <a:pt x="52307" y="92400"/>
                    </a:lnTo>
                    <a:lnTo>
                      <a:pt x="47692" y="85200"/>
                    </a:lnTo>
                    <a:lnTo>
                      <a:pt x="47692" y="73800"/>
                    </a:lnTo>
                    <a:lnTo>
                      <a:pt x="50256" y="64200"/>
                    </a:lnTo>
                    <a:lnTo>
                      <a:pt x="33333" y="64200"/>
                    </a:lnTo>
                    <a:lnTo>
                      <a:pt x="28717" y="57000"/>
                    </a:lnTo>
                    <a:lnTo>
                      <a:pt x="15897" y="55200"/>
                    </a:lnTo>
                    <a:lnTo>
                      <a:pt x="8205" y="51600"/>
                    </a:lnTo>
                    <a:lnTo>
                      <a:pt x="8205" y="44400"/>
                    </a:lnTo>
                    <a:lnTo>
                      <a:pt x="3076" y="31200"/>
                    </a:lnTo>
                    <a:lnTo>
                      <a:pt x="0" y="31200"/>
                    </a:lnTo>
                    <a:lnTo>
                      <a:pt x="2051" y="25800"/>
                    </a:lnTo>
                    <a:lnTo>
                      <a:pt x="2051" y="22200"/>
                    </a:lnTo>
                    <a:lnTo>
                      <a:pt x="4615" y="14400"/>
                    </a:lnTo>
                    <a:lnTo>
                      <a:pt x="9230" y="9000"/>
                    </a:lnTo>
                    <a:lnTo>
                      <a:pt x="11282" y="3600"/>
                    </a:lnTo>
                    <a:lnTo>
                      <a:pt x="15897" y="3600"/>
                    </a:lnTo>
                    <a:lnTo>
                      <a:pt x="18974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2362200" y="2633663"/>
                <a:ext cx="1538288" cy="923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6253" y="9278"/>
                    </a:moveTo>
                    <a:lnTo>
                      <a:pt x="67863" y="6391"/>
                    </a:lnTo>
                    <a:lnTo>
                      <a:pt x="68978" y="7422"/>
                    </a:lnTo>
                    <a:lnTo>
                      <a:pt x="68978" y="10721"/>
                    </a:lnTo>
                    <a:lnTo>
                      <a:pt x="67368" y="10721"/>
                    </a:lnTo>
                    <a:lnTo>
                      <a:pt x="70092" y="13195"/>
                    </a:lnTo>
                    <a:lnTo>
                      <a:pt x="70092" y="10721"/>
                    </a:lnTo>
                    <a:lnTo>
                      <a:pt x="71578" y="14020"/>
                    </a:lnTo>
                    <a:lnTo>
                      <a:pt x="72693" y="15257"/>
                    </a:lnTo>
                    <a:lnTo>
                      <a:pt x="75417" y="15876"/>
                    </a:lnTo>
                    <a:lnTo>
                      <a:pt x="77770" y="16288"/>
                    </a:lnTo>
                    <a:lnTo>
                      <a:pt x="75170" y="18556"/>
                    </a:lnTo>
                    <a:lnTo>
                      <a:pt x="72693" y="20206"/>
                    </a:lnTo>
                    <a:lnTo>
                      <a:pt x="70959" y="22680"/>
                    </a:lnTo>
                    <a:lnTo>
                      <a:pt x="71578" y="22680"/>
                    </a:lnTo>
                    <a:lnTo>
                      <a:pt x="73188" y="22061"/>
                    </a:lnTo>
                    <a:lnTo>
                      <a:pt x="73188" y="23917"/>
                    </a:lnTo>
                    <a:lnTo>
                      <a:pt x="76904" y="22680"/>
                    </a:lnTo>
                    <a:lnTo>
                      <a:pt x="79380" y="20206"/>
                    </a:lnTo>
                    <a:lnTo>
                      <a:pt x="80000" y="20206"/>
                    </a:lnTo>
                    <a:lnTo>
                      <a:pt x="79380" y="21443"/>
                    </a:lnTo>
                    <a:lnTo>
                      <a:pt x="78018" y="23505"/>
                    </a:lnTo>
                    <a:lnTo>
                      <a:pt x="79752" y="23505"/>
                    </a:lnTo>
                    <a:lnTo>
                      <a:pt x="80000" y="24742"/>
                    </a:lnTo>
                    <a:lnTo>
                      <a:pt x="81609" y="25360"/>
                    </a:lnTo>
                    <a:lnTo>
                      <a:pt x="82229" y="24742"/>
                    </a:lnTo>
                    <a:lnTo>
                      <a:pt x="85077" y="24742"/>
                    </a:lnTo>
                    <a:lnTo>
                      <a:pt x="85077" y="25773"/>
                    </a:lnTo>
                    <a:lnTo>
                      <a:pt x="86191" y="26597"/>
                    </a:lnTo>
                    <a:lnTo>
                      <a:pt x="86687" y="28041"/>
                    </a:lnTo>
                    <a:lnTo>
                      <a:pt x="85325" y="28041"/>
                    </a:lnTo>
                    <a:lnTo>
                      <a:pt x="83467" y="28041"/>
                    </a:lnTo>
                    <a:lnTo>
                      <a:pt x="80866" y="28453"/>
                    </a:lnTo>
                    <a:lnTo>
                      <a:pt x="77770" y="34226"/>
                    </a:lnTo>
                    <a:lnTo>
                      <a:pt x="80000" y="30927"/>
                    </a:lnTo>
                    <a:lnTo>
                      <a:pt x="78018" y="36907"/>
                    </a:lnTo>
                    <a:lnTo>
                      <a:pt x="77399" y="40412"/>
                    </a:lnTo>
                    <a:lnTo>
                      <a:pt x="76904" y="44948"/>
                    </a:lnTo>
                    <a:lnTo>
                      <a:pt x="76904" y="48247"/>
                    </a:lnTo>
                    <a:lnTo>
                      <a:pt x="78513" y="48247"/>
                    </a:lnTo>
                    <a:lnTo>
                      <a:pt x="79752" y="45773"/>
                    </a:lnTo>
                    <a:lnTo>
                      <a:pt x="80000" y="41855"/>
                    </a:lnTo>
                    <a:lnTo>
                      <a:pt x="80495" y="37938"/>
                    </a:lnTo>
                    <a:lnTo>
                      <a:pt x="81362" y="35463"/>
                    </a:lnTo>
                    <a:lnTo>
                      <a:pt x="82600" y="32371"/>
                    </a:lnTo>
                    <a:lnTo>
                      <a:pt x="83467" y="32371"/>
                    </a:lnTo>
                    <a:lnTo>
                      <a:pt x="84210" y="30515"/>
                    </a:lnTo>
                    <a:lnTo>
                      <a:pt x="85077" y="29072"/>
                    </a:lnTo>
                    <a:lnTo>
                      <a:pt x="87306" y="32371"/>
                    </a:lnTo>
                    <a:lnTo>
                      <a:pt x="87306" y="34845"/>
                    </a:lnTo>
                    <a:lnTo>
                      <a:pt x="86191" y="37525"/>
                    </a:lnTo>
                    <a:lnTo>
                      <a:pt x="85325" y="39793"/>
                    </a:lnTo>
                    <a:lnTo>
                      <a:pt x="86687" y="39381"/>
                    </a:lnTo>
                    <a:lnTo>
                      <a:pt x="87801" y="37938"/>
                    </a:lnTo>
                    <a:lnTo>
                      <a:pt x="87925" y="40412"/>
                    </a:lnTo>
                    <a:lnTo>
                      <a:pt x="87801" y="43092"/>
                    </a:lnTo>
                    <a:lnTo>
                      <a:pt x="86687" y="45773"/>
                    </a:lnTo>
                    <a:lnTo>
                      <a:pt x="85077" y="48865"/>
                    </a:lnTo>
                    <a:lnTo>
                      <a:pt x="87925" y="49896"/>
                    </a:lnTo>
                    <a:lnTo>
                      <a:pt x="91517" y="49896"/>
                    </a:lnTo>
                    <a:lnTo>
                      <a:pt x="93746" y="48247"/>
                    </a:lnTo>
                    <a:lnTo>
                      <a:pt x="95232" y="46391"/>
                    </a:lnTo>
                    <a:lnTo>
                      <a:pt x="94984" y="44536"/>
                    </a:lnTo>
                    <a:lnTo>
                      <a:pt x="94984" y="43092"/>
                    </a:lnTo>
                    <a:lnTo>
                      <a:pt x="98328" y="43092"/>
                    </a:lnTo>
                    <a:lnTo>
                      <a:pt x="99938" y="42474"/>
                    </a:lnTo>
                    <a:lnTo>
                      <a:pt x="103405" y="39381"/>
                    </a:lnTo>
                    <a:lnTo>
                      <a:pt x="104520" y="35463"/>
                    </a:lnTo>
                    <a:lnTo>
                      <a:pt x="110959" y="35463"/>
                    </a:lnTo>
                    <a:lnTo>
                      <a:pt x="112445" y="34845"/>
                    </a:lnTo>
                    <a:lnTo>
                      <a:pt x="117151" y="24742"/>
                    </a:lnTo>
                    <a:lnTo>
                      <a:pt x="117770" y="25773"/>
                    </a:lnTo>
                    <a:lnTo>
                      <a:pt x="118885" y="25360"/>
                    </a:lnTo>
                    <a:lnTo>
                      <a:pt x="120000" y="27216"/>
                    </a:lnTo>
                    <a:lnTo>
                      <a:pt x="118885" y="32783"/>
                    </a:lnTo>
                    <a:lnTo>
                      <a:pt x="120000" y="36082"/>
                    </a:lnTo>
                    <a:lnTo>
                      <a:pt x="119752" y="38762"/>
                    </a:lnTo>
                    <a:lnTo>
                      <a:pt x="117151" y="38762"/>
                    </a:lnTo>
                    <a:lnTo>
                      <a:pt x="115170" y="41855"/>
                    </a:lnTo>
                    <a:lnTo>
                      <a:pt x="112445" y="44536"/>
                    </a:lnTo>
                    <a:lnTo>
                      <a:pt x="110959" y="48247"/>
                    </a:lnTo>
                    <a:lnTo>
                      <a:pt x="111826" y="49896"/>
                    </a:lnTo>
                    <a:lnTo>
                      <a:pt x="112445" y="49896"/>
                    </a:lnTo>
                    <a:lnTo>
                      <a:pt x="112817" y="51134"/>
                    </a:lnTo>
                    <a:lnTo>
                      <a:pt x="110216" y="51958"/>
                    </a:lnTo>
                    <a:lnTo>
                      <a:pt x="107863" y="52577"/>
                    </a:lnTo>
                    <a:lnTo>
                      <a:pt x="104767" y="54432"/>
                    </a:lnTo>
                    <a:lnTo>
                      <a:pt x="107368" y="54432"/>
                    </a:lnTo>
                    <a:lnTo>
                      <a:pt x="104767" y="55876"/>
                    </a:lnTo>
                    <a:lnTo>
                      <a:pt x="103405" y="56701"/>
                    </a:lnTo>
                    <a:lnTo>
                      <a:pt x="103653" y="57113"/>
                    </a:lnTo>
                    <a:lnTo>
                      <a:pt x="103405" y="59587"/>
                    </a:lnTo>
                    <a:lnTo>
                      <a:pt x="101795" y="62886"/>
                    </a:lnTo>
                    <a:lnTo>
                      <a:pt x="100309" y="61030"/>
                    </a:lnTo>
                    <a:lnTo>
                      <a:pt x="100309" y="62061"/>
                    </a:lnTo>
                    <a:lnTo>
                      <a:pt x="100557" y="64123"/>
                    </a:lnTo>
                    <a:lnTo>
                      <a:pt x="99195" y="68041"/>
                    </a:lnTo>
                    <a:lnTo>
                      <a:pt x="98823" y="65154"/>
                    </a:lnTo>
                    <a:lnTo>
                      <a:pt x="98328" y="62886"/>
                    </a:lnTo>
                    <a:lnTo>
                      <a:pt x="99195" y="61030"/>
                    </a:lnTo>
                    <a:lnTo>
                      <a:pt x="97956" y="61443"/>
                    </a:lnTo>
                    <a:lnTo>
                      <a:pt x="97708" y="65979"/>
                    </a:lnTo>
                    <a:lnTo>
                      <a:pt x="96099" y="64742"/>
                    </a:lnTo>
                    <a:lnTo>
                      <a:pt x="97708" y="68041"/>
                    </a:lnTo>
                    <a:lnTo>
                      <a:pt x="97708" y="68453"/>
                    </a:lnTo>
                    <a:lnTo>
                      <a:pt x="97213" y="71752"/>
                    </a:lnTo>
                    <a:lnTo>
                      <a:pt x="98328" y="72371"/>
                    </a:lnTo>
                    <a:lnTo>
                      <a:pt x="98328" y="75463"/>
                    </a:lnTo>
                    <a:lnTo>
                      <a:pt x="97956" y="73608"/>
                    </a:lnTo>
                    <a:lnTo>
                      <a:pt x="97708" y="75051"/>
                    </a:lnTo>
                    <a:lnTo>
                      <a:pt x="96099" y="75463"/>
                    </a:lnTo>
                    <a:lnTo>
                      <a:pt x="98328" y="76907"/>
                    </a:lnTo>
                    <a:lnTo>
                      <a:pt x="97213" y="79381"/>
                    </a:lnTo>
                    <a:lnTo>
                      <a:pt x="95727" y="78144"/>
                    </a:lnTo>
                    <a:lnTo>
                      <a:pt x="96346" y="80618"/>
                    </a:lnTo>
                    <a:lnTo>
                      <a:pt x="93003" y="84329"/>
                    </a:lnTo>
                    <a:lnTo>
                      <a:pt x="89907" y="87216"/>
                    </a:lnTo>
                    <a:lnTo>
                      <a:pt x="87306" y="90103"/>
                    </a:lnTo>
                    <a:lnTo>
                      <a:pt x="84582" y="95670"/>
                    </a:lnTo>
                    <a:lnTo>
                      <a:pt x="85077" y="102680"/>
                    </a:lnTo>
                    <a:lnTo>
                      <a:pt x="85325" y="108659"/>
                    </a:lnTo>
                    <a:lnTo>
                      <a:pt x="86191" y="113608"/>
                    </a:lnTo>
                    <a:lnTo>
                      <a:pt x="85077" y="120000"/>
                    </a:lnTo>
                    <a:lnTo>
                      <a:pt x="83467" y="120000"/>
                    </a:lnTo>
                    <a:lnTo>
                      <a:pt x="82229" y="116907"/>
                    </a:lnTo>
                    <a:lnTo>
                      <a:pt x="81362" y="112989"/>
                    </a:lnTo>
                    <a:lnTo>
                      <a:pt x="81362" y="109278"/>
                    </a:lnTo>
                    <a:lnTo>
                      <a:pt x="80495" y="109278"/>
                    </a:lnTo>
                    <a:lnTo>
                      <a:pt x="81362" y="105979"/>
                    </a:lnTo>
                    <a:lnTo>
                      <a:pt x="80495" y="102680"/>
                    </a:lnTo>
                    <a:lnTo>
                      <a:pt x="78513" y="99793"/>
                    </a:lnTo>
                    <a:lnTo>
                      <a:pt x="76284" y="101443"/>
                    </a:lnTo>
                    <a:lnTo>
                      <a:pt x="74303" y="98556"/>
                    </a:lnTo>
                    <a:lnTo>
                      <a:pt x="71207" y="98969"/>
                    </a:lnTo>
                    <a:lnTo>
                      <a:pt x="70464" y="97938"/>
                    </a:lnTo>
                    <a:lnTo>
                      <a:pt x="67863" y="98969"/>
                    </a:lnTo>
                    <a:lnTo>
                      <a:pt x="65139" y="98969"/>
                    </a:lnTo>
                    <a:lnTo>
                      <a:pt x="66996" y="100412"/>
                    </a:lnTo>
                    <a:lnTo>
                      <a:pt x="67863" y="102680"/>
                    </a:lnTo>
                    <a:lnTo>
                      <a:pt x="65634" y="102680"/>
                    </a:lnTo>
                    <a:lnTo>
                      <a:pt x="63034" y="100824"/>
                    </a:lnTo>
                    <a:lnTo>
                      <a:pt x="59442" y="100412"/>
                    </a:lnTo>
                    <a:lnTo>
                      <a:pt x="56842" y="100824"/>
                    </a:lnTo>
                    <a:lnTo>
                      <a:pt x="54117" y="103298"/>
                    </a:lnTo>
                    <a:lnTo>
                      <a:pt x="51517" y="104742"/>
                    </a:lnTo>
                    <a:lnTo>
                      <a:pt x="49164" y="109278"/>
                    </a:lnTo>
                    <a:lnTo>
                      <a:pt x="49535" y="114845"/>
                    </a:lnTo>
                    <a:lnTo>
                      <a:pt x="48792" y="115463"/>
                    </a:lnTo>
                    <a:lnTo>
                      <a:pt x="45696" y="112989"/>
                    </a:lnTo>
                    <a:lnTo>
                      <a:pt x="45325" y="108659"/>
                    </a:lnTo>
                    <a:lnTo>
                      <a:pt x="44210" y="105567"/>
                    </a:lnTo>
                    <a:lnTo>
                      <a:pt x="42229" y="99793"/>
                    </a:lnTo>
                    <a:lnTo>
                      <a:pt x="40247" y="98556"/>
                    </a:lnTo>
                    <a:lnTo>
                      <a:pt x="38142" y="102268"/>
                    </a:lnTo>
                    <a:lnTo>
                      <a:pt x="35789" y="98969"/>
                    </a:lnTo>
                    <a:lnTo>
                      <a:pt x="34922" y="95257"/>
                    </a:lnTo>
                    <a:lnTo>
                      <a:pt x="32321" y="89484"/>
                    </a:lnTo>
                    <a:lnTo>
                      <a:pt x="28482" y="89072"/>
                    </a:lnTo>
                    <a:lnTo>
                      <a:pt x="28482" y="90721"/>
                    </a:lnTo>
                    <a:lnTo>
                      <a:pt x="22414" y="90721"/>
                    </a:lnTo>
                    <a:lnTo>
                      <a:pt x="14860" y="84948"/>
                    </a:lnTo>
                    <a:lnTo>
                      <a:pt x="15232" y="83917"/>
                    </a:lnTo>
                    <a:lnTo>
                      <a:pt x="10154" y="84329"/>
                    </a:lnTo>
                    <a:lnTo>
                      <a:pt x="9535" y="80618"/>
                    </a:lnTo>
                    <a:lnTo>
                      <a:pt x="8421" y="78144"/>
                    </a:lnTo>
                    <a:lnTo>
                      <a:pt x="6439" y="76082"/>
                    </a:lnTo>
                    <a:lnTo>
                      <a:pt x="4210" y="75463"/>
                    </a:lnTo>
                    <a:lnTo>
                      <a:pt x="3715" y="70927"/>
                    </a:lnTo>
                    <a:lnTo>
                      <a:pt x="2229" y="65979"/>
                    </a:lnTo>
                    <a:lnTo>
                      <a:pt x="2972" y="63298"/>
                    </a:lnTo>
                    <a:lnTo>
                      <a:pt x="1857" y="62061"/>
                    </a:lnTo>
                    <a:lnTo>
                      <a:pt x="1857" y="59587"/>
                    </a:lnTo>
                    <a:lnTo>
                      <a:pt x="2476" y="60206"/>
                    </a:lnTo>
                    <a:lnTo>
                      <a:pt x="2476" y="57113"/>
                    </a:lnTo>
                    <a:lnTo>
                      <a:pt x="1114" y="57731"/>
                    </a:lnTo>
                    <a:lnTo>
                      <a:pt x="247" y="53402"/>
                    </a:lnTo>
                    <a:lnTo>
                      <a:pt x="743" y="48247"/>
                    </a:lnTo>
                    <a:lnTo>
                      <a:pt x="0" y="46391"/>
                    </a:lnTo>
                    <a:lnTo>
                      <a:pt x="1362" y="40412"/>
                    </a:lnTo>
                    <a:lnTo>
                      <a:pt x="1857" y="32783"/>
                    </a:lnTo>
                    <a:lnTo>
                      <a:pt x="3715" y="25360"/>
                    </a:lnTo>
                    <a:lnTo>
                      <a:pt x="5572" y="17731"/>
                    </a:lnTo>
                    <a:lnTo>
                      <a:pt x="6439" y="12164"/>
                    </a:lnTo>
                    <a:lnTo>
                      <a:pt x="6687" y="3092"/>
                    </a:lnTo>
                    <a:lnTo>
                      <a:pt x="9783" y="5567"/>
                    </a:lnTo>
                    <a:lnTo>
                      <a:pt x="9783" y="8247"/>
                    </a:lnTo>
                    <a:lnTo>
                      <a:pt x="9164" y="10721"/>
                    </a:lnTo>
                    <a:lnTo>
                      <a:pt x="11021" y="8865"/>
                    </a:lnTo>
                    <a:lnTo>
                      <a:pt x="11269" y="2268"/>
                    </a:lnTo>
                    <a:lnTo>
                      <a:pt x="11021" y="0"/>
                    </a:lnTo>
                    <a:lnTo>
                      <a:pt x="66253" y="9278"/>
                    </a:lnTo>
                    <a:lnTo>
                      <a:pt x="66253" y="927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1631950" y="1306513"/>
                <a:ext cx="963613" cy="10382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22568"/>
                    </a:moveTo>
                    <a:lnTo>
                      <a:pt x="91334" y="61100"/>
                    </a:lnTo>
                    <a:lnTo>
                      <a:pt x="80461" y="81467"/>
                    </a:lnTo>
                    <a:lnTo>
                      <a:pt x="85996" y="82018"/>
                    </a:lnTo>
                    <a:lnTo>
                      <a:pt x="84810" y="83119"/>
                    </a:lnTo>
                    <a:lnTo>
                      <a:pt x="86985" y="91559"/>
                    </a:lnTo>
                    <a:lnTo>
                      <a:pt x="91334" y="88990"/>
                    </a:lnTo>
                    <a:lnTo>
                      <a:pt x="94497" y="87706"/>
                    </a:lnTo>
                    <a:lnTo>
                      <a:pt x="95683" y="88990"/>
                    </a:lnTo>
                    <a:lnTo>
                      <a:pt x="95683" y="93211"/>
                    </a:lnTo>
                    <a:lnTo>
                      <a:pt x="96276" y="106972"/>
                    </a:lnTo>
                    <a:lnTo>
                      <a:pt x="98649" y="110275"/>
                    </a:lnTo>
                    <a:lnTo>
                      <a:pt x="100626" y="113761"/>
                    </a:lnTo>
                    <a:lnTo>
                      <a:pt x="99835" y="114862"/>
                    </a:lnTo>
                    <a:lnTo>
                      <a:pt x="97660" y="118165"/>
                    </a:lnTo>
                    <a:lnTo>
                      <a:pt x="94892" y="120000"/>
                    </a:lnTo>
                    <a:lnTo>
                      <a:pt x="95683" y="117614"/>
                    </a:lnTo>
                    <a:lnTo>
                      <a:pt x="96869" y="115412"/>
                    </a:lnTo>
                    <a:lnTo>
                      <a:pt x="96869" y="112477"/>
                    </a:lnTo>
                    <a:lnTo>
                      <a:pt x="95683" y="113211"/>
                    </a:lnTo>
                    <a:lnTo>
                      <a:pt x="93904" y="114495"/>
                    </a:lnTo>
                    <a:lnTo>
                      <a:pt x="93113" y="113761"/>
                    </a:lnTo>
                    <a:lnTo>
                      <a:pt x="94497" y="112477"/>
                    </a:lnTo>
                    <a:lnTo>
                      <a:pt x="94892" y="109541"/>
                    </a:lnTo>
                    <a:lnTo>
                      <a:pt x="96276" y="107889"/>
                    </a:lnTo>
                    <a:lnTo>
                      <a:pt x="94892" y="107889"/>
                    </a:lnTo>
                    <a:lnTo>
                      <a:pt x="94497" y="106972"/>
                    </a:lnTo>
                    <a:lnTo>
                      <a:pt x="93904" y="104770"/>
                    </a:lnTo>
                    <a:lnTo>
                      <a:pt x="94497" y="102385"/>
                    </a:lnTo>
                    <a:lnTo>
                      <a:pt x="95683" y="103669"/>
                    </a:lnTo>
                    <a:lnTo>
                      <a:pt x="94497" y="101284"/>
                    </a:lnTo>
                    <a:lnTo>
                      <a:pt x="93904" y="99449"/>
                    </a:lnTo>
                    <a:lnTo>
                      <a:pt x="94892" y="97431"/>
                    </a:lnTo>
                    <a:lnTo>
                      <a:pt x="93904" y="98165"/>
                    </a:lnTo>
                    <a:lnTo>
                      <a:pt x="93113" y="96880"/>
                    </a:lnTo>
                    <a:lnTo>
                      <a:pt x="93904" y="91559"/>
                    </a:lnTo>
                    <a:lnTo>
                      <a:pt x="90939" y="97431"/>
                    </a:lnTo>
                    <a:lnTo>
                      <a:pt x="89555" y="96146"/>
                    </a:lnTo>
                    <a:lnTo>
                      <a:pt x="90148" y="92293"/>
                    </a:lnTo>
                    <a:lnTo>
                      <a:pt x="88962" y="93211"/>
                    </a:lnTo>
                    <a:lnTo>
                      <a:pt x="87775" y="92293"/>
                    </a:lnTo>
                    <a:lnTo>
                      <a:pt x="88171" y="96146"/>
                    </a:lnTo>
                    <a:lnTo>
                      <a:pt x="86392" y="96880"/>
                    </a:lnTo>
                    <a:lnTo>
                      <a:pt x="85403" y="95229"/>
                    </a:lnTo>
                    <a:lnTo>
                      <a:pt x="84019" y="91192"/>
                    </a:lnTo>
                    <a:lnTo>
                      <a:pt x="84810" y="89908"/>
                    </a:lnTo>
                    <a:lnTo>
                      <a:pt x="83624" y="89908"/>
                    </a:lnTo>
                    <a:lnTo>
                      <a:pt x="81054" y="87339"/>
                    </a:lnTo>
                    <a:lnTo>
                      <a:pt x="82240" y="86605"/>
                    </a:lnTo>
                    <a:lnTo>
                      <a:pt x="82833" y="84770"/>
                    </a:lnTo>
                    <a:lnTo>
                      <a:pt x="82833" y="86605"/>
                    </a:lnTo>
                    <a:lnTo>
                      <a:pt x="84019" y="85321"/>
                    </a:lnTo>
                    <a:lnTo>
                      <a:pt x="83624" y="83669"/>
                    </a:lnTo>
                    <a:lnTo>
                      <a:pt x="81054" y="85321"/>
                    </a:lnTo>
                    <a:lnTo>
                      <a:pt x="79275" y="85321"/>
                    </a:lnTo>
                    <a:lnTo>
                      <a:pt x="77891" y="84403"/>
                    </a:lnTo>
                    <a:lnTo>
                      <a:pt x="78682" y="82385"/>
                    </a:lnTo>
                    <a:lnTo>
                      <a:pt x="76705" y="83119"/>
                    </a:lnTo>
                    <a:lnTo>
                      <a:pt x="74332" y="81467"/>
                    </a:lnTo>
                    <a:lnTo>
                      <a:pt x="70181" y="81467"/>
                    </a:lnTo>
                    <a:lnTo>
                      <a:pt x="68401" y="78532"/>
                    </a:lnTo>
                    <a:lnTo>
                      <a:pt x="69390" y="78165"/>
                    </a:lnTo>
                    <a:lnTo>
                      <a:pt x="69390" y="76880"/>
                    </a:lnTo>
                    <a:lnTo>
                      <a:pt x="67611" y="78165"/>
                    </a:lnTo>
                    <a:lnTo>
                      <a:pt x="66425" y="76880"/>
                    </a:lnTo>
                    <a:lnTo>
                      <a:pt x="63855" y="75229"/>
                    </a:lnTo>
                    <a:lnTo>
                      <a:pt x="65238" y="74128"/>
                    </a:lnTo>
                    <a:lnTo>
                      <a:pt x="67611" y="72844"/>
                    </a:lnTo>
                    <a:lnTo>
                      <a:pt x="63855" y="73577"/>
                    </a:lnTo>
                    <a:lnTo>
                      <a:pt x="62075" y="73577"/>
                    </a:lnTo>
                    <a:lnTo>
                      <a:pt x="61680" y="72844"/>
                    </a:lnTo>
                    <a:lnTo>
                      <a:pt x="60296" y="72844"/>
                    </a:lnTo>
                    <a:lnTo>
                      <a:pt x="59110" y="74678"/>
                    </a:lnTo>
                    <a:lnTo>
                      <a:pt x="59703" y="75779"/>
                    </a:lnTo>
                    <a:lnTo>
                      <a:pt x="56738" y="78532"/>
                    </a:lnTo>
                    <a:lnTo>
                      <a:pt x="53574" y="78165"/>
                    </a:lnTo>
                    <a:lnTo>
                      <a:pt x="48632" y="80733"/>
                    </a:lnTo>
                    <a:lnTo>
                      <a:pt x="47051" y="82018"/>
                    </a:lnTo>
                    <a:lnTo>
                      <a:pt x="44085" y="82018"/>
                    </a:lnTo>
                    <a:lnTo>
                      <a:pt x="44481" y="80733"/>
                    </a:lnTo>
                    <a:lnTo>
                      <a:pt x="48237" y="78532"/>
                    </a:lnTo>
                    <a:lnTo>
                      <a:pt x="46260" y="79266"/>
                    </a:lnTo>
                    <a:lnTo>
                      <a:pt x="45864" y="78165"/>
                    </a:lnTo>
                    <a:lnTo>
                      <a:pt x="48237" y="76513"/>
                    </a:lnTo>
                    <a:lnTo>
                      <a:pt x="50411" y="72844"/>
                    </a:lnTo>
                    <a:lnTo>
                      <a:pt x="54365" y="71376"/>
                    </a:lnTo>
                    <a:lnTo>
                      <a:pt x="54958" y="72293"/>
                    </a:lnTo>
                    <a:lnTo>
                      <a:pt x="56738" y="71926"/>
                    </a:lnTo>
                    <a:lnTo>
                      <a:pt x="56144" y="71376"/>
                    </a:lnTo>
                    <a:lnTo>
                      <a:pt x="58517" y="69724"/>
                    </a:lnTo>
                    <a:lnTo>
                      <a:pt x="55354" y="69724"/>
                    </a:lnTo>
                    <a:lnTo>
                      <a:pt x="56738" y="68073"/>
                    </a:lnTo>
                    <a:lnTo>
                      <a:pt x="54365" y="69724"/>
                    </a:lnTo>
                    <a:lnTo>
                      <a:pt x="50016" y="71926"/>
                    </a:lnTo>
                    <a:lnTo>
                      <a:pt x="45864" y="74678"/>
                    </a:lnTo>
                    <a:lnTo>
                      <a:pt x="44481" y="74678"/>
                    </a:lnTo>
                    <a:lnTo>
                      <a:pt x="45271" y="75779"/>
                    </a:lnTo>
                    <a:lnTo>
                      <a:pt x="44085" y="76513"/>
                    </a:lnTo>
                    <a:lnTo>
                      <a:pt x="40131" y="78532"/>
                    </a:lnTo>
                    <a:lnTo>
                      <a:pt x="35980" y="80733"/>
                    </a:lnTo>
                    <a:lnTo>
                      <a:pt x="37364" y="81467"/>
                    </a:lnTo>
                    <a:lnTo>
                      <a:pt x="38352" y="82385"/>
                    </a:lnTo>
                    <a:lnTo>
                      <a:pt x="33607" y="87339"/>
                    </a:lnTo>
                    <a:lnTo>
                      <a:pt x="28270" y="88990"/>
                    </a:lnTo>
                    <a:lnTo>
                      <a:pt x="23920" y="91559"/>
                    </a:lnTo>
                    <a:lnTo>
                      <a:pt x="17792" y="95229"/>
                    </a:lnTo>
                    <a:lnTo>
                      <a:pt x="14827" y="96880"/>
                    </a:lnTo>
                    <a:lnTo>
                      <a:pt x="11663" y="98532"/>
                    </a:lnTo>
                    <a:lnTo>
                      <a:pt x="8105" y="100000"/>
                    </a:lnTo>
                    <a:lnTo>
                      <a:pt x="8500" y="99082"/>
                    </a:lnTo>
                    <a:lnTo>
                      <a:pt x="5535" y="99449"/>
                    </a:lnTo>
                    <a:lnTo>
                      <a:pt x="1779" y="100733"/>
                    </a:lnTo>
                    <a:lnTo>
                      <a:pt x="2570" y="99449"/>
                    </a:lnTo>
                    <a:lnTo>
                      <a:pt x="593" y="100000"/>
                    </a:lnTo>
                    <a:lnTo>
                      <a:pt x="0" y="100733"/>
                    </a:lnTo>
                    <a:lnTo>
                      <a:pt x="0" y="99449"/>
                    </a:lnTo>
                    <a:lnTo>
                      <a:pt x="0" y="98532"/>
                    </a:lnTo>
                    <a:lnTo>
                      <a:pt x="1383" y="97431"/>
                    </a:lnTo>
                    <a:lnTo>
                      <a:pt x="5535" y="97431"/>
                    </a:lnTo>
                    <a:lnTo>
                      <a:pt x="4942" y="98165"/>
                    </a:lnTo>
                    <a:lnTo>
                      <a:pt x="4942" y="98532"/>
                    </a:lnTo>
                    <a:lnTo>
                      <a:pt x="6326" y="98165"/>
                    </a:lnTo>
                    <a:lnTo>
                      <a:pt x="6721" y="98532"/>
                    </a:lnTo>
                    <a:lnTo>
                      <a:pt x="6721" y="96880"/>
                    </a:lnTo>
                    <a:lnTo>
                      <a:pt x="8500" y="95229"/>
                    </a:lnTo>
                    <a:lnTo>
                      <a:pt x="13443" y="92844"/>
                    </a:lnTo>
                    <a:lnTo>
                      <a:pt x="15222" y="93211"/>
                    </a:lnTo>
                    <a:lnTo>
                      <a:pt x="16606" y="91192"/>
                    </a:lnTo>
                    <a:lnTo>
                      <a:pt x="20164" y="88990"/>
                    </a:lnTo>
                    <a:lnTo>
                      <a:pt x="20757" y="89357"/>
                    </a:lnTo>
                    <a:lnTo>
                      <a:pt x="20757" y="88256"/>
                    </a:lnTo>
                    <a:lnTo>
                      <a:pt x="22537" y="84770"/>
                    </a:lnTo>
                    <a:lnTo>
                      <a:pt x="23920" y="83119"/>
                    </a:lnTo>
                    <a:lnTo>
                      <a:pt x="28270" y="79816"/>
                    </a:lnTo>
                    <a:lnTo>
                      <a:pt x="22537" y="81467"/>
                    </a:lnTo>
                    <a:lnTo>
                      <a:pt x="23920" y="78165"/>
                    </a:lnTo>
                    <a:lnTo>
                      <a:pt x="19373" y="82385"/>
                    </a:lnTo>
                    <a:lnTo>
                      <a:pt x="18978" y="79266"/>
                    </a:lnTo>
                    <a:lnTo>
                      <a:pt x="18385" y="79266"/>
                    </a:lnTo>
                    <a:lnTo>
                      <a:pt x="17792" y="77431"/>
                    </a:lnTo>
                    <a:lnTo>
                      <a:pt x="12652" y="79266"/>
                    </a:lnTo>
                    <a:lnTo>
                      <a:pt x="10873" y="78532"/>
                    </a:lnTo>
                    <a:lnTo>
                      <a:pt x="12652" y="78532"/>
                    </a:lnTo>
                    <a:lnTo>
                      <a:pt x="13443" y="75779"/>
                    </a:lnTo>
                    <a:lnTo>
                      <a:pt x="15222" y="73577"/>
                    </a:lnTo>
                    <a:lnTo>
                      <a:pt x="17001" y="67339"/>
                    </a:lnTo>
                    <a:lnTo>
                      <a:pt x="15222" y="71009"/>
                    </a:lnTo>
                    <a:lnTo>
                      <a:pt x="12652" y="71009"/>
                    </a:lnTo>
                    <a:lnTo>
                      <a:pt x="9686" y="70275"/>
                    </a:lnTo>
                    <a:lnTo>
                      <a:pt x="9686" y="66788"/>
                    </a:lnTo>
                    <a:lnTo>
                      <a:pt x="8500" y="64403"/>
                    </a:lnTo>
                    <a:lnTo>
                      <a:pt x="11663" y="62752"/>
                    </a:lnTo>
                    <a:lnTo>
                      <a:pt x="13443" y="64403"/>
                    </a:lnTo>
                    <a:lnTo>
                      <a:pt x="14036" y="65688"/>
                    </a:lnTo>
                    <a:lnTo>
                      <a:pt x="15222" y="64036"/>
                    </a:lnTo>
                    <a:lnTo>
                      <a:pt x="16606" y="61100"/>
                    </a:lnTo>
                    <a:lnTo>
                      <a:pt x="14827" y="62201"/>
                    </a:lnTo>
                    <a:lnTo>
                      <a:pt x="12652" y="62752"/>
                    </a:lnTo>
                    <a:lnTo>
                      <a:pt x="10873" y="61100"/>
                    </a:lnTo>
                    <a:lnTo>
                      <a:pt x="10280" y="58899"/>
                    </a:lnTo>
                    <a:lnTo>
                      <a:pt x="10873" y="57247"/>
                    </a:lnTo>
                    <a:lnTo>
                      <a:pt x="12257" y="55596"/>
                    </a:lnTo>
                    <a:lnTo>
                      <a:pt x="13443" y="55596"/>
                    </a:lnTo>
                    <a:lnTo>
                      <a:pt x="14036" y="53211"/>
                    </a:lnTo>
                    <a:lnTo>
                      <a:pt x="17792" y="51009"/>
                    </a:lnTo>
                    <a:lnTo>
                      <a:pt x="20757" y="49724"/>
                    </a:lnTo>
                    <a:lnTo>
                      <a:pt x="19373" y="49724"/>
                    </a:lnTo>
                    <a:lnTo>
                      <a:pt x="22537" y="46972"/>
                    </a:lnTo>
                    <a:lnTo>
                      <a:pt x="25107" y="46422"/>
                    </a:lnTo>
                    <a:lnTo>
                      <a:pt x="24316" y="48073"/>
                    </a:lnTo>
                    <a:lnTo>
                      <a:pt x="26886" y="48623"/>
                    </a:lnTo>
                    <a:lnTo>
                      <a:pt x="30642" y="45688"/>
                    </a:lnTo>
                    <a:lnTo>
                      <a:pt x="31630" y="46972"/>
                    </a:lnTo>
                    <a:lnTo>
                      <a:pt x="36771" y="44770"/>
                    </a:lnTo>
                    <a:lnTo>
                      <a:pt x="37759" y="41834"/>
                    </a:lnTo>
                    <a:lnTo>
                      <a:pt x="37759" y="40183"/>
                    </a:lnTo>
                    <a:lnTo>
                      <a:pt x="40131" y="38899"/>
                    </a:lnTo>
                    <a:lnTo>
                      <a:pt x="40922" y="36880"/>
                    </a:lnTo>
                    <a:lnTo>
                      <a:pt x="39143" y="37798"/>
                    </a:lnTo>
                    <a:lnTo>
                      <a:pt x="33607" y="39633"/>
                    </a:lnTo>
                    <a:lnTo>
                      <a:pt x="32421" y="38532"/>
                    </a:lnTo>
                    <a:lnTo>
                      <a:pt x="31037" y="37247"/>
                    </a:lnTo>
                    <a:lnTo>
                      <a:pt x="28270" y="37247"/>
                    </a:lnTo>
                    <a:lnTo>
                      <a:pt x="24316" y="34678"/>
                    </a:lnTo>
                    <a:lnTo>
                      <a:pt x="25700" y="32293"/>
                    </a:lnTo>
                    <a:lnTo>
                      <a:pt x="26095" y="29357"/>
                    </a:lnTo>
                    <a:lnTo>
                      <a:pt x="27479" y="30642"/>
                    </a:lnTo>
                    <a:lnTo>
                      <a:pt x="28665" y="31743"/>
                    </a:lnTo>
                    <a:lnTo>
                      <a:pt x="30642" y="31192"/>
                    </a:lnTo>
                    <a:lnTo>
                      <a:pt x="28665" y="30642"/>
                    </a:lnTo>
                    <a:lnTo>
                      <a:pt x="26095" y="27706"/>
                    </a:lnTo>
                    <a:lnTo>
                      <a:pt x="24316" y="27155"/>
                    </a:lnTo>
                    <a:lnTo>
                      <a:pt x="25107" y="25504"/>
                    </a:lnTo>
                    <a:lnTo>
                      <a:pt x="26095" y="24954"/>
                    </a:lnTo>
                    <a:lnTo>
                      <a:pt x="32817" y="23302"/>
                    </a:lnTo>
                    <a:lnTo>
                      <a:pt x="32817" y="23853"/>
                    </a:lnTo>
                    <a:lnTo>
                      <a:pt x="35387" y="23853"/>
                    </a:lnTo>
                    <a:lnTo>
                      <a:pt x="34596" y="23302"/>
                    </a:lnTo>
                    <a:lnTo>
                      <a:pt x="39538" y="21467"/>
                    </a:lnTo>
                    <a:lnTo>
                      <a:pt x="42108" y="22201"/>
                    </a:lnTo>
                    <a:lnTo>
                      <a:pt x="40131" y="24403"/>
                    </a:lnTo>
                    <a:lnTo>
                      <a:pt x="39538" y="26238"/>
                    </a:lnTo>
                    <a:lnTo>
                      <a:pt x="44481" y="28440"/>
                    </a:lnTo>
                    <a:lnTo>
                      <a:pt x="47051" y="27155"/>
                    </a:lnTo>
                    <a:lnTo>
                      <a:pt x="46260" y="28440"/>
                    </a:lnTo>
                    <a:lnTo>
                      <a:pt x="48237" y="27155"/>
                    </a:lnTo>
                    <a:lnTo>
                      <a:pt x="47644" y="25504"/>
                    </a:lnTo>
                    <a:lnTo>
                      <a:pt x="45864" y="26238"/>
                    </a:lnTo>
                    <a:lnTo>
                      <a:pt x="47051" y="21467"/>
                    </a:lnTo>
                    <a:lnTo>
                      <a:pt x="48237" y="21467"/>
                    </a:lnTo>
                    <a:lnTo>
                      <a:pt x="48237" y="24954"/>
                    </a:lnTo>
                    <a:lnTo>
                      <a:pt x="49225" y="26238"/>
                    </a:lnTo>
                    <a:lnTo>
                      <a:pt x="51795" y="27155"/>
                    </a:lnTo>
                    <a:lnTo>
                      <a:pt x="53574" y="25504"/>
                    </a:lnTo>
                    <a:lnTo>
                      <a:pt x="48632" y="24403"/>
                    </a:lnTo>
                    <a:lnTo>
                      <a:pt x="48237" y="23302"/>
                    </a:lnTo>
                    <a:lnTo>
                      <a:pt x="50411" y="21467"/>
                    </a:lnTo>
                    <a:lnTo>
                      <a:pt x="45864" y="19266"/>
                    </a:lnTo>
                    <a:lnTo>
                      <a:pt x="46260" y="14678"/>
                    </a:lnTo>
                    <a:lnTo>
                      <a:pt x="44481" y="8990"/>
                    </a:lnTo>
                    <a:lnTo>
                      <a:pt x="46260" y="8990"/>
                    </a:lnTo>
                    <a:lnTo>
                      <a:pt x="49225" y="6238"/>
                    </a:lnTo>
                    <a:lnTo>
                      <a:pt x="50411" y="7522"/>
                    </a:lnTo>
                    <a:lnTo>
                      <a:pt x="55354" y="7889"/>
                    </a:lnTo>
                    <a:lnTo>
                      <a:pt x="59703" y="6788"/>
                    </a:lnTo>
                    <a:lnTo>
                      <a:pt x="63459" y="4587"/>
                    </a:lnTo>
                    <a:lnTo>
                      <a:pt x="70181" y="1651"/>
                    </a:lnTo>
                    <a:lnTo>
                      <a:pt x="76309" y="1651"/>
                    </a:lnTo>
                    <a:lnTo>
                      <a:pt x="75123" y="3486"/>
                    </a:lnTo>
                    <a:lnTo>
                      <a:pt x="77298" y="2201"/>
                    </a:lnTo>
                    <a:lnTo>
                      <a:pt x="77298" y="1100"/>
                    </a:lnTo>
                    <a:lnTo>
                      <a:pt x="80461" y="550"/>
                    </a:lnTo>
                    <a:lnTo>
                      <a:pt x="84810" y="1651"/>
                    </a:lnTo>
                    <a:lnTo>
                      <a:pt x="91334" y="0"/>
                    </a:lnTo>
                    <a:lnTo>
                      <a:pt x="91334" y="1651"/>
                    </a:lnTo>
                    <a:lnTo>
                      <a:pt x="87775" y="3853"/>
                    </a:lnTo>
                    <a:lnTo>
                      <a:pt x="92718" y="2935"/>
                    </a:lnTo>
                    <a:lnTo>
                      <a:pt x="92125" y="5137"/>
                    </a:lnTo>
                    <a:lnTo>
                      <a:pt x="94497" y="5137"/>
                    </a:lnTo>
                    <a:lnTo>
                      <a:pt x="96276" y="5871"/>
                    </a:lnTo>
                    <a:lnTo>
                      <a:pt x="98056" y="7522"/>
                    </a:lnTo>
                    <a:lnTo>
                      <a:pt x="96276" y="7889"/>
                    </a:lnTo>
                    <a:lnTo>
                      <a:pt x="97660" y="8990"/>
                    </a:lnTo>
                    <a:lnTo>
                      <a:pt x="96276" y="8990"/>
                    </a:lnTo>
                    <a:lnTo>
                      <a:pt x="98649" y="10091"/>
                    </a:lnTo>
                    <a:lnTo>
                      <a:pt x="96276" y="12477"/>
                    </a:lnTo>
                    <a:lnTo>
                      <a:pt x="102405" y="10091"/>
                    </a:lnTo>
                    <a:lnTo>
                      <a:pt x="104382" y="10642"/>
                    </a:lnTo>
                    <a:lnTo>
                      <a:pt x="104777" y="11743"/>
                    </a:lnTo>
                    <a:lnTo>
                      <a:pt x="106161" y="13577"/>
                    </a:lnTo>
                    <a:lnTo>
                      <a:pt x="106556" y="15412"/>
                    </a:lnTo>
                    <a:lnTo>
                      <a:pt x="109719" y="15412"/>
                    </a:lnTo>
                    <a:lnTo>
                      <a:pt x="111499" y="17614"/>
                    </a:lnTo>
                    <a:lnTo>
                      <a:pt x="115650" y="17614"/>
                    </a:lnTo>
                    <a:lnTo>
                      <a:pt x="119999" y="22568"/>
                    </a:lnTo>
                    <a:lnTo>
                      <a:pt x="119999" y="22568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4132263" y="5880100"/>
                <a:ext cx="49213" cy="46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4838" y="120000"/>
                    </a:moveTo>
                    <a:lnTo>
                      <a:pt x="0" y="91034"/>
                    </a:lnTo>
                    <a:lnTo>
                      <a:pt x="34838" y="53793"/>
                    </a:lnTo>
                    <a:lnTo>
                      <a:pt x="34838" y="0"/>
                    </a:lnTo>
                    <a:lnTo>
                      <a:pt x="69677" y="0"/>
                    </a:lnTo>
                    <a:lnTo>
                      <a:pt x="85161" y="16551"/>
                    </a:lnTo>
                    <a:lnTo>
                      <a:pt x="104516" y="24827"/>
                    </a:lnTo>
                    <a:lnTo>
                      <a:pt x="120000" y="53793"/>
                    </a:lnTo>
                    <a:lnTo>
                      <a:pt x="69677" y="74482"/>
                    </a:lnTo>
                    <a:lnTo>
                      <a:pt x="34838" y="120000"/>
                    </a:lnTo>
                    <a:lnTo>
                      <a:pt x="34838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4102100" y="5886450"/>
                <a:ext cx="39688" cy="28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800" y="120000"/>
                    </a:moveTo>
                    <a:lnTo>
                      <a:pt x="0" y="93333"/>
                    </a:lnTo>
                    <a:lnTo>
                      <a:pt x="28800" y="0"/>
                    </a:lnTo>
                    <a:lnTo>
                      <a:pt x="120000" y="0"/>
                    </a:lnTo>
                    <a:lnTo>
                      <a:pt x="72000" y="93333"/>
                    </a:lnTo>
                    <a:lnTo>
                      <a:pt x="28800" y="120000"/>
                    </a:lnTo>
                    <a:lnTo>
                      <a:pt x="288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4117975" y="4122738"/>
                <a:ext cx="82550" cy="109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384" y="0"/>
                    </a:moveTo>
                    <a:lnTo>
                      <a:pt x="71538" y="17391"/>
                    </a:lnTo>
                    <a:lnTo>
                      <a:pt x="103846" y="43478"/>
                    </a:lnTo>
                    <a:lnTo>
                      <a:pt x="120000" y="55652"/>
                    </a:lnTo>
                    <a:lnTo>
                      <a:pt x="99230" y="86956"/>
                    </a:lnTo>
                    <a:lnTo>
                      <a:pt x="71538" y="114782"/>
                    </a:lnTo>
                    <a:lnTo>
                      <a:pt x="25384" y="120000"/>
                    </a:lnTo>
                    <a:lnTo>
                      <a:pt x="0" y="107826"/>
                    </a:lnTo>
                    <a:lnTo>
                      <a:pt x="20769" y="80000"/>
                    </a:lnTo>
                    <a:lnTo>
                      <a:pt x="11538" y="64347"/>
                    </a:lnTo>
                    <a:lnTo>
                      <a:pt x="4615" y="27826"/>
                    </a:lnTo>
                    <a:lnTo>
                      <a:pt x="25384" y="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4117975" y="4122738"/>
                <a:ext cx="82550" cy="109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384" y="0"/>
                    </a:moveTo>
                    <a:lnTo>
                      <a:pt x="71538" y="17391"/>
                    </a:lnTo>
                    <a:lnTo>
                      <a:pt x="103846" y="43478"/>
                    </a:lnTo>
                    <a:lnTo>
                      <a:pt x="120000" y="55652"/>
                    </a:lnTo>
                    <a:lnTo>
                      <a:pt x="99230" y="86956"/>
                    </a:lnTo>
                    <a:lnTo>
                      <a:pt x="71538" y="114782"/>
                    </a:lnTo>
                    <a:lnTo>
                      <a:pt x="25384" y="120000"/>
                    </a:lnTo>
                    <a:lnTo>
                      <a:pt x="0" y="107826"/>
                    </a:lnTo>
                    <a:lnTo>
                      <a:pt x="20769" y="80000"/>
                    </a:lnTo>
                    <a:lnTo>
                      <a:pt x="11538" y="64347"/>
                    </a:lnTo>
                    <a:lnTo>
                      <a:pt x="4615" y="27826"/>
                    </a:lnTo>
                    <a:lnTo>
                      <a:pt x="25384" y="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3790950" y="3762375"/>
                <a:ext cx="41275" cy="20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6923" y="120000"/>
                    </a:moveTo>
                    <a:lnTo>
                      <a:pt x="0" y="83076"/>
                    </a:lnTo>
                    <a:lnTo>
                      <a:pt x="13846" y="0"/>
                    </a:lnTo>
                    <a:lnTo>
                      <a:pt x="78461" y="36923"/>
                    </a:lnTo>
                    <a:lnTo>
                      <a:pt x="120000" y="55384"/>
                    </a:lnTo>
                    <a:lnTo>
                      <a:pt x="96923" y="120000"/>
                    </a:lnTo>
                    <a:lnTo>
                      <a:pt x="96923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3946525" y="3873500"/>
                <a:ext cx="11113" cy="11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119999"/>
                    </a:moveTo>
                    <a:lnTo>
                      <a:pt x="0" y="119999"/>
                    </a:lnTo>
                    <a:lnTo>
                      <a:pt x="0" y="0"/>
                    </a:lnTo>
                    <a:lnTo>
                      <a:pt x="119999" y="0"/>
                    </a:lnTo>
                    <a:lnTo>
                      <a:pt x="119999" y="119999"/>
                    </a:lnTo>
                    <a:lnTo>
                      <a:pt x="119999" y="119999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3932238" y="3825875"/>
                <a:ext cx="14288" cy="79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000" y="120000"/>
                    </a:moveTo>
                    <a:lnTo>
                      <a:pt x="0" y="120000"/>
                    </a:lnTo>
                    <a:lnTo>
                      <a:pt x="0" y="72000"/>
                    </a:lnTo>
                    <a:lnTo>
                      <a:pt x="66666" y="0"/>
                    </a:lnTo>
                    <a:lnTo>
                      <a:pt x="120000" y="72000"/>
                    </a:lnTo>
                    <a:lnTo>
                      <a:pt x="40000" y="72000"/>
                    </a:lnTo>
                    <a:lnTo>
                      <a:pt x="40000" y="120000"/>
                    </a:lnTo>
                    <a:lnTo>
                      <a:pt x="4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3922713" y="3986213"/>
                <a:ext cx="23813" cy="20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120000"/>
                    </a:lnTo>
                    <a:lnTo>
                      <a:pt x="48000" y="64615"/>
                    </a:lnTo>
                    <a:lnTo>
                      <a:pt x="72000" y="0"/>
                    </a:ln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384425" y="2540000"/>
                <a:ext cx="95250" cy="117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05405"/>
                    </a:lnTo>
                    <a:lnTo>
                      <a:pt x="62000" y="89189"/>
                    </a:lnTo>
                    <a:lnTo>
                      <a:pt x="36000" y="71351"/>
                    </a:lnTo>
                    <a:lnTo>
                      <a:pt x="8000" y="35675"/>
                    </a:lnTo>
                    <a:lnTo>
                      <a:pt x="0" y="0"/>
                    </a:lnTo>
                    <a:lnTo>
                      <a:pt x="20000" y="0"/>
                    </a:lnTo>
                    <a:lnTo>
                      <a:pt x="88000" y="29189"/>
                    </a:lnTo>
                    <a:lnTo>
                      <a:pt x="94000" y="61621"/>
                    </a:lnTo>
                    <a:lnTo>
                      <a:pt x="108000" y="79459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2384425" y="2540000"/>
                <a:ext cx="95250" cy="117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05405"/>
                    </a:lnTo>
                    <a:lnTo>
                      <a:pt x="62000" y="89189"/>
                    </a:lnTo>
                    <a:lnTo>
                      <a:pt x="36000" y="71351"/>
                    </a:lnTo>
                    <a:lnTo>
                      <a:pt x="8000" y="35675"/>
                    </a:lnTo>
                    <a:lnTo>
                      <a:pt x="0" y="0"/>
                    </a:lnTo>
                    <a:lnTo>
                      <a:pt x="20000" y="0"/>
                    </a:lnTo>
                    <a:lnTo>
                      <a:pt x="88000" y="29189"/>
                    </a:lnTo>
                    <a:lnTo>
                      <a:pt x="94000" y="61621"/>
                    </a:lnTo>
                    <a:lnTo>
                      <a:pt x="108000" y="79459"/>
                    </a:lnTo>
                    <a:lnTo>
                      <a:pt x="120000" y="120000"/>
                    </a:lnTo>
                  </a:path>
                </a:pathLst>
              </a:custGeom>
              <a:solidFill>
                <a:srgbClr val="90AE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3" name="Google Shape;573;p39"/>
          <p:cNvSpPr/>
          <p:nvPr/>
        </p:nvSpPr>
        <p:spPr>
          <a:xfrm>
            <a:off x="-69667" y="1"/>
            <a:ext cx="12340450" cy="6215724"/>
          </a:xfrm>
          <a:prstGeom prst="rect">
            <a:avLst/>
          </a:prstGeom>
          <a:solidFill>
            <a:schemeClr val="accent1">
              <a:alpha val="8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9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2660019"/>
      </p:ext>
    </p:extLst>
  </p:cSld>
  <p:clrMapOvr>
    <a:masterClrMapping/>
  </p:clrMapOvr>
  <p:transition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990" y="3143676"/>
            <a:ext cx="2743200" cy="444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400682"/>
      </p:ext>
    </p:extLst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c – Client logo">
  <p:cSld name="Title 1c – Client logo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 txBox="1">
            <a:spLocks noGrp="1"/>
          </p:cNvSpPr>
          <p:nvPr>
            <p:ph type="title"/>
          </p:nvPr>
        </p:nvSpPr>
        <p:spPr>
          <a:xfrm>
            <a:off x="5532439" y="1681140"/>
            <a:ext cx="5407024" cy="145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582" name="Google Shape;582;p41"/>
          <p:cNvSpPr>
            <a:spLocks noGrp="1"/>
          </p:cNvSpPr>
          <p:nvPr>
            <p:ph type="pic" idx="2"/>
          </p:nvPr>
        </p:nvSpPr>
        <p:spPr>
          <a:xfrm>
            <a:off x="9371013" y="4859338"/>
            <a:ext cx="1636712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583" name="Google Shape;583;p41"/>
          <p:cNvSpPr txBox="1">
            <a:spLocks noGrp="1"/>
          </p:cNvSpPr>
          <p:nvPr>
            <p:ph type="body" idx="1"/>
          </p:nvPr>
        </p:nvSpPr>
        <p:spPr>
          <a:xfrm>
            <a:off x="5532439" y="3216543"/>
            <a:ext cx="5407024" cy="55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584" name="Google Shape;584;p41"/>
          <p:cNvCxnSpPr/>
          <p:nvPr/>
        </p:nvCxnSpPr>
        <p:spPr>
          <a:xfrm>
            <a:off x="8880799" y="4832350"/>
            <a:ext cx="0" cy="7366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5" name="Google Shape;585;p41"/>
          <p:cNvPicPr preferRelativeResize="0"/>
          <p:nvPr/>
        </p:nvPicPr>
        <p:blipFill rotWithShape="1">
          <a:blip r:embed="rId2">
            <a:alphaModFix/>
          </a:blip>
          <a:srcRect l="8873" t="27025" r="8872" b="27025"/>
          <a:stretch/>
        </p:blipFill>
        <p:spPr>
          <a:xfrm>
            <a:off x="5532437" y="5015590"/>
            <a:ext cx="2725965" cy="45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1" descr="NTC_Brand-Graphics-4.0-12.png"/>
          <p:cNvPicPr preferRelativeResize="0"/>
          <p:nvPr/>
        </p:nvPicPr>
        <p:blipFill rotWithShape="1">
          <a:blip r:embed="rId3">
            <a:alphaModFix/>
          </a:blip>
          <a:srcRect l="715" r="-715"/>
          <a:stretch/>
        </p:blipFill>
        <p:spPr>
          <a:xfrm>
            <a:off x="0" y="0"/>
            <a:ext cx="12083276" cy="6857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203706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Without Heading">
  <p:cSld name="Bulleted List Without Heading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241402" y="594360"/>
            <a:ext cx="9702033" cy="546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0992054"/>
      </p:ext>
    </p:extLst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c">
  <p:cSld name="Title 1c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2"/>
          <p:cNvSpPr txBox="1">
            <a:spLocks noGrp="1"/>
          </p:cNvSpPr>
          <p:nvPr>
            <p:ph type="title"/>
          </p:nvPr>
        </p:nvSpPr>
        <p:spPr>
          <a:xfrm>
            <a:off x="5532439" y="1681140"/>
            <a:ext cx="5407024" cy="145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590" name="Google Shape;590;p42"/>
          <p:cNvSpPr txBox="1">
            <a:spLocks noGrp="1"/>
          </p:cNvSpPr>
          <p:nvPr>
            <p:ph type="body" idx="1"/>
          </p:nvPr>
        </p:nvSpPr>
        <p:spPr>
          <a:xfrm>
            <a:off x="5532439" y="3216543"/>
            <a:ext cx="5407024" cy="55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591" name="Google Shape;591;p42"/>
          <p:cNvPicPr preferRelativeResize="0"/>
          <p:nvPr/>
        </p:nvPicPr>
        <p:blipFill rotWithShape="1">
          <a:blip r:embed="rId2">
            <a:alphaModFix/>
          </a:blip>
          <a:srcRect l="8873" t="27025" r="8872" b="27025"/>
          <a:stretch/>
        </p:blipFill>
        <p:spPr>
          <a:xfrm>
            <a:off x="5532437" y="5015590"/>
            <a:ext cx="2725965" cy="45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42" descr="NTC_Brand-Graphics-4.0-12.png"/>
          <p:cNvPicPr preferRelativeResize="0"/>
          <p:nvPr/>
        </p:nvPicPr>
        <p:blipFill rotWithShape="1">
          <a:blip r:embed="rId3">
            <a:alphaModFix/>
          </a:blip>
          <a:srcRect l="715" r="-715"/>
          <a:stretch/>
        </p:blipFill>
        <p:spPr>
          <a:xfrm>
            <a:off x="0" y="0"/>
            <a:ext cx="12083276" cy="6857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541546"/>
      </p:ext>
    </p:extLst>
  </p:cSld>
  <p:clrMapOvr>
    <a:masterClrMapping/>
  </p:clrMapOvr>
  <p:transition spd="med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">
  <p:cSld name="Five column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3"/>
          <p:cNvSpPr txBox="1">
            <a:spLocks noGrp="1"/>
          </p:cNvSpPr>
          <p:nvPr>
            <p:ph type="body" idx="1"/>
          </p:nvPr>
        </p:nvSpPr>
        <p:spPr>
          <a:xfrm>
            <a:off x="1236665" y="3127248"/>
            <a:ext cx="1828800" cy="78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95" name="Google Shape;595;p43"/>
          <p:cNvSpPr txBox="1">
            <a:spLocks noGrp="1"/>
          </p:cNvSpPr>
          <p:nvPr>
            <p:ph type="body" idx="2"/>
          </p:nvPr>
        </p:nvSpPr>
        <p:spPr>
          <a:xfrm>
            <a:off x="1236666" y="4099561"/>
            <a:ext cx="1828800" cy="196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96" name="Google Shape;596;p43"/>
          <p:cNvSpPr txBox="1">
            <a:spLocks noGrp="1"/>
          </p:cNvSpPr>
          <p:nvPr>
            <p:ph type="body" idx="3"/>
          </p:nvPr>
        </p:nvSpPr>
        <p:spPr>
          <a:xfrm>
            <a:off x="3205029" y="3127248"/>
            <a:ext cx="1828800" cy="78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97" name="Google Shape;597;p43"/>
          <p:cNvSpPr txBox="1">
            <a:spLocks noGrp="1"/>
          </p:cNvSpPr>
          <p:nvPr>
            <p:ph type="body" idx="4"/>
          </p:nvPr>
        </p:nvSpPr>
        <p:spPr>
          <a:xfrm>
            <a:off x="5173393" y="3127248"/>
            <a:ext cx="1828800" cy="78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98" name="Google Shape;598;p43"/>
          <p:cNvSpPr>
            <a:spLocks noGrp="1"/>
          </p:cNvSpPr>
          <p:nvPr>
            <p:ph type="pic" idx="5"/>
          </p:nvPr>
        </p:nvSpPr>
        <p:spPr>
          <a:xfrm>
            <a:off x="1236663" y="1768475"/>
            <a:ext cx="1828800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599" name="Google Shape;599;p43"/>
          <p:cNvSpPr>
            <a:spLocks noGrp="1"/>
          </p:cNvSpPr>
          <p:nvPr>
            <p:ph type="pic" idx="6"/>
          </p:nvPr>
        </p:nvSpPr>
        <p:spPr>
          <a:xfrm>
            <a:off x="3205029" y="1768475"/>
            <a:ext cx="1828800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600" name="Google Shape;600;p43"/>
          <p:cNvSpPr>
            <a:spLocks noGrp="1"/>
          </p:cNvSpPr>
          <p:nvPr>
            <p:ph type="pic" idx="7"/>
          </p:nvPr>
        </p:nvSpPr>
        <p:spPr>
          <a:xfrm>
            <a:off x="5173393" y="1768475"/>
            <a:ext cx="1828800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601" name="Google Shape;601;p43"/>
          <p:cNvSpPr txBox="1">
            <a:spLocks noGrp="1"/>
          </p:cNvSpPr>
          <p:nvPr>
            <p:ph type="body" idx="8"/>
          </p:nvPr>
        </p:nvSpPr>
        <p:spPr>
          <a:xfrm>
            <a:off x="7141757" y="3127248"/>
            <a:ext cx="1828800" cy="78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02" name="Google Shape;602;p43"/>
          <p:cNvSpPr>
            <a:spLocks noGrp="1"/>
          </p:cNvSpPr>
          <p:nvPr>
            <p:ph type="pic" idx="9"/>
          </p:nvPr>
        </p:nvSpPr>
        <p:spPr>
          <a:xfrm>
            <a:off x="7141757" y="1768475"/>
            <a:ext cx="1828800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body" idx="13"/>
          </p:nvPr>
        </p:nvSpPr>
        <p:spPr>
          <a:xfrm>
            <a:off x="9110122" y="3127248"/>
            <a:ext cx="1828800" cy="78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20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04" name="Google Shape;604;p43"/>
          <p:cNvSpPr>
            <a:spLocks noGrp="1"/>
          </p:cNvSpPr>
          <p:nvPr>
            <p:ph type="pic" idx="14"/>
          </p:nvPr>
        </p:nvSpPr>
        <p:spPr>
          <a:xfrm>
            <a:off x="9110123" y="1768475"/>
            <a:ext cx="1828800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605" name="Google Shape;605;p43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606" name="Google Shape;606;p43"/>
          <p:cNvSpPr txBox="1">
            <a:spLocks noGrp="1"/>
          </p:cNvSpPr>
          <p:nvPr>
            <p:ph type="body" idx="15"/>
          </p:nvPr>
        </p:nvSpPr>
        <p:spPr>
          <a:xfrm>
            <a:off x="3206158" y="4099561"/>
            <a:ext cx="1828800" cy="196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07" name="Google Shape;607;p43"/>
          <p:cNvSpPr txBox="1">
            <a:spLocks noGrp="1"/>
          </p:cNvSpPr>
          <p:nvPr>
            <p:ph type="body" idx="16"/>
          </p:nvPr>
        </p:nvSpPr>
        <p:spPr>
          <a:xfrm>
            <a:off x="5175650" y="4099561"/>
            <a:ext cx="1828800" cy="196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08" name="Google Shape;608;p43"/>
          <p:cNvSpPr txBox="1">
            <a:spLocks noGrp="1"/>
          </p:cNvSpPr>
          <p:nvPr>
            <p:ph type="body" idx="17"/>
          </p:nvPr>
        </p:nvSpPr>
        <p:spPr>
          <a:xfrm>
            <a:off x="7145142" y="4099561"/>
            <a:ext cx="1828800" cy="196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09" name="Google Shape;609;p43"/>
          <p:cNvSpPr txBox="1">
            <a:spLocks noGrp="1"/>
          </p:cNvSpPr>
          <p:nvPr>
            <p:ph type="body" idx="18"/>
          </p:nvPr>
        </p:nvSpPr>
        <p:spPr>
          <a:xfrm>
            <a:off x="9114635" y="4099561"/>
            <a:ext cx="1828800" cy="196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2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85693869"/>
      </p:ext>
    </p:extLst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5">
  <p:cSld name="Graphic 5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4"/>
          <p:cNvSpPr txBox="1">
            <a:spLocks noGrp="1"/>
          </p:cNvSpPr>
          <p:nvPr>
            <p:ph type="body" idx="1"/>
          </p:nvPr>
        </p:nvSpPr>
        <p:spPr>
          <a:xfrm>
            <a:off x="1241426" y="2379663"/>
            <a:ext cx="601345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12" name="Google Shape;612;p44"/>
          <p:cNvSpPr txBox="1">
            <a:spLocks noGrp="1"/>
          </p:cNvSpPr>
          <p:nvPr>
            <p:ph type="body" idx="2"/>
          </p:nvPr>
        </p:nvSpPr>
        <p:spPr>
          <a:xfrm>
            <a:off x="1241425" y="1197864"/>
            <a:ext cx="9702009" cy="59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13" name="Google Shape;613;p44"/>
          <p:cNvSpPr txBox="1">
            <a:spLocks noGrp="1"/>
          </p:cNvSpPr>
          <p:nvPr>
            <p:ph type="body" idx="3"/>
          </p:nvPr>
        </p:nvSpPr>
        <p:spPr>
          <a:xfrm>
            <a:off x="7994650" y="2332269"/>
            <a:ext cx="2952750" cy="373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1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14" name="Google Shape;614;p44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5345886"/>
      </p:ext>
    </p:extLst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end 3">
  <p:cSld name="Trend 3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5"/>
          <p:cNvSpPr txBox="1">
            <a:spLocks noGrp="1"/>
          </p:cNvSpPr>
          <p:nvPr>
            <p:ph type="body" idx="1"/>
          </p:nvPr>
        </p:nvSpPr>
        <p:spPr>
          <a:xfrm>
            <a:off x="9238107" y="1892300"/>
            <a:ext cx="1709293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17" name="Google Shape;617;p45"/>
          <p:cNvSpPr txBox="1">
            <a:spLocks noGrp="1"/>
          </p:cNvSpPr>
          <p:nvPr>
            <p:ph type="body" idx="2"/>
          </p:nvPr>
        </p:nvSpPr>
        <p:spPr>
          <a:xfrm>
            <a:off x="1241402" y="1892300"/>
            <a:ext cx="7242197" cy="417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18" name="Google Shape;618;p45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6307533"/>
      </p:ext>
    </p:extLst>
  </p:cSld>
  <p:clrMapOvr>
    <a:masterClrMapping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2" preserve="1">
  <p:cSld name="Graphic 2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629" name="Google Shape;629;p47"/>
          <p:cNvSpPr txBox="1">
            <a:spLocks noGrp="1"/>
          </p:cNvSpPr>
          <p:nvPr>
            <p:ph type="body" idx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30" name="Google Shape;630;p47"/>
          <p:cNvSpPr txBox="1">
            <a:spLocks noGrp="1"/>
          </p:cNvSpPr>
          <p:nvPr>
            <p:ph type="body" idx="2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8703585"/>
      </p:ext>
    </p:extLst>
  </p:cSld>
  <p:clrMapOvr>
    <a:masterClrMapping/>
  </p:clrMapOvr>
  <p:transition spd="med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4" preserve="1">
  <p:cSld name="Graphic 4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633" name="Google Shape;633;p48"/>
          <p:cNvSpPr txBox="1">
            <a:spLocks noGrp="1"/>
          </p:cNvSpPr>
          <p:nvPr>
            <p:ph type="body" idx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34" name="Google Shape;634;p48"/>
          <p:cNvSpPr txBox="1">
            <a:spLocks noGrp="1"/>
          </p:cNvSpPr>
          <p:nvPr>
            <p:ph type="body" idx="2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35" name="Google Shape;635;p48"/>
          <p:cNvSpPr txBox="1">
            <a:spLocks noGrp="1"/>
          </p:cNvSpPr>
          <p:nvPr>
            <p:ph type="body" idx="3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68025312"/>
      </p:ext>
    </p:extLst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 preserve="1">
  <p:cSld name="Chart 2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9"/>
          <p:cNvSpPr txBox="1"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638" name="Google Shape;638;p49"/>
          <p:cNvSpPr>
            <a:spLocks noGrp="1"/>
          </p:cNvSpPr>
          <p:nvPr>
            <p:ph type="chart" idx="2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диаграммы</a:t>
            </a:r>
            <a:endParaRPr/>
          </a:p>
        </p:txBody>
      </p:sp>
      <p:sp>
        <p:nvSpPr>
          <p:cNvPr id="639" name="Google Shape;639;p49"/>
          <p:cNvSpPr txBox="1">
            <a:spLocks noGrp="1"/>
          </p:cNvSpPr>
          <p:nvPr>
            <p:ph type="body" idx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13387757"/>
      </p:ext>
    </p:extLst>
  </p:cSld>
  <p:clrMapOvr>
    <a:masterClrMapping/>
  </p:clrMapOvr>
  <p:transition spd="med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4" preserve="1">
  <p:cSld name="Chart 4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0"/>
          <p:cNvSpPr txBox="1"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642" name="Google Shape;642;p50"/>
          <p:cNvSpPr>
            <a:spLocks noGrp="1"/>
          </p:cNvSpPr>
          <p:nvPr>
            <p:ph type="chart" idx="2"/>
          </p:nvPr>
        </p:nvSpPr>
        <p:spPr>
          <a:xfrm>
            <a:off x="1044801" y="467862"/>
            <a:ext cx="6276524" cy="559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19" marR="0" lvl="1" indent="-236219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77240" marR="0" lvl="2" indent="-23114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1560" marR="0" lvl="3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0160" marR="0" lvl="4" indent="-23876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Вставка диаграммы</a:t>
            </a:r>
            <a:endParaRPr/>
          </a:p>
        </p:txBody>
      </p:sp>
      <p:sp>
        <p:nvSpPr>
          <p:cNvPr id="643" name="Google Shape;643;p50"/>
          <p:cNvSpPr txBox="1">
            <a:spLocks noGrp="1"/>
          </p:cNvSpPr>
          <p:nvPr>
            <p:ph type="body" idx="1"/>
          </p:nvPr>
        </p:nvSpPr>
        <p:spPr>
          <a:xfrm>
            <a:off x="8001796" y="2113694"/>
            <a:ext cx="2941635" cy="88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44" name="Google Shape;644;p50"/>
          <p:cNvSpPr txBox="1">
            <a:spLocks noGrp="1"/>
          </p:cNvSpPr>
          <p:nvPr>
            <p:ph type="body" idx="3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3024061"/>
      </p:ext>
    </p:extLst>
  </p:cSld>
  <p:clrMapOvr>
    <a:masterClrMapping/>
  </p:clrMapOvr>
  <p:transition spd="med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6" preserve="1">
  <p:cSld name="Graphic 6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2"/>
          <p:cNvSpPr txBox="1">
            <a:spLocks noGrp="1"/>
          </p:cNvSpPr>
          <p:nvPr>
            <p:ph type="body" idx="1"/>
          </p:nvPr>
        </p:nvSpPr>
        <p:spPr>
          <a:xfrm>
            <a:off x="8605837" y="2423837"/>
            <a:ext cx="2337597" cy="364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55" name="Google Shape;655;p52"/>
          <p:cNvSpPr txBox="1">
            <a:spLocks noGrp="1"/>
          </p:cNvSpPr>
          <p:nvPr>
            <p:ph type="body" idx="2"/>
          </p:nvPr>
        </p:nvSpPr>
        <p:spPr>
          <a:xfrm>
            <a:off x="5548420" y="2433362"/>
            <a:ext cx="2323994" cy="363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61707E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61707E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Arial"/>
              <a:buNone/>
              <a:defRPr sz="20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61707E"/>
              </a:buClr>
              <a:buSzPts val="1200"/>
              <a:buFont typeface="Merriweather Sans"/>
              <a:buNone/>
              <a:defRPr sz="2000" b="0" i="0" u="none" strike="noStrike" cap="none">
                <a:solidFill>
                  <a:srgbClr val="6170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56" name="Google Shape;656;p52"/>
          <p:cNvSpPr txBox="1">
            <a:spLocks noGrp="1"/>
          </p:cNvSpPr>
          <p:nvPr>
            <p:ph type="body" idx="3"/>
          </p:nvPr>
        </p:nvSpPr>
        <p:spPr>
          <a:xfrm>
            <a:off x="1236663" y="660400"/>
            <a:ext cx="3432918" cy="540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57" name="Google Shape;657;p52"/>
          <p:cNvSpPr txBox="1"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4619267"/>
      </p:ext>
    </p:extLst>
  </p:cSld>
  <p:clrMapOvr>
    <a:masterClrMapping/>
  </p:clrMapOvr>
  <p:transition spd="med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s" preserve="1">
  <p:cSld name="Challenges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3"/>
          <p:cNvSpPr txBox="1">
            <a:spLocks noGrp="1"/>
          </p:cNvSpPr>
          <p:nvPr>
            <p:ph type="body" idx="1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60" name="Google Shape;660;p53"/>
          <p:cNvSpPr txBox="1">
            <a:spLocks noGrp="1"/>
          </p:cNvSpPr>
          <p:nvPr>
            <p:ph type="body" idx="2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61" name="Google Shape;661;p53"/>
          <p:cNvSpPr txBox="1">
            <a:spLocks noGrp="1"/>
          </p:cNvSpPr>
          <p:nvPr>
            <p:ph type="body" idx="3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62" name="Google Shape;662;p53"/>
          <p:cNvSpPr txBox="1">
            <a:spLocks noGrp="1"/>
          </p:cNvSpPr>
          <p:nvPr>
            <p:ph type="body" idx="4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63" name="Google Shape;663;p53"/>
          <p:cNvSpPr txBox="1">
            <a:spLocks noGrp="1"/>
          </p:cNvSpPr>
          <p:nvPr>
            <p:ph type="body" idx="5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64" name="Google Shape;664;p53"/>
          <p:cNvSpPr txBox="1">
            <a:spLocks noGrp="1"/>
          </p:cNvSpPr>
          <p:nvPr>
            <p:ph type="body" idx="6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1600" b="1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65" name="Google Shape;665;p53"/>
          <p:cNvSpPr txBox="1">
            <a:spLocks noGrp="1"/>
          </p:cNvSpPr>
          <p:nvPr>
            <p:ph type="body" idx="7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66" name="Google Shape;666;p53"/>
          <p:cNvSpPr txBox="1"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913480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(Bulleted List) - 2 col">
  <p:cSld name="Agenda (Bulleted List) - 2 col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241402" y="1197863"/>
            <a:ext cx="9701784" cy="486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105464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(Bulleted List) - 1 col">
  <p:cSld name="Agenda (Bulleted List) - 1 col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1241402" y="1197863"/>
            <a:ext cx="9701784" cy="486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45357890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(Numbered List) - 2 col">
  <p:cSld name="Agenda (Numbered List) - 2 co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1241403" y="1197863"/>
            <a:ext cx="9701784" cy="486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UcPeriod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lphaLcPeriod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3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05947867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(Numbered List) - 1 col">
  <p:cSld name="Agenda (Numbered List) - 1 col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241403" y="1197863"/>
            <a:ext cx="9701784" cy="486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UcPeriod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lphaLcPeriod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3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98186186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with Heading">
  <p:cSld name="Bulleted List with Heading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241425" y="1197864"/>
            <a:ext cx="9702009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None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1241425" y="1765300"/>
            <a:ext cx="9701784" cy="429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12629149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9854797" y="6345238"/>
            <a:ext cx="1088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© NetCracker 2017</a:t>
            </a:r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0943435" y="6345238"/>
            <a:ext cx="6111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635000" y="6202014"/>
            <a:ext cx="10919589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1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45">
            <a:alphaModFix/>
          </a:blip>
          <a:srcRect l="8873" t="27025" r="8872" b="27025"/>
          <a:stretch/>
        </p:blipFill>
        <p:spPr>
          <a:xfrm>
            <a:off x="640469" y="6394046"/>
            <a:ext cx="1398850" cy="231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7991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</p:sldLayoutIdLst>
  <p:transition spd="med"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6"/>
          <p:cNvSpPr txBox="1"/>
          <p:nvPr/>
        </p:nvSpPr>
        <p:spPr>
          <a:xfrm>
            <a:off x="9854797" y="6345238"/>
            <a:ext cx="1088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A8B"/>
                </a:solidFill>
                <a:latin typeface="Arial"/>
                <a:ea typeface="Arial"/>
                <a:cs typeface="Arial"/>
                <a:sym typeface="Arial"/>
              </a:rPr>
              <a:t>© NetCracker 2017</a:t>
            </a:r>
            <a:endParaRPr sz="900">
              <a:solidFill>
                <a:srgbClr val="888A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6"/>
          <p:cNvSpPr txBox="1"/>
          <p:nvPr/>
        </p:nvSpPr>
        <p:spPr>
          <a:xfrm>
            <a:off x="10943435" y="6345238"/>
            <a:ext cx="6111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A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A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" name="Google Shape;622;p46"/>
          <p:cNvCxnSpPr/>
          <p:nvPr/>
        </p:nvCxnSpPr>
        <p:spPr>
          <a:xfrm>
            <a:off x="635000" y="6202014"/>
            <a:ext cx="10919589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23" name="Google Shape;623;p46"/>
          <p:cNvPicPr preferRelativeResize="0"/>
          <p:nvPr/>
        </p:nvPicPr>
        <p:blipFill rotWithShape="1">
          <a:blip r:embed="rId6">
            <a:alphaModFix/>
          </a:blip>
          <a:srcRect l="8873" t="27025" r="8872" b="27025"/>
          <a:stretch/>
        </p:blipFill>
        <p:spPr>
          <a:xfrm>
            <a:off x="640469" y="6394046"/>
            <a:ext cx="1398850" cy="231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6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5" name="Google Shape;625;p46"/>
          <p:cNvSpPr txBox="1"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6" name="Google Shape;626;p46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5299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1"/>
          <p:cNvSpPr txBox="1"/>
          <p:nvPr/>
        </p:nvSpPr>
        <p:spPr>
          <a:xfrm>
            <a:off x="9854797" y="6345238"/>
            <a:ext cx="1088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A8B"/>
                </a:solidFill>
                <a:latin typeface="Arial"/>
                <a:ea typeface="Arial"/>
                <a:cs typeface="Arial"/>
                <a:sym typeface="Arial"/>
              </a:rPr>
              <a:t>© NetCracker 2017</a:t>
            </a:r>
            <a:endParaRPr sz="900">
              <a:solidFill>
                <a:srgbClr val="888A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1"/>
          <p:cNvSpPr txBox="1"/>
          <p:nvPr/>
        </p:nvSpPr>
        <p:spPr>
          <a:xfrm>
            <a:off x="10943435" y="6345238"/>
            <a:ext cx="6111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A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A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8" name="Google Shape;648;p51"/>
          <p:cNvCxnSpPr/>
          <p:nvPr/>
        </p:nvCxnSpPr>
        <p:spPr>
          <a:xfrm>
            <a:off x="635000" y="6202014"/>
            <a:ext cx="10919589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49" name="Google Shape;649;p51"/>
          <p:cNvPicPr preferRelativeResize="0"/>
          <p:nvPr/>
        </p:nvPicPr>
        <p:blipFill rotWithShape="1">
          <a:blip r:embed="rId4">
            <a:alphaModFix/>
          </a:blip>
          <a:srcRect l="8873" t="27025" r="8872" b="27025"/>
          <a:stretch/>
        </p:blipFill>
        <p:spPr>
          <a:xfrm>
            <a:off x="640469" y="6394046"/>
            <a:ext cx="1398850" cy="231849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1"/>
          <p:cNvSpPr txBox="1"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1" name="Google Shape;651;p51"/>
          <p:cNvSpPr txBox="1"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2" name="Google Shape;652;p51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9460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hyperlink" Target="https://github.com/Microsoft/TypeScript" TargetMode="Externa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TypeScript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71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dirty="0" err="1"/>
              <a:t>TypeScript</a:t>
            </a:r>
            <a:r>
              <a:rPr lang="ru-RU" dirty="0"/>
              <a:t> является строго типизированным языком, и каждая переменная и константа в нем имеет определенный тип. При этом в отличие от </a:t>
            </a:r>
            <a:r>
              <a:rPr lang="ru-RU" dirty="0" err="1"/>
              <a:t>javascript</a:t>
            </a:r>
            <a:r>
              <a:rPr lang="ru-RU" dirty="0"/>
              <a:t> мы не можем динамически изменить ранее указанный тип переменной</a:t>
            </a:r>
            <a:r>
              <a:rPr lang="ru-RU" dirty="0" smtClean="0"/>
              <a:t>.</a:t>
            </a:r>
          </a:p>
          <a:p>
            <a:r>
              <a:rPr lang="ru-RU" sz="1400" dirty="0" err="1"/>
              <a:t>Boolean</a:t>
            </a:r>
            <a:r>
              <a:rPr lang="ru-RU" sz="1400" dirty="0"/>
              <a:t>: логическое значение </a:t>
            </a:r>
            <a:r>
              <a:rPr lang="ru-RU" sz="1400" dirty="0" err="1"/>
              <a:t>true</a:t>
            </a:r>
            <a:r>
              <a:rPr lang="ru-RU" sz="1400" dirty="0"/>
              <a:t> или </a:t>
            </a:r>
            <a:r>
              <a:rPr lang="ru-RU" sz="1400" dirty="0" err="1" smtClean="0"/>
              <a:t>false</a:t>
            </a:r>
            <a:endParaRPr lang="en-US" sz="1400" dirty="0" smtClean="0"/>
          </a:p>
          <a:p>
            <a:pPr marL="101600" indent="0">
              <a:buNone/>
            </a:pPr>
            <a:endParaRPr lang="ru-RU" sz="14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isEnabled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sz="1400" dirty="0" err="1" smtClean="0"/>
              <a:t>Number</a:t>
            </a:r>
            <a:r>
              <a:rPr lang="ru-RU" sz="1400" dirty="0"/>
              <a:t>: числовое </a:t>
            </a:r>
            <a:r>
              <a:rPr lang="ru-RU" sz="1400" dirty="0" smtClean="0"/>
              <a:t>значение</a:t>
            </a:r>
            <a:endParaRPr lang="en-US" sz="1400" dirty="0" smtClean="0"/>
          </a:p>
          <a:p>
            <a:pPr marL="101600" indent="0">
              <a:buNone/>
            </a:pPr>
            <a:endParaRPr lang="en-US" sz="14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0xf00d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0b1010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octal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0o744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sz="1400" dirty="0" err="1" smtClean="0"/>
              <a:t>String</a:t>
            </a:r>
            <a:r>
              <a:rPr lang="ru-RU" sz="1400" dirty="0"/>
              <a:t>: </a:t>
            </a:r>
            <a:r>
              <a:rPr lang="ru-RU" sz="1400" dirty="0" smtClean="0"/>
              <a:t>строки</a:t>
            </a:r>
            <a:endParaRPr lang="en-US" sz="1400" dirty="0" smtClean="0"/>
          </a:p>
          <a:p>
            <a:pPr marL="101600" indent="0">
              <a:buNone/>
            </a:pPr>
            <a:endParaRPr lang="en-US" sz="14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`Имя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Возраст: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4606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1402" y="1193452"/>
            <a:ext cx="3956674" cy="4870798"/>
          </a:xfrm>
        </p:spPr>
        <p:txBody>
          <a:bodyPr/>
          <a:lstStyle/>
          <a:p>
            <a:r>
              <a:rPr lang="ru-RU" sz="1400" dirty="0" err="1"/>
              <a:t>Array</a:t>
            </a:r>
            <a:r>
              <a:rPr lang="ru-RU" sz="1400" dirty="0"/>
              <a:t>: </a:t>
            </a:r>
            <a:r>
              <a:rPr lang="ru-RU" sz="1400" dirty="0" smtClean="0"/>
              <a:t>массивы</a:t>
            </a:r>
            <a:endParaRPr lang="en-US" sz="1400" dirty="0" smtClean="0"/>
          </a:p>
          <a:p>
            <a:pPr marL="101600" indent="0">
              <a:buNone/>
            </a:pPr>
            <a:endParaRPr lang="en-US" sz="14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[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[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[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sz="1400" dirty="0" err="1" smtClean="0"/>
              <a:t>Tuple</a:t>
            </a:r>
            <a:r>
              <a:rPr lang="ru-RU" sz="1400" dirty="0"/>
              <a:t>: </a:t>
            </a:r>
            <a:r>
              <a:rPr lang="ru-RU" sz="1400" dirty="0" smtClean="0"/>
              <a:t>кортежи</a:t>
            </a:r>
            <a:endParaRPr lang="en-US" sz="1400" dirty="0" smtClean="0"/>
          </a:p>
          <a:p>
            <a:pPr marL="101600" indent="0">
              <a:buNone/>
            </a:pPr>
            <a:endParaRPr lang="en-US" sz="14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28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sz="1400" dirty="0" err="1" smtClean="0"/>
              <a:t>Enum</a:t>
            </a:r>
            <a:r>
              <a:rPr lang="ru-RU" sz="1400" dirty="0"/>
              <a:t>: </a:t>
            </a:r>
            <a:r>
              <a:rPr lang="ru-RU" sz="1400" dirty="0" smtClean="0"/>
              <a:t>перечисления</a:t>
            </a:r>
          </a:p>
          <a:p>
            <a:pPr marL="101600" indent="0">
              <a:buNone/>
            </a:pPr>
            <a:endParaRPr lang="en-US" sz="14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Winter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Autumn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Season.</a:t>
            </a:r>
            <a:r>
              <a:rPr lang="ru-RU" altLang="ru-RU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Autumn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sz="1400" dirty="0" err="1" smtClean="0"/>
              <a:t>Any</a:t>
            </a:r>
            <a:r>
              <a:rPr lang="ru-RU" sz="1400" dirty="0"/>
              <a:t>: </a:t>
            </a:r>
            <a:r>
              <a:rPr lang="ru-RU" sz="1400" dirty="0" smtClean="0"/>
              <a:t>произвольный тип</a:t>
            </a:r>
            <a:endParaRPr lang="en-US" sz="14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Текст 2"/>
          <p:cNvSpPr txBox="1">
            <a:spLocks/>
          </p:cNvSpPr>
          <p:nvPr/>
        </p:nvSpPr>
        <p:spPr>
          <a:xfrm>
            <a:off x="5198076" y="1193452"/>
            <a:ext cx="5282966" cy="487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6C7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 eaLnBrk="1" hangingPunct="1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 eaLnBrk="1" hangingPunct="1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 eaLnBrk="1" hangingPunct="1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5F6C76"/>
              </a:buClr>
              <a:buSzPts val="1200"/>
              <a:buFont typeface="Merriweather Sans"/>
              <a:buChar char="-"/>
              <a:defRPr sz="1200" b="0" i="0" u="none" strike="noStrike" cap="none">
                <a:solidFill>
                  <a:srgbClr val="5F6C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600" kern="0" dirty="0" smtClean="0"/>
              <a:t>Unknown: мягкое </a:t>
            </a:r>
            <a:r>
              <a:rPr lang="en-US" sz="1600" kern="0" dirty="0" smtClean="0"/>
              <a:t>any</a:t>
            </a:r>
            <a:endParaRPr lang="ru-RU" sz="1600" kern="0" dirty="0" smtClean="0"/>
          </a:p>
          <a:p>
            <a:r>
              <a:rPr lang="ru-RU" sz="1600" kern="0" dirty="0" smtClean="0"/>
              <a:t>Null и undefined: соответствуют значениям null и undefined в javascript</a:t>
            </a:r>
            <a:endParaRPr lang="en-US" sz="1600" kern="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sz="1400" kern="0" dirty="0" err="1" smtClean="0"/>
              <a:t>Void</a:t>
            </a:r>
            <a:r>
              <a:rPr lang="ru-RU" sz="1400" kern="0" dirty="0" smtClean="0"/>
              <a:t>: отсутствие конкретного значения, используется в основном в качестве возвращаемого типа функций</a:t>
            </a:r>
          </a:p>
          <a:p>
            <a:r>
              <a:rPr lang="ru-RU" sz="1400" kern="0" dirty="0" err="1" smtClean="0"/>
              <a:t>Never</a:t>
            </a:r>
            <a:r>
              <a:rPr lang="ru-RU" sz="1400" kern="0" dirty="0" smtClean="0"/>
              <a:t>: также представляет отсутствие значения и используется в качестве возвращаемого типа функций, которые генерируют или возвращают ошибку</a:t>
            </a:r>
            <a:endParaRPr lang="en-US" sz="1400" kern="0" dirty="0" smtClean="0"/>
          </a:p>
          <a:p>
            <a:r>
              <a:rPr lang="ru-RU" sz="1400" kern="0" dirty="0"/>
              <a:t>Комплексные </a:t>
            </a:r>
            <a:r>
              <a:rPr lang="ru-RU" sz="1400" kern="0" dirty="0" smtClean="0"/>
              <a:t>объекты</a:t>
            </a:r>
            <a:endParaRPr lang="en-US" sz="1400" kern="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ru-RU" altLang="ru-RU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ru-RU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"Alice"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122753969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. </a:t>
            </a:r>
            <a:r>
              <a:rPr lang="ru-RU" dirty="0"/>
              <a:t>Объединения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dirty="0"/>
              <a:t>Объединения или </a:t>
            </a:r>
            <a:r>
              <a:rPr lang="ru-RU" dirty="0" err="1"/>
              <a:t>union</a:t>
            </a:r>
            <a:r>
              <a:rPr lang="ru-RU" dirty="0"/>
              <a:t> не являются собственно типом данных, но они позволяют определить переменную, которая может хранить значение двух или более </a:t>
            </a:r>
            <a:r>
              <a:rPr lang="ru-RU" dirty="0" smtClean="0"/>
              <a:t>типов</a:t>
            </a:r>
            <a:r>
              <a:rPr lang="en-US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"1345dgg5"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458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. </a:t>
            </a:r>
            <a:r>
              <a:rPr lang="ru-RU" dirty="0" smtClean="0"/>
              <a:t>Проверка типа.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dirty="0"/>
              <a:t>С помощью оператора </a:t>
            </a:r>
            <a:r>
              <a:rPr lang="ru-RU" dirty="0" err="1"/>
              <a:t>typeof</a:t>
            </a:r>
            <a:r>
              <a:rPr lang="ru-RU" dirty="0"/>
              <a:t> мы можем проверить тип переменной. Это может быть необходимо, когда мы хотим выполнить некоторые операции с переменной, но нам неизвестен ее точный </a:t>
            </a:r>
            <a:r>
              <a:rPr lang="ru-RU" dirty="0" smtClean="0"/>
              <a:t>тип</a:t>
            </a:r>
            <a:r>
              <a:rPr lang="ru-RU" dirty="0"/>
              <a:t>. После оператора </a:t>
            </a:r>
            <a:r>
              <a:rPr lang="ru-RU" dirty="0" err="1"/>
              <a:t>typeof</a:t>
            </a:r>
            <a:r>
              <a:rPr lang="ru-RU" dirty="0"/>
              <a:t> указывается имя переменной, затем равно и название типа, на который идет проверка. Если переменная соответствует типу, то оператор </a:t>
            </a:r>
            <a:r>
              <a:rPr lang="ru-RU" dirty="0" err="1"/>
              <a:t>typeof</a:t>
            </a:r>
            <a:r>
              <a:rPr lang="ru-RU" dirty="0"/>
              <a:t> возвращает значение </a:t>
            </a:r>
            <a:r>
              <a:rPr lang="ru-RU" dirty="0" err="1"/>
              <a:t>true</a:t>
            </a:r>
            <a:r>
              <a:rPr lang="ru-RU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1200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054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. </a:t>
            </a:r>
            <a:r>
              <a:rPr lang="ru-RU" dirty="0" smtClean="0"/>
              <a:t>Псевдонимы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ru-RU" dirty="0"/>
              <a:t>позволяет определять псевдонимы типов с помощью ключевого слова </a:t>
            </a:r>
            <a:r>
              <a:rPr lang="en-US" dirty="0"/>
              <a:t>type. </a:t>
            </a:r>
            <a:r>
              <a:rPr lang="ru-RU" dirty="0"/>
              <a:t>Далее мы сможем применять псевдоним аналогично типу данных</a:t>
            </a:r>
            <a:r>
              <a:rPr lang="ru-RU" dirty="0" smtClean="0"/>
              <a:t>.</a:t>
            </a:r>
            <a:endParaRPr lang="ru-RU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stringOrNumberType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stringOrNumberType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36.6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810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. </a:t>
            </a:r>
            <a:r>
              <a:rPr lang="ru-RU" dirty="0" smtClean="0"/>
              <a:t>Приведение типов.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someAnyValue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strLength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(&lt;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someAnyValue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strLength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sz="1400" dirty="0"/>
          </a:p>
          <a:p>
            <a:pPr marL="101600" indent="0">
              <a:buNone/>
            </a:pPr>
            <a:r>
              <a:rPr lang="ru-RU" sz="1400" dirty="0" smtClean="0"/>
              <a:t>ИЛИ</a:t>
            </a:r>
          </a:p>
          <a:p>
            <a:pPr marL="101600" indent="0">
              <a:buNone/>
            </a:pPr>
            <a:endParaRPr lang="ru-RU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someAnyValue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strLength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someAnyValue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strLength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562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dirty="0" err="1"/>
              <a:t>TypeScript</a:t>
            </a:r>
            <a:r>
              <a:rPr lang="ru-RU" dirty="0"/>
              <a:t> также определяет функцию с помощью ключевого слова </a:t>
            </a:r>
            <a:r>
              <a:rPr lang="ru-RU" dirty="0" err="1"/>
              <a:t>function</a:t>
            </a:r>
            <a:r>
              <a:rPr lang="ru-RU" dirty="0"/>
              <a:t>, но при этом добавляет дополнительные возможности по работе с функциями. В частности, теперь мы можем определить тип передаваемых параметров и тип возвращаемого значения. </a:t>
            </a:r>
            <a:endParaRPr lang="ru-RU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определение функции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вызов функции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result1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790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Функции. Необязательные параметры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dirty="0"/>
              <a:t>Чтобы иметь возможность передавать различное число значений в функцию, в TS некоторые параметры можно объявить как необязательные. Необязательные параметры должны быть помечены вопросительным знаком ?. Причем необязательные параметры должны идти после </a:t>
            </a:r>
            <a:r>
              <a:rPr lang="ru-RU" dirty="0" smtClean="0"/>
              <a:t>обязательных</a:t>
            </a:r>
            <a:r>
              <a:rPr lang="en-US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name1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"Иван"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"Кузнецов"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Иван Кузнецов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name2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"Вася"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Вася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224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Функции. Параметры по умолчанию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dirty="0"/>
              <a:t>Параметры по умолчанию позволяют задать начальное значение. И если для такого параметра не передается значение, то </a:t>
            </a:r>
            <a:r>
              <a:rPr lang="ru-RU" dirty="0" smtClean="0"/>
              <a:t>он </a:t>
            </a:r>
            <a:r>
              <a:rPr lang="ru-RU" dirty="0"/>
              <a:t>использует значение по </a:t>
            </a:r>
            <a:r>
              <a:rPr lang="ru-RU" dirty="0" smtClean="0"/>
              <a:t>умолчанию.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"Иванов"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name1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"Иван"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"Кузнецов"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Иван Кузнецов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name2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"Вася"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name2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Вася Иванов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165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Функции. Аргументы переменной длины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dirty="0"/>
              <a:t>Если же необходимо, чтобы функция принимала набор однотипных параметров, то используется знак многоточия, после которого идет </a:t>
            </a:r>
            <a:r>
              <a:rPr lang="ru-RU" dirty="0" smtClean="0"/>
              <a:t>массив.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numberArray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numberArray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numberArray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18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31</a:t>
            </a:r>
            <a:endParaRPr lang="ru-RU" altLang="ru-RU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153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Развитие </a:t>
            </a:r>
            <a:r>
              <a:rPr lang="ru-RU" dirty="0" err="1"/>
              <a:t>TypeScript</a:t>
            </a:r>
            <a:r>
              <a:rPr lang="ru-RU" dirty="0"/>
              <a:t> началось в конце 2012 </a:t>
            </a:r>
            <a:r>
              <a:rPr lang="ru-RU" dirty="0" smtClean="0"/>
              <a:t>года</a:t>
            </a:r>
          </a:p>
          <a:p>
            <a:r>
              <a:rPr lang="ru-RU" dirty="0" smtClean="0"/>
              <a:t>Зародился </a:t>
            </a:r>
            <a:r>
              <a:rPr lang="ru-RU" dirty="0"/>
              <a:t>в компании </a:t>
            </a:r>
            <a:r>
              <a:rPr lang="en-US" dirty="0" smtClean="0"/>
              <a:t>Microsoft</a:t>
            </a:r>
            <a:endParaRPr lang="ru-RU" dirty="0" smtClean="0"/>
          </a:p>
          <a:p>
            <a:r>
              <a:rPr lang="ru-RU" dirty="0" smtClean="0"/>
              <a:t>Создателем </a:t>
            </a:r>
            <a:r>
              <a:rPr lang="ru-RU" dirty="0"/>
              <a:t>является программист Андерс </a:t>
            </a:r>
            <a:r>
              <a:rPr lang="ru-RU" dirty="0" err="1" smtClean="0"/>
              <a:t>Хейлсберг</a:t>
            </a:r>
            <a:endParaRPr lang="ru-RU" dirty="0"/>
          </a:p>
          <a:p>
            <a:r>
              <a:rPr lang="ru-RU" dirty="0" smtClean="0"/>
              <a:t>Сразу </a:t>
            </a:r>
            <a:r>
              <a:rPr lang="ru-RU" dirty="0"/>
              <a:t>стал развиваться как </a:t>
            </a:r>
            <a:r>
              <a:rPr lang="ru-RU" dirty="0" err="1" smtClean="0"/>
              <a:t>OpenSource</a:t>
            </a:r>
            <a:endParaRPr lang="ru-RU" dirty="0" smtClean="0"/>
          </a:p>
          <a:p>
            <a:r>
              <a:rPr lang="ru-RU" dirty="0" smtClean="0"/>
              <a:t>Стал </a:t>
            </a:r>
            <a:r>
              <a:rPr lang="ru-RU" dirty="0"/>
              <a:t>быстро распространяться в силу своей гибкости и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1668814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Функции. Перегрузка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600" dirty="0" err="1"/>
              <a:t>TypeScript</a:t>
            </a:r>
            <a:r>
              <a:rPr lang="ru-RU" sz="1600" dirty="0"/>
              <a:t> поддерживает возможность перегрузки функций, то есть мы можем определить несколько версий функции, которые будут иметь одно и то же имя, но разные типы параметров или разное количество параметров или разные возвращаемые типы результатов</a:t>
            </a:r>
            <a:r>
              <a:rPr lang="ru-RU" sz="1600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result1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result1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result2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result2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54</a:t>
            </a:r>
            <a:endParaRPr lang="ru-RU" altLang="ru-RU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312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Функции. Прототип 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800" dirty="0"/>
              <a:t>Каждая функция имеет тип, как и обычные переменные</a:t>
            </a:r>
            <a:r>
              <a:rPr lang="ru-RU" sz="1800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618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Функции. </a:t>
            </a:r>
            <a:r>
              <a:rPr lang="en-US" dirty="0" smtClean="0"/>
              <a:t>Callbacks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4524" y="1193452"/>
            <a:ext cx="10078662" cy="487079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ru-RU" alt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mathOp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operationFunc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operationFunc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mathOp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operationFunc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30 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operationFunc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mathOp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operationFunc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200 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554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Функции. Стрелочные 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3004" y="1193452"/>
            <a:ext cx="11504814" cy="4870798"/>
          </a:xfrm>
        </p:spPr>
        <p:txBody>
          <a:bodyPr/>
          <a:lstStyle/>
          <a:p>
            <a:pPr marL="101600" indent="0">
              <a:buNone/>
            </a:pPr>
            <a:r>
              <a:rPr lang="ru-RU" sz="1800" dirty="0"/>
              <a:t>Для определения функций в </a:t>
            </a:r>
            <a:r>
              <a:rPr lang="ru-RU" sz="1800" dirty="0" err="1"/>
              <a:t>TypeScript</a:t>
            </a:r>
            <a:r>
              <a:rPr lang="ru-RU" sz="1800" dirty="0"/>
              <a:t> можно использовать стрелочные функции или </a:t>
            </a:r>
            <a:r>
              <a:rPr lang="ru-RU" sz="1800" dirty="0" err="1"/>
              <a:t>arrow</a:t>
            </a:r>
            <a:r>
              <a:rPr lang="ru-RU" sz="1800" dirty="0"/>
              <a:t> </a:t>
            </a:r>
            <a:r>
              <a:rPr lang="ru-RU" sz="1800" dirty="0" err="1"/>
              <a:t>functions</a:t>
            </a:r>
            <a:r>
              <a:rPr lang="ru-RU" sz="1800" dirty="0"/>
              <a:t>. Стрелочные функции представляют выражения типа (параметры) =&gt; тело функции</a:t>
            </a:r>
            <a:r>
              <a:rPr lang="ru-RU" sz="1800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50 </a:t>
            </a:r>
            <a:endParaRPr lang="ru-RU" altLang="ru-RU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r>
              <a:rPr lang="ru-RU" sz="1600" dirty="0" smtClean="0"/>
              <a:t>__________________________________________________________________________________</a:t>
            </a:r>
            <a:endParaRPr lang="ru-RU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mathOp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mathOp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)=&gt;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30 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mathOp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200 </a:t>
            </a:r>
            <a:endParaRPr lang="ru-RU" altLang="ru-RU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674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961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ООП?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21" y="1190792"/>
            <a:ext cx="6535117" cy="48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774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ООП?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вокруг нас – объекты. Класс – шаблон на основе которого создается объект.</a:t>
            </a:r>
          </a:p>
          <a:p>
            <a:r>
              <a:rPr lang="ru-RU" dirty="0" smtClean="0"/>
              <a:t>У объекта могут быть свойства – параметры и действия – методы</a:t>
            </a:r>
          </a:p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Машина – объект. Цвет, модель, год выпуска, мощность – свойства</a:t>
            </a:r>
            <a:r>
              <a:rPr lang="en-US" dirty="0" smtClean="0"/>
              <a:t>,</a:t>
            </a:r>
            <a:r>
              <a:rPr lang="ru-RU" dirty="0" smtClean="0"/>
              <a:t>тормозить, разгоняться, повернуть – методы.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44" y="3246910"/>
            <a:ext cx="4807633" cy="28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996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ООП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75" y="1851693"/>
            <a:ext cx="5222790" cy="37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640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Инкапсуляция – это </a:t>
            </a:r>
            <a:r>
              <a:rPr lang="ru-RU" dirty="0" smtClean="0"/>
              <a:t>принцип, позволяющий </a:t>
            </a:r>
            <a:r>
              <a:rPr lang="ru-RU" dirty="0"/>
              <a:t>объединить данные и методы, работающие с ними, в классе и скрыть детали </a:t>
            </a:r>
            <a:r>
              <a:rPr lang="ru-RU" dirty="0" smtClean="0"/>
              <a:t>реализации </a:t>
            </a:r>
            <a:r>
              <a:rPr lang="ru-RU" dirty="0"/>
              <a:t>от </a:t>
            </a:r>
            <a:r>
              <a:rPr lang="ru-RU" dirty="0" smtClean="0"/>
              <a:t>другого программиста.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04" y="2422092"/>
            <a:ext cx="840222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1708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Полиморфизм – </a:t>
            </a:r>
            <a:r>
              <a:rPr lang="ru-RU" dirty="0" err="1" smtClean="0"/>
              <a:t>принцип,задающий</a:t>
            </a:r>
            <a:r>
              <a:rPr lang="ru-RU" dirty="0" smtClean="0"/>
              <a:t> способность объектов с одним интерфейсом иметь различную реализацию.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95" y="2392890"/>
            <a:ext cx="553479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24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языка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TypeScript</a:t>
            </a:r>
            <a:r>
              <a:rPr lang="ru-RU" dirty="0"/>
              <a:t> - это строго типизированный и компилируемый </a:t>
            </a:r>
            <a:r>
              <a:rPr lang="ru-RU" dirty="0" smtClean="0"/>
              <a:t>язык</a:t>
            </a:r>
          </a:p>
          <a:p>
            <a:r>
              <a:rPr lang="ru-RU" dirty="0" err="1"/>
              <a:t>TypeScript</a:t>
            </a:r>
            <a:r>
              <a:rPr lang="ru-RU" dirty="0"/>
              <a:t> реализует многие концепции, которые свойственны объектно-ориентированным языкам (наследование, полиморфизм, инкапсуляция и модификаторы доступа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TypeScript</a:t>
            </a:r>
            <a:r>
              <a:rPr lang="ru-RU" dirty="0" smtClean="0"/>
              <a:t> </a:t>
            </a:r>
            <a:r>
              <a:rPr lang="ru-RU" dirty="0"/>
              <a:t>позволяет быстрее и проще писать большие сложные комплексные программы, соответственно их легче поддерживать, развивать, масштабировать и </a:t>
            </a:r>
            <a:r>
              <a:rPr lang="ru-RU" dirty="0" smtClean="0"/>
              <a:t>тестировать.</a:t>
            </a:r>
          </a:p>
          <a:p>
            <a:r>
              <a:rPr lang="ru-RU" dirty="0" err="1"/>
              <a:t>TypeScript</a:t>
            </a:r>
            <a:r>
              <a:rPr lang="ru-RU" dirty="0"/>
              <a:t> развивается как </a:t>
            </a:r>
            <a:r>
              <a:rPr lang="ru-RU" dirty="0" err="1"/>
              <a:t>opensource</a:t>
            </a:r>
            <a:r>
              <a:rPr lang="ru-RU" dirty="0"/>
              <a:t>-проект и, как и многие проекты, </a:t>
            </a:r>
            <a:r>
              <a:rPr lang="ru-RU" dirty="0" err="1"/>
              <a:t>хостится</a:t>
            </a:r>
            <a:r>
              <a:rPr lang="ru-RU" dirty="0"/>
              <a:t> на </a:t>
            </a:r>
            <a:r>
              <a:rPr lang="ru-RU" dirty="0" err="1"/>
              <a:t>гитхабе</a:t>
            </a:r>
            <a:r>
              <a:rPr lang="ru-RU" dirty="0" smtClean="0"/>
              <a:t>.(</a:t>
            </a:r>
            <a:r>
              <a:rPr lang="en-US" dirty="0">
                <a:hlinkClick r:id="rId2"/>
              </a:rPr>
              <a:t>https://github.com/Microsoft/TypeScript</a:t>
            </a:r>
            <a:r>
              <a:rPr lang="ru-RU" dirty="0" smtClean="0"/>
              <a:t>)</a:t>
            </a:r>
          </a:p>
          <a:p>
            <a:r>
              <a:rPr lang="ru-RU" dirty="0" smtClean="0"/>
              <a:t>Является кроссплатформенным</a:t>
            </a:r>
          </a:p>
          <a:p>
            <a:r>
              <a:rPr lang="ru-RU" dirty="0" smtClean="0"/>
              <a:t>Является </a:t>
            </a:r>
            <a:r>
              <a:rPr lang="ru-RU" dirty="0"/>
              <a:t>надмножеством </a:t>
            </a:r>
            <a:r>
              <a:rPr lang="ru-RU" dirty="0" err="1"/>
              <a:t>JavaScript</a:t>
            </a:r>
            <a:r>
              <a:rPr lang="ru-RU" dirty="0"/>
              <a:t>, а это значит, что любая программа на JS является программой на </a:t>
            </a:r>
            <a:r>
              <a:rPr lang="ru-RU" dirty="0" err="1" smtClean="0"/>
              <a:t>TypeScript</a:t>
            </a:r>
            <a:endParaRPr lang="en-US" dirty="0" smtClean="0"/>
          </a:p>
          <a:p>
            <a:r>
              <a:rPr lang="ru-RU" dirty="0" smtClean="0"/>
              <a:t>Официальный сайт </a:t>
            </a:r>
            <a:r>
              <a:rPr lang="en-US" dirty="0">
                <a:hlinkClick r:id="rId3"/>
              </a:rPr>
              <a:t>http://www.typescriptlang.org/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8495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smtClean="0"/>
              <a:t>– принцип, </a:t>
            </a:r>
            <a:r>
              <a:rPr lang="ru-RU" dirty="0"/>
              <a:t>согласно </a:t>
            </a:r>
            <a:r>
              <a:rPr lang="ru-RU" dirty="0" smtClean="0"/>
              <a:t>которому </a:t>
            </a:r>
            <a:r>
              <a:rPr lang="ru-RU" dirty="0"/>
              <a:t>абстрактный тип данных может наследовать данные и функциональность некоторого существующего типа, способствуя повторному использованию компонентов программного обеспечения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635094" y="2714451"/>
            <a:ext cx="1185836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Фигура</a:t>
            </a:r>
            <a:r>
              <a:rPr lang="ru-RU" dirty="0" smtClean="0"/>
              <a:t>ГГВЫА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449258" y="3787318"/>
            <a:ext cx="1185836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Точка</a:t>
            </a:r>
            <a:r>
              <a:rPr lang="ru-RU" dirty="0" smtClean="0"/>
              <a:t>ГГВЫА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6820929" y="3787318"/>
            <a:ext cx="1079157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Квадрат</a:t>
            </a:r>
            <a:r>
              <a:rPr lang="ru-RU" dirty="0"/>
              <a:t>ГГВЫА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6973" y="4917407"/>
            <a:ext cx="1598141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Треугольник</a:t>
            </a:r>
            <a:r>
              <a:rPr lang="ru-RU" dirty="0" smtClean="0"/>
              <a:t>ГГВЫА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3263422" y="4860185"/>
            <a:ext cx="1185836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Круг</a:t>
            </a:r>
            <a:r>
              <a:rPr lang="ru-RU" dirty="0" smtClean="0"/>
              <a:t>ГГВЫА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682789" y="5099841"/>
            <a:ext cx="1185836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Эллипс</a:t>
            </a:r>
            <a:r>
              <a:rPr lang="ru-RU" dirty="0" smtClean="0"/>
              <a:t>ГВЫА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8022829" y="4860185"/>
            <a:ext cx="1869989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Прямоугольник</a:t>
            </a:r>
            <a:r>
              <a:rPr lang="ru-RU" dirty="0" smtClean="0"/>
              <a:t>ГГВЫА</a:t>
            </a:r>
            <a:endParaRPr lang="ru-RU" dirty="0"/>
          </a:p>
        </p:txBody>
      </p:sp>
      <p:cxnSp>
        <p:nvCxnSpPr>
          <p:cNvPr id="14" name="Straight Arrow Connector 13"/>
          <p:cNvCxnSpPr>
            <a:stCxn id="6" idx="2"/>
            <a:endCxn id="7" idx="3"/>
          </p:cNvCxnSpPr>
          <p:nvPr/>
        </p:nvCxnSpPr>
        <p:spPr>
          <a:xfrm flipH="1">
            <a:off x="5635094" y="3628851"/>
            <a:ext cx="592918" cy="615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>
            <a:off x="6228012" y="3628851"/>
            <a:ext cx="8032" cy="1288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8" idx="1"/>
          </p:cNvCxnSpPr>
          <p:nvPr/>
        </p:nvCxnSpPr>
        <p:spPr>
          <a:xfrm>
            <a:off x="6228012" y="3628851"/>
            <a:ext cx="592917" cy="615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2" idx="1"/>
          </p:cNvCxnSpPr>
          <p:nvPr/>
        </p:nvCxnSpPr>
        <p:spPr>
          <a:xfrm>
            <a:off x="7360508" y="4701718"/>
            <a:ext cx="662321" cy="615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3"/>
          </p:cNvCxnSpPr>
          <p:nvPr/>
        </p:nvCxnSpPr>
        <p:spPr>
          <a:xfrm flipH="1">
            <a:off x="4449258" y="4701718"/>
            <a:ext cx="554200" cy="615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3"/>
          </p:cNvCxnSpPr>
          <p:nvPr/>
        </p:nvCxnSpPr>
        <p:spPr>
          <a:xfrm flipH="1">
            <a:off x="2868625" y="5301529"/>
            <a:ext cx="394797" cy="255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9451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err="1" smtClean="0"/>
              <a:t>TypeScript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30419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.getInfo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.getInfo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altLang="ru-RU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1429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dirty="0" smtClean="0"/>
              <a:t>Конструкторы выполняют начальную инициализацию объекта.</a:t>
            </a:r>
          </a:p>
          <a:p>
            <a:pPr marL="101600" indent="0">
              <a:buNone/>
            </a:pPr>
            <a:r>
              <a:rPr lang="ru-RU" dirty="0" smtClean="0"/>
              <a:t>Если конструктор не задан, это не значит что его нет.</a:t>
            </a:r>
          </a:p>
          <a:p>
            <a:pPr marL="101600" indent="0"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8655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поля и методы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dirty="0"/>
              <a:t>Для </a:t>
            </a:r>
            <a:r>
              <a:rPr lang="ru-RU" dirty="0" smtClean="0"/>
              <a:t>использования </a:t>
            </a:r>
            <a:r>
              <a:rPr lang="ru-RU" dirty="0"/>
              <a:t>статических </a:t>
            </a:r>
            <a:r>
              <a:rPr lang="ru-RU" dirty="0" smtClean="0"/>
              <a:t>членов не </a:t>
            </a:r>
            <a:r>
              <a:rPr lang="ru-RU" dirty="0"/>
              <a:t>надо создавать объект класса</a:t>
            </a:r>
            <a:r>
              <a:rPr lang="ru-RU" dirty="0" smtClean="0"/>
              <a:t>.</a:t>
            </a:r>
          </a:p>
          <a:p>
            <a:pPr marL="101600" indent="0">
              <a:buNone/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getSquare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Operation.</a:t>
            </a:r>
            <a:r>
              <a:rPr lang="ru-RU" altLang="ru-RU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ru-RU" altLang="ru-RU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getSquare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"Площадь круга с радиусом 30 равна "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result2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Operation.</a:t>
            </a:r>
            <a:r>
              <a:rPr lang="ru-RU" altLang="ru-RU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ru-RU" altLang="ru-RU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2826</a:t>
            </a:r>
            <a:endParaRPr lang="ru-RU" altLang="ru-RU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9979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В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err="1"/>
              <a:t>три</a:t>
            </a:r>
            <a:r>
              <a:rPr lang="en-US" dirty="0"/>
              <a:t> </a:t>
            </a:r>
            <a:r>
              <a:rPr lang="en-US" dirty="0" err="1"/>
              <a:t>модификатора</a:t>
            </a:r>
            <a:r>
              <a:rPr lang="en-US" dirty="0"/>
              <a:t>: </a:t>
            </a:r>
            <a:r>
              <a:rPr lang="en-US" b="1" dirty="0"/>
              <a:t>public</a:t>
            </a:r>
            <a:r>
              <a:rPr lang="en-US" dirty="0"/>
              <a:t>, </a:t>
            </a:r>
            <a:r>
              <a:rPr lang="en-US" b="1" dirty="0"/>
              <a:t>protected</a:t>
            </a:r>
            <a:r>
              <a:rPr lang="en-US" dirty="0"/>
              <a:t> и </a:t>
            </a:r>
            <a:r>
              <a:rPr lang="en-US" b="1" dirty="0"/>
              <a:t>private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Если модификатор не указан то считается </a:t>
            </a:r>
            <a:r>
              <a:rPr lang="en-US" b="1" dirty="0" smtClean="0"/>
              <a:t>public</a:t>
            </a:r>
            <a:endParaRPr lang="ru-RU" b="1" dirty="0" smtClean="0"/>
          </a:p>
          <a:p>
            <a:pPr marL="101600" indent="0">
              <a:buNone/>
            </a:pP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displayInfo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4341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полей класса через конструктор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displayInfo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8518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доступа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dirty="0"/>
              <a:t>Методы доступа определяются как обычные методы, только перед ними ставятся ключевые слова </a:t>
            </a:r>
            <a:r>
              <a:rPr lang="ru-RU" b="1" dirty="0" err="1"/>
              <a:t>get</a:t>
            </a:r>
            <a:r>
              <a:rPr lang="ru-RU" b="1" dirty="0"/>
              <a:t>/</a:t>
            </a:r>
            <a:r>
              <a:rPr lang="ru-RU" b="1" dirty="0" err="1"/>
              <a:t>set</a:t>
            </a:r>
            <a:r>
              <a:rPr lang="ru-RU" dirty="0"/>
              <a:t>. </a:t>
            </a:r>
            <a:r>
              <a:rPr lang="ru-RU" dirty="0" err="1"/>
              <a:t>Set</a:t>
            </a:r>
            <a:r>
              <a:rPr lang="ru-RU" dirty="0"/>
              <a:t>-метод </a:t>
            </a:r>
            <a:r>
              <a:rPr lang="ru-RU" dirty="0" err="1"/>
              <a:t>контроллирует</a:t>
            </a:r>
            <a:r>
              <a:rPr lang="ru-RU" dirty="0"/>
              <a:t> установку значения, а </a:t>
            </a:r>
            <a:r>
              <a:rPr lang="ru-RU" dirty="0" err="1"/>
              <a:t>get</a:t>
            </a:r>
            <a:r>
              <a:rPr lang="ru-RU" dirty="0"/>
              <a:t>-метод возвращает значение</a:t>
            </a:r>
            <a:r>
              <a:rPr lang="ru-RU" dirty="0" smtClean="0"/>
              <a:t>.</a:t>
            </a:r>
          </a:p>
          <a:p>
            <a:pPr marL="101600" indent="0">
              <a:buNone/>
            </a:pP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срабатывает </a:t>
            </a:r>
            <a:r>
              <a:rPr lang="ru-RU" altLang="ru-RU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-метод</a:t>
            </a:r>
            <a:b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срабатывает </a:t>
            </a:r>
            <a:r>
              <a:rPr lang="ru-RU" altLang="ru-RU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-метод</a:t>
            </a:r>
            <a:endParaRPr lang="ru-RU" altLang="ru-RU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dirty="0" smtClean="0"/>
          </a:p>
          <a:p>
            <a:pPr marL="1016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7629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- константы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dirty="0"/>
              <a:t>Ключевое слово </a:t>
            </a:r>
            <a:r>
              <a:rPr lang="ru-RU" b="1" dirty="0" err="1"/>
              <a:t>readonly</a:t>
            </a:r>
            <a:r>
              <a:rPr lang="ru-RU" dirty="0"/>
              <a:t> позволяет определить </a:t>
            </a:r>
            <a:r>
              <a:rPr lang="ru-RU" dirty="0" smtClean="0"/>
              <a:t>поля, </a:t>
            </a:r>
            <a:r>
              <a:rPr lang="ru-RU" dirty="0"/>
              <a:t>которые доступны только для </a:t>
            </a:r>
            <a:r>
              <a:rPr lang="ru-RU" dirty="0" smtClean="0"/>
              <a:t>чтения.</a:t>
            </a:r>
          </a:p>
          <a:p>
            <a:pPr marL="101600" indent="0">
              <a:buNone/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1600" indent="0">
              <a:buNone/>
            </a:pPr>
            <a:r>
              <a:rPr lang="ru-RU" altLang="ru-RU" sz="4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</a:t>
            </a:r>
          </a:p>
          <a:p>
            <a:pPr marL="101600" indent="0">
              <a:buNone/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altLang="ru-RU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dirty="0" smtClean="0"/>
          </a:p>
          <a:p>
            <a:pPr marL="101600" indent="0">
              <a:buNone/>
            </a:pP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553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"Имя: 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1600" indent="0">
              <a:buNone/>
            </a:pP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1600" indent="0">
              <a:buNone/>
            </a:pP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company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1600" indent="0">
              <a:buNone/>
            </a:pP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работает в компании 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0530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и обновлени</a:t>
            </a:r>
            <a:r>
              <a:rPr lang="ru-RU" dirty="0"/>
              <a:t>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</a:t>
            </a:r>
            <a:r>
              <a:rPr lang="en-US" dirty="0" smtClean="0"/>
              <a:t>typescript</a:t>
            </a:r>
            <a:endParaRPr lang="en-US" dirty="0"/>
          </a:p>
          <a:p>
            <a:r>
              <a:rPr lang="ru-RU" dirty="0" smtClean="0"/>
              <a:t>Обновление </a:t>
            </a:r>
            <a:r>
              <a:rPr lang="en-US" dirty="0"/>
              <a:t>: </a:t>
            </a:r>
            <a:r>
              <a:rPr lang="en-US" dirty="0" err="1"/>
              <a:t>npm</a:t>
            </a:r>
            <a:r>
              <a:rPr lang="en-US" dirty="0"/>
              <a:t> update -g </a:t>
            </a:r>
            <a:r>
              <a:rPr lang="en-US" dirty="0" smtClean="0"/>
              <a:t>typescript</a:t>
            </a:r>
          </a:p>
          <a:p>
            <a:r>
              <a:rPr lang="ru-RU" dirty="0" smtClean="0"/>
              <a:t>Проверка версии </a:t>
            </a:r>
            <a:r>
              <a:rPr lang="en-US" dirty="0"/>
              <a:t>: </a:t>
            </a:r>
            <a:r>
              <a:rPr lang="en-US" dirty="0" err="1"/>
              <a:t>tsc</a:t>
            </a:r>
            <a:r>
              <a:rPr lang="en-US" dirty="0"/>
              <a:t> -v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7910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Переопределение конструкторов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400" dirty="0"/>
              <a:t>С помощью ключевого слова </a:t>
            </a:r>
            <a:r>
              <a:rPr lang="ru-RU" sz="1400" b="1" dirty="0" err="1"/>
              <a:t>super</a:t>
            </a:r>
            <a:r>
              <a:rPr lang="ru-RU" sz="1400" dirty="0"/>
              <a:t> подкласс может обратиться к функционалу базового класса.</a:t>
            </a:r>
            <a:endParaRPr lang="ru-RU" altLang="ru-RU" sz="14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1600" indent="0">
              <a:buNone/>
            </a:pP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"Имя: 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empCompany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empCompany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работает в компании 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sz="1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766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Переопределение методов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"Имя: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empCompany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empCompany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"Работает в компании: "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.getInfo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altLang="ru-RU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sz="1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712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Абстрактный класс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600" dirty="0"/>
              <a:t>Абстрактные классы представляют классы, определенные с ключевым словом </a:t>
            </a:r>
            <a:r>
              <a:rPr lang="ru-RU" sz="1600" b="1" dirty="0" err="1"/>
              <a:t>abstract</a:t>
            </a:r>
            <a:r>
              <a:rPr lang="ru-RU" sz="1600" dirty="0"/>
              <a:t>. М</a:t>
            </a:r>
            <a:r>
              <a:rPr lang="ru-RU" sz="1600" dirty="0" smtClean="0"/>
              <a:t>ы </a:t>
            </a:r>
            <a:r>
              <a:rPr lang="ru-RU" sz="1600" dirty="0"/>
              <a:t>не можем создать напрямую объект абстрактного класса, используя его </a:t>
            </a:r>
            <a:r>
              <a:rPr lang="ru-RU" sz="1600" dirty="0" smtClean="0"/>
              <a:t>конструктор, по причине того, что как минимум 1 метод не опред</a:t>
            </a:r>
            <a:r>
              <a:rPr lang="ru-RU" sz="1600" dirty="0"/>
              <a:t>е</a:t>
            </a:r>
            <a:r>
              <a:rPr lang="ru-RU" sz="1600" dirty="0" smtClean="0"/>
              <a:t>лен.</a:t>
            </a:r>
            <a:r>
              <a:rPr lang="en-US" sz="1600" dirty="0" smtClean="0"/>
              <a:t> </a:t>
            </a:r>
            <a:r>
              <a:rPr lang="ru-RU" sz="1600" dirty="0"/>
              <a:t>Как правило, абстрактные классы описывают сущности, которые в реальности не имеют конкретного воплощения</a:t>
            </a:r>
            <a:r>
              <a:rPr lang="ru-RU" sz="1600" dirty="0" smtClean="0"/>
              <a:t>.</a:t>
            </a:r>
          </a:p>
          <a:p>
            <a:pPr marL="101600" indent="0">
              <a:buNone/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someFigure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someFigure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altLang="ru-RU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477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600" dirty="0"/>
              <a:t>Интерфейс определяет свойства и методы, которые объект должен реализовать. Другими словами, интерфейс - это определение </a:t>
            </a:r>
            <a:r>
              <a:rPr lang="ru-RU" sz="1600" dirty="0" err="1"/>
              <a:t>кастомного</a:t>
            </a:r>
            <a:r>
              <a:rPr lang="ru-RU" sz="1600" dirty="0"/>
              <a:t> типа данных, но без реализации</a:t>
            </a:r>
            <a:r>
              <a:rPr lang="ru-RU" sz="1600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IUser =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altLang="ru-RU" sz="16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i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getEmployeeInfo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4579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Интерфейс. Необязательные члены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600" dirty="0"/>
              <a:t>При определении интерфейса мы можем задать некоторые свойства как необязательные с помощью знака вопроса. Подобные свойства реализовать </a:t>
            </a:r>
            <a:r>
              <a:rPr lang="ru-RU" sz="1600" dirty="0" smtClean="0"/>
              <a:t>необязательно.</a:t>
            </a:r>
          </a:p>
          <a:p>
            <a:pPr marL="101600" indent="0">
              <a:buNone/>
            </a:pPr>
            <a:r>
              <a:rPr lang="ru-RU" sz="1600" dirty="0"/>
              <a:t>Также интерфейс может содержать свойства только для чтения, значение которых нельзя изменять. Такие свойства определяются с помощью ключевого слова </a:t>
            </a:r>
            <a:r>
              <a:rPr lang="ru-RU" sz="1600" b="1" dirty="0" err="1" smtClean="0"/>
              <a:t>readonly</a:t>
            </a:r>
            <a:r>
              <a:rPr lang="ru-RU" sz="1600" b="1" dirty="0" smtClean="0"/>
              <a:t>.</a:t>
            </a:r>
          </a:p>
          <a:p>
            <a:pPr marL="101600" indent="0"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b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altLang="ru-RU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165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r>
              <a:rPr lang="en-US" dirty="0" smtClean="0"/>
              <a:t> </a:t>
            </a:r>
            <a:r>
              <a:rPr lang="ru-RU" dirty="0" smtClean="0"/>
              <a:t>и класс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altLang="ru-RU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13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интерфейсов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600" dirty="0"/>
              <a:t>Интерфейсы, как и классы, могут </a:t>
            </a:r>
            <a:r>
              <a:rPr lang="ru-RU" sz="1600" dirty="0" smtClean="0"/>
              <a:t>наследоваться.</a:t>
            </a:r>
          </a:p>
          <a:p>
            <a:pPr marL="101600" indent="0">
              <a:buNone/>
            </a:pP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IMovable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IMovable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"Машина едет со скоростью "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ru-RU" altLang="ru-RU" sz="16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км/ч"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"Заправляем машину топливом"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altLang="ru-RU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182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 функций и массивов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600" dirty="0"/>
              <a:t>Интерфейсы функций содержат определение типа функции. Затем они должны быть </a:t>
            </a:r>
            <a:r>
              <a:rPr lang="ru-RU" sz="1600" dirty="0" smtClean="0"/>
              <a:t>реали</a:t>
            </a:r>
            <a:r>
              <a:rPr lang="ru-RU" sz="1600" dirty="0"/>
              <a:t>зованы объектом, который представляет функцию данного типа</a:t>
            </a:r>
            <a:r>
              <a:rPr lang="ru-RU" sz="1600" dirty="0" smtClean="0"/>
              <a:t>.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ru-RU" sz="16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1600" indent="0">
              <a:buNone/>
            </a:pP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FullNameBuilder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simpleBuilder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FullNameBuilder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r>
              <a:rPr lang="ru-RU" sz="1600" dirty="0"/>
              <a:t>Интерфейсы массивов описывают объекты, к которым можно обращаться по </a:t>
            </a:r>
            <a:r>
              <a:rPr lang="ru-RU" sz="1600" dirty="0" smtClean="0"/>
              <a:t>индексу</a:t>
            </a:r>
          </a:p>
          <a:p>
            <a:pPr marL="101600" indent="0"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"#ff0000"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"#00ff00"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"#0000ff"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sz="16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007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600" dirty="0" smtClean="0"/>
              <a:t>Преобразования бывают </a:t>
            </a:r>
          </a:p>
          <a:p>
            <a:r>
              <a:rPr lang="ru-RU" sz="1600" dirty="0" smtClean="0"/>
              <a:t>восходящие (</a:t>
            </a:r>
            <a:r>
              <a:rPr lang="ru-RU" sz="1600" dirty="0"/>
              <a:t>преобразования от более конкретного типа к более общему</a:t>
            </a:r>
            <a:r>
              <a:rPr lang="ru-RU" sz="1600" dirty="0" smtClean="0"/>
              <a:t>) </a:t>
            </a:r>
          </a:p>
          <a:p>
            <a:r>
              <a:rPr lang="ru-RU" sz="1600" dirty="0" smtClean="0"/>
              <a:t>нисходящие (</a:t>
            </a:r>
            <a:r>
              <a:rPr lang="ru-RU" sz="1600" dirty="0"/>
              <a:t>от более общего типа к более конкретному</a:t>
            </a:r>
            <a:r>
              <a:rPr lang="ru-RU" sz="1600" dirty="0" smtClean="0"/>
              <a:t>).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2000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типов. Восходящее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400" dirty="0"/>
              <a:t>П</a:t>
            </a:r>
            <a:r>
              <a:rPr lang="ru-RU" sz="1400" dirty="0" smtClean="0"/>
              <a:t>роизводятся </a:t>
            </a:r>
            <a:r>
              <a:rPr lang="ru-RU" sz="1400" dirty="0"/>
              <a:t>неявно, и нам не надо писать какой-то дополнительный код</a:t>
            </a:r>
            <a:r>
              <a:rPr lang="ru-RU" sz="1400" dirty="0" smtClean="0"/>
              <a:t>.</a:t>
            </a:r>
          </a:p>
          <a:p>
            <a:pPr marL="101600" indent="0"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employeeCompany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employeeCompany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userFactory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"не установлено"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userFactory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sz="1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5926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7340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типов. Нисходящее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800" dirty="0" smtClean="0"/>
              <a:t>Автоматически не проводятся, требуется использование оператора приведения.</a:t>
            </a:r>
          </a:p>
          <a:p>
            <a:pPr marL="101600" indent="0">
              <a:buNone/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aliceEmployee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преобразование к типу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aliceEmployee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.company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или так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r>
              <a:rPr lang="ru-RU" sz="1800" dirty="0" smtClean="0"/>
              <a:t>Другой способ</a:t>
            </a:r>
          </a:p>
          <a:p>
            <a:pPr marL="101600" indent="0">
              <a:buNone/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aliceEmployee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преобразование к типу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aliceEmployee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.company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или так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r>
              <a:rPr lang="ru-RU" sz="1800" dirty="0"/>
              <a:t>Все сказанное в отношении преобразования классов будет справедливо и для преобразования интерфейсов.</a:t>
            </a:r>
            <a:endParaRPr lang="ru-RU" sz="18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27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insta</a:t>
            </a:r>
            <a:r>
              <a:rPr lang="en-US" dirty="0" err="1"/>
              <a:t>n</a:t>
            </a:r>
            <a:r>
              <a:rPr lang="en-US" dirty="0" err="1" smtClean="0"/>
              <a:t>ceOf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800" dirty="0"/>
              <a:t>С помощью оператора </a:t>
            </a:r>
            <a:r>
              <a:rPr lang="ru-RU" sz="1800" b="1" dirty="0"/>
              <a:t>instanceOf</a:t>
            </a:r>
            <a:r>
              <a:rPr lang="ru-RU" sz="1800" dirty="0"/>
              <a:t> можно проверить, принадлежит ли объект определенному </a:t>
            </a:r>
            <a:r>
              <a:rPr lang="ru-RU" sz="1800" dirty="0" smtClean="0"/>
              <a:t>классу</a:t>
            </a:r>
            <a:r>
              <a:rPr lang="en-US" sz="1800" dirty="0" smtClean="0"/>
              <a:t>.</a:t>
            </a:r>
          </a:p>
          <a:p>
            <a:pPr marL="101600" indent="0">
              <a:buNone/>
            </a:pP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en-US" sz="1800" dirty="0" smtClean="0"/>
          </a:p>
          <a:p>
            <a:pPr marL="101600" indent="0">
              <a:buNone/>
            </a:pPr>
            <a:endParaRPr lang="ru-RU" sz="18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233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ru-RU" sz="1800" dirty="0" smtClean="0"/>
              <a:t>Обобщения полезны в случае, когда есть код логика которого не зависит от типа данных с которым он работает.</a:t>
            </a:r>
          </a:p>
          <a:p>
            <a:pPr marL="101600" indent="0">
              <a:buNone/>
            </a:pP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&lt;T&gt;(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T): T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result1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result2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result2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en-US" sz="1800" dirty="0" smtClean="0"/>
          </a:p>
          <a:p>
            <a:pPr marL="101600" indent="0">
              <a:buNone/>
            </a:pPr>
            <a:endParaRPr lang="ru-RU" sz="18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7218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классов и интерфейсов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5499" y="1193452"/>
            <a:ext cx="9701784" cy="4870798"/>
          </a:xfrm>
        </p:spPr>
        <p:txBody>
          <a:bodyPr/>
          <a:lstStyle/>
          <a:p>
            <a:pPr marL="101600" indent="0">
              <a:buNone/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T;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1600" indent="0">
              <a:buNone/>
            </a:pP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T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возвращает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vsf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возвращает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sz="18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568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Ограниченные обобщения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5499" y="1193452"/>
            <a:ext cx="9701784" cy="4870798"/>
          </a:xfrm>
        </p:spPr>
        <p:txBody>
          <a:bodyPr/>
          <a:lstStyle/>
          <a:p>
            <a:pPr marL="101600" indent="0">
              <a:buNone/>
            </a:pPr>
            <a:r>
              <a:rPr lang="ru-RU" sz="1400" dirty="0"/>
              <a:t>Иногда необходимо использовать обобщения, однако принимать любой тип в функцию или класс вместо параметра T </a:t>
            </a:r>
            <a:r>
              <a:rPr lang="ru-RU" sz="1400" dirty="0" smtClean="0"/>
              <a:t>нежелательно.</a:t>
            </a:r>
          </a:p>
          <a:p>
            <a:pPr marL="101600" indent="0"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ru-RU" altLang="ru-RU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altLang="ru-RU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IUser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getUserInfo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T):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endParaRPr lang="ru-RU" sz="1000" dirty="0" smtClean="0"/>
          </a:p>
          <a:p>
            <a:pPr marL="101600" indent="0">
              <a:buNone/>
            </a:pPr>
            <a:endParaRPr lang="ru-RU" sz="10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5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92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5499" y="1193452"/>
            <a:ext cx="9701784" cy="4870798"/>
          </a:xfrm>
        </p:spPr>
        <p:txBody>
          <a:bodyPr/>
          <a:lstStyle/>
          <a:p>
            <a:r>
              <a:rPr lang="ru-RU" sz="1400" dirty="0" err="1"/>
              <a:t>TypeScript</a:t>
            </a:r>
            <a:r>
              <a:rPr lang="ru-RU" sz="1400" dirty="0"/>
              <a:t> поддерживает работу с модулями. </a:t>
            </a:r>
            <a:endParaRPr lang="ru-RU" sz="1400" dirty="0" smtClean="0"/>
          </a:p>
          <a:p>
            <a:r>
              <a:rPr lang="ru-RU" sz="1400" dirty="0" smtClean="0"/>
              <a:t>Модули </a:t>
            </a:r>
            <a:r>
              <a:rPr lang="ru-RU" sz="1400" dirty="0"/>
              <a:t>являются концепцией, привнесенной стандартом ES2015, </a:t>
            </a:r>
            <a:r>
              <a:rPr lang="ru-RU" sz="1400" dirty="0" smtClean="0"/>
              <a:t>однако</a:t>
            </a:r>
            <a:r>
              <a:rPr lang="en-US" sz="1400" dirty="0" smtClean="0"/>
              <a:t> </a:t>
            </a:r>
            <a:r>
              <a:rPr lang="ru-RU" sz="1400" dirty="0" smtClean="0"/>
              <a:t>не во всех </a:t>
            </a:r>
            <a:r>
              <a:rPr lang="ru-RU" sz="1400" dirty="0"/>
              <a:t>современных браузерах нативная поддержка модулей еще </a:t>
            </a:r>
            <a:r>
              <a:rPr lang="ru-RU" sz="1400" dirty="0" smtClean="0"/>
              <a:t>реализована. </a:t>
            </a:r>
          </a:p>
          <a:p>
            <a:r>
              <a:rPr lang="ru-RU" sz="1400" dirty="0" smtClean="0"/>
              <a:t>Модули </a:t>
            </a:r>
            <a:r>
              <a:rPr lang="ru-RU" sz="1400" dirty="0"/>
              <a:t>выделяются в отдельные файлы, что позволяет сделать код приложения более ясным и чистым, и в то же время позволяет использовать модули в других приложения</a:t>
            </a:r>
            <a:r>
              <a:rPr lang="ru-RU" sz="1400" dirty="0" smtClean="0"/>
              <a:t>.</a:t>
            </a:r>
          </a:p>
          <a:p>
            <a:r>
              <a:rPr lang="ru-RU" sz="1400" dirty="0"/>
              <a:t>М</a:t>
            </a:r>
            <a:r>
              <a:rPr lang="ru-RU" sz="1400" dirty="0" smtClean="0"/>
              <a:t>одули </a:t>
            </a:r>
            <a:r>
              <a:rPr lang="ru-RU" sz="1400" dirty="0"/>
              <a:t>подключаются в приложение не посредством тега &lt;</a:t>
            </a:r>
            <a:r>
              <a:rPr lang="ru-RU" sz="1400" dirty="0" err="1"/>
              <a:t>script</a:t>
            </a:r>
            <a:r>
              <a:rPr lang="ru-RU" sz="1400" dirty="0"/>
              <a:t>&gt;, а с помощью загрузчика модулей. </a:t>
            </a:r>
            <a:endParaRPr lang="ru-RU" sz="1400" dirty="0" smtClean="0"/>
          </a:p>
          <a:p>
            <a:r>
              <a:rPr lang="ru-RU" sz="1400" dirty="0" smtClean="0"/>
              <a:t>По сути модулем будет являться </a:t>
            </a:r>
            <a:r>
              <a:rPr lang="en-US" sz="1400" dirty="0" err="1" smtClean="0"/>
              <a:t>ts</a:t>
            </a:r>
            <a:r>
              <a:rPr lang="en-US" sz="1400" dirty="0" smtClean="0"/>
              <a:t> </a:t>
            </a:r>
            <a:r>
              <a:rPr lang="ru-RU" sz="1400" dirty="0" smtClean="0"/>
              <a:t>файл</a:t>
            </a:r>
          </a:p>
          <a:p>
            <a:r>
              <a:rPr lang="ru-RU" sz="1400" dirty="0" smtClean="0"/>
              <a:t>Для того что бы сделать класс, функцию или интерфейс  - требуется добавить ключевое слово </a:t>
            </a:r>
            <a:r>
              <a:rPr lang="en-US" sz="1400" b="1" dirty="0" smtClean="0"/>
              <a:t>export </a:t>
            </a:r>
            <a:r>
              <a:rPr lang="ru-RU" sz="1400" dirty="0" smtClean="0"/>
              <a:t>перед объявлением</a:t>
            </a:r>
          </a:p>
          <a:p>
            <a:r>
              <a:rPr lang="ru-RU" sz="1400" dirty="0" smtClean="0"/>
              <a:t>Чтобы </a:t>
            </a:r>
            <a:r>
              <a:rPr lang="ru-RU" sz="1400" dirty="0"/>
              <a:t>задействовать модуль в приложении, его надо импортировать с помощью оператора </a:t>
            </a:r>
            <a:r>
              <a:rPr lang="ru-RU" sz="1400" b="1" dirty="0" err="1"/>
              <a:t>import</a:t>
            </a:r>
            <a:r>
              <a:rPr lang="ru-RU" sz="1400" dirty="0" smtClean="0"/>
              <a:t>.</a:t>
            </a:r>
          </a:p>
          <a:p>
            <a:pPr marL="101600" indent="0"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iphone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iPhone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iphone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1600" indent="0">
              <a:buNone/>
            </a:pPr>
            <a:r>
              <a:rPr lang="en-US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1400" dirty="0" smtClean="0"/>
          </a:p>
          <a:p>
            <a:pPr marL="101600" indent="0">
              <a:buNone/>
            </a:pPr>
            <a:endParaRPr lang="ru-RU" sz="10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48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Заголовочные файлы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9847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Заголовочные файлы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5499" y="1193452"/>
            <a:ext cx="9701784" cy="4870798"/>
          </a:xfrm>
        </p:spPr>
        <p:txBody>
          <a:bodyPr/>
          <a:lstStyle/>
          <a:p>
            <a:pPr marL="101600" indent="0">
              <a:buNone/>
            </a:pPr>
            <a:r>
              <a:rPr lang="ru-RU" sz="1400" dirty="0" smtClean="0"/>
              <a:t>Для </a:t>
            </a:r>
            <a:r>
              <a:rPr lang="ru-RU" sz="1400" dirty="0"/>
              <a:t>установки связи с внешними файлами скриптов </a:t>
            </a:r>
            <a:r>
              <a:rPr lang="ru-RU" sz="1400" dirty="0" err="1"/>
              <a:t>javascript</a:t>
            </a:r>
            <a:r>
              <a:rPr lang="ru-RU" sz="1400" dirty="0"/>
              <a:t> в TS служат декларативные или заголовочные файлы. Это файлы с расширением .</a:t>
            </a:r>
            <a:r>
              <a:rPr lang="ru-RU" sz="1400" dirty="0" err="1"/>
              <a:t>d.ts</a:t>
            </a:r>
            <a:r>
              <a:rPr lang="ru-RU" sz="1400" dirty="0"/>
              <a:t>, они описывают синтаксис и структуру функций и свойств, которые могут использоваться в программе</a:t>
            </a:r>
            <a:r>
              <a:rPr lang="ru-RU" sz="1400" dirty="0" smtClean="0"/>
              <a:t>, </a:t>
            </a:r>
            <a:r>
              <a:rPr lang="ru-RU" sz="1400" dirty="0"/>
              <a:t>не предоставляя при этом конкретной реализации</a:t>
            </a:r>
            <a:r>
              <a:rPr lang="ru-RU" sz="1400" dirty="0" smtClean="0"/>
              <a:t>.</a:t>
            </a:r>
          </a:p>
          <a:p>
            <a:pPr marL="101600" indent="0">
              <a:buNone/>
            </a:pPr>
            <a:r>
              <a:rPr lang="en-US" sz="1400" dirty="0" smtClean="0"/>
              <a:t>N</a:t>
            </a:r>
            <a:r>
              <a:rPr lang="ru-RU" sz="1400" dirty="0" err="1" smtClean="0"/>
              <a:t>pm-репозиторий</a:t>
            </a:r>
            <a:r>
              <a:rPr lang="ru-RU" sz="1400" dirty="0" smtClean="0"/>
              <a:t> </a:t>
            </a:r>
            <a:r>
              <a:rPr lang="ru-RU" sz="1400" dirty="0"/>
              <a:t>https://www.npmjs.com/ включает структуру @</a:t>
            </a:r>
            <a:r>
              <a:rPr lang="ru-RU" sz="1400" dirty="0" err="1"/>
              <a:t>types</a:t>
            </a:r>
            <a:r>
              <a:rPr lang="ru-RU" sz="1400" dirty="0"/>
              <a:t>, хранящую определения типов для популярных библиотек </a:t>
            </a:r>
            <a:r>
              <a:rPr lang="ru-RU" sz="1400" dirty="0" err="1"/>
              <a:t>JavaScript</a:t>
            </a:r>
            <a:r>
              <a:rPr lang="ru-RU" sz="1400" dirty="0"/>
              <a:t>. Здесь упоминаются все библиотеки, фигурирующие на </a:t>
            </a:r>
            <a:r>
              <a:rPr lang="ru-RU" sz="1400" dirty="0" smtClean="0"/>
              <a:t>definitelytyped.org.</a:t>
            </a:r>
            <a:r>
              <a:rPr lang="en-US" sz="1400" dirty="0" smtClean="0"/>
              <a:t> </a:t>
            </a:r>
            <a:r>
              <a:rPr lang="ru-RU" sz="1400" dirty="0" smtClean="0"/>
              <a:t>Допустим</a:t>
            </a:r>
            <a:r>
              <a:rPr lang="ru-RU" sz="1400" dirty="0"/>
              <a:t>, нужно установить файл определения типов для </a:t>
            </a:r>
            <a:r>
              <a:rPr lang="ru-RU" sz="1400" dirty="0" err="1"/>
              <a:t>jQuery</a:t>
            </a:r>
            <a:r>
              <a:rPr lang="ru-RU" sz="1400" dirty="0"/>
              <a:t>. Запуск следующей команды приведет к установке определений типов в каталог </a:t>
            </a:r>
            <a:r>
              <a:rPr lang="ru-RU" sz="1400" dirty="0" err="1"/>
              <a:t>node_modules</a:t>
            </a:r>
            <a:r>
              <a:rPr lang="ru-RU" sz="1400" dirty="0"/>
              <a:t>/@</a:t>
            </a:r>
            <a:r>
              <a:rPr lang="ru-RU" sz="1400" dirty="0" err="1"/>
              <a:t>types</a:t>
            </a:r>
            <a:r>
              <a:rPr lang="ru-RU" sz="1400" dirty="0"/>
              <a:t> и к сохранению этой зависимости в файле </a:t>
            </a:r>
            <a:r>
              <a:rPr lang="ru-RU" sz="1400" dirty="0" err="1"/>
              <a:t>package.json</a:t>
            </a:r>
            <a:r>
              <a:rPr lang="ru-RU" sz="1400" dirty="0"/>
              <a:t> вашего проекта:</a:t>
            </a:r>
          </a:p>
          <a:p>
            <a:pPr marL="101600" indent="0">
              <a:buNone/>
            </a:pPr>
            <a:r>
              <a:rPr lang="en-US" sz="1400" dirty="0" err="1"/>
              <a:t>npm</a:t>
            </a:r>
            <a:r>
              <a:rPr lang="en-US" sz="1400" dirty="0"/>
              <a:t> install @types/</a:t>
            </a:r>
            <a:r>
              <a:rPr lang="en-US" sz="1400" dirty="0" err="1"/>
              <a:t>jquery</a:t>
            </a:r>
            <a:r>
              <a:rPr lang="en-US" sz="1400" dirty="0"/>
              <a:t> --</a:t>
            </a:r>
            <a:r>
              <a:rPr lang="en-US" sz="1400" dirty="0" smtClean="0"/>
              <a:t>save-dev</a:t>
            </a:r>
          </a:p>
          <a:p>
            <a:pPr marL="101600" indent="0">
              <a:buNone/>
            </a:pPr>
            <a:r>
              <a:rPr lang="ru-RU" sz="1400" dirty="0" smtClean="0"/>
              <a:t>И далее</a:t>
            </a:r>
          </a:p>
          <a:p>
            <a:pPr marL="101600" indent="0">
              <a:buNone/>
            </a:pPr>
            <a:r>
              <a:rPr lang="en-US" sz="1400" dirty="0"/>
              <a:t>import { $ } from '../jquery-3.1.1'; </a:t>
            </a:r>
          </a:p>
          <a:p>
            <a:pPr marL="101600" indent="0">
              <a:buNone/>
            </a:pPr>
            <a:endParaRPr lang="en-US" sz="1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813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876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ключи для компиляции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Автоматическая перекомпиляция. Опция --</a:t>
            </a:r>
            <a:r>
              <a:rPr lang="ru-RU" dirty="0" err="1"/>
              <a:t>watch</a:t>
            </a:r>
            <a:r>
              <a:rPr lang="ru-RU" dirty="0"/>
              <a:t>, а также ее сокращенная версия -w автоматически перекомпилирует файлы </a:t>
            </a:r>
            <a:r>
              <a:rPr lang="ru-RU" dirty="0" err="1"/>
              <a:t>typescript</a:t>
            </a:r>
            <a:r>
              <a:rPr lang="ru-RU" dirty="0"/>
              <a:t>, если в них были внесены какие-либо изменения. </a:t>
            </a:r>
            <a:endParaRPr lang="en-US" dirty="0" smtClean="0"/>
          </a:p>
          <a:p>
            <a:r>
              <a:rPr lang="ru-RU" dirty="0" smtClean="0"/>
              <a:t>Версия </a:t>
            </a:r>
            <a:r>
              <a:rPr lang="en-US" dirty="0" smtClean="0"/>
              <a:t>ECMAScript</a:t>
            </a:r>
            <a:r>
              <a:rPr lang="ru-RU" dirty="0"/>
              <a:t>. С помощью параметра </a:t>
            </a:r>
            <a:r>
              <a:rPr lang="ru-RU" dirty="0" smtClean="0"/>
              <a:t>--</a:t>
            </a:r>
            <a:r>
              <a:rPr lang="ru-RU" dirty="0" err="1" smtClean="0"/>
              <a:t>target</a:t>
            </a:r>
            <a:r>
              <a:rPr lang="ru-RU" dirty="0" smtClean="0"/>
              <a:t> </a:t>
            </a:r>
            <a:r>
              <a:rPr lang="ru-RU" dirty="0"/>
              <a:t>или его сокращенной версии –t можно задать версию стандарта </a:t>
            </a:r>
            <a:r>
              <a:rPr lang="ru-RU" dirty="0" err="1"/>
              <a:t>JavaScript</a:t>
            </a:r>
            <a:r>
              <a:rPr lang="ru-RU" dirty="0"/>
              <a:t>, в которую будет компилироваться код </a:t>
            </a:r>
            <a:r>
              <a:rPr lang="ru-RU" dirty="0" err="1"/>
              <a:t>TypeScript</a:t>
            </a:r>
            <a:r>
              <a:rPr lang="ru-RU" dirty="0"/>
              <a:t>. Этот параметр может принимать следующие значения: "ES3" (по умолчанию), "ES5", "ES6", "ES2015", "ES2016", "ES2017" или "</a:t>
            </a:r>
            <a:r>
              <a:rPr lang="ru-RU" dirty="0" err="1" smtClean="0"/>
              <a:t>ESNext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/>
              <a:t>Установка каталога. С помощью параметра --</a:t>
            </a:r>
            <a:r>
              <a:rPr lang="ru-RU" dirty="0" err="1"/>
              <a:t>outDir</a:t>
            </a:r>
            <a:r>
              <a:rPr lang="ru-RU" dirty="0"/>
              <a:t> можно задать папку для </a:t>
            </a:r>
            <a:r>
              <a:rPr lang="ru-RU" dirty="0" smtClean="0"/>
              <a:t>хранения скомпилированных файлов </a:t>
            </a:r>
            <a:r>
              <a:rPr lang="ru-RU" dirty="0" err="1" smtClean="0"/>
              <a:t>js</a:t>
            </a:r>
            <a:r>
              <a:rPr lang="ru-RU" dirty="0" smtClean="0"/>
              <a:t>.</a:t>
            </a:r>
          </a:p>
          <a:p>
            <a:r>
              <a:rPr lang="ru-RU" dirty="0"/>
              <a:t>Объединение файлов. Если у нас несколько файлов TS, то с помощью параметра --</a:t>
            </a:r>
            <a:r>
              <a:rPr lang="ru-RU" dirty="0" err="1"/>
              <a:t>outFile</a:t>
            </a:r>
            <a:r>
              <a:rPr lang="ru-RU" dirty="0"/>
              <a:t> их можно объединить в один файл </a:t>
            </a:r>
            <a:r>
              <a:rPr lang="ru-RU" dirty="0" err="1" smtClean="0"/>
              <a:t>js</a:t>
            </a:r>
            <a:r>
              <a:rPr lang="ru-RU" dirty="0" smtClean="0"/>
              <a:t>. </a:t>
            </a:r>
            <a:endParaRPr lang="en-US" dirty="0" smtClean="0"/>
          </a:p>
          <a:p>
            <a:pPr marL="10160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outFile</a:t>
            </a:r>
            <a:r>
              <a:rPr lang="en-US" dirty="0"/>
              <a:t> output.js </a:t>
            </a:r>
            <a:r>
              <a:rPr lang="en-US" dirty="0" err="1"/>
              <a:t>app.ts</a:t>
            </a:r>
            <a:r>
              <a:rPr lang="en-US" dirty="0"/>
              <a:t> </a:t>
            </a:r>
            <a:r>
              <a:rPr lang="en-US" dirty="0" err="1"/>
              <a:t>hello.ts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5364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5499" y="1193452"/>
            <a:ext cx="9701784" cy="4870798"/>
          </a:xfrm>
        </p:spPr>
        <p:txBody>
          <a:bodyPr/>
          <a:lstStyle/>
          <a:p>
            <a:pPr marL="101600" indent="0">
              <a:buNone/>
            </a:pPr>
            <a:r>
              <a:rPr lang="ru-RU" sz="1400" dirty="0"/>
              <a:t>Декораторы являются инструментом декларативного программирования, они позволяют добавить к классам и их членам метаданные и тем самым изменить их поведение без изменения их кода.</a:t>
            </a:r>
          </a:p>
          <a:p>
            <a:pPr marL="101600" indent="0">
              <a:buNone/>
            </a:pPr>
            <a:r>
              <a:rPr lang="ru-RU" sz="1400" dirty="0"/>
              <a:t>Декораторы представляют функции, которые могут применяться к классам, методам, методом доступа (геттерам и сеттерам), свойствам, параметрам.</a:t>
            </a:r>
          </a:p>
          <a:p>
            <a:pPr marL="101600" indent="0">
              <a:buNone/>
            </a:pPr>
            <a:endParaRPr lang="ru-RU" sz="1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631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Декораторы классов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75499" y="1193452"/>
            <a:ext cx="9701784" cy="4870798"/>
          </a:xfrm>
        </p:spPr>
        <p:txBody>
          <a:bodyPr/>
          <a:lstStyle/>
          <a:p>
            <a:pPr marL="101600" indent="0">
              <a:buNone/>
            </a:pPr>
            <a:r>
              <a:rPr lang="ru-RU" sz="1400" dirty="0"/>
              <a:t>Декоратор класса представляет функцию, которая принимает один </a:t>
            </a:r>
            <a:r>
              <a:rPr lang="ru-RU" sz="1400" dirty="0" smtClean="0"/>
              <a:t>параметр.</a:t>
            </a:r>
          </a:p>
          <a:p>
            <a:pPr marL="101600" indent="0"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r>
              <a:rPr lang="ru-RU" sz="1400" dirty="0"/>
              <a:t>Декоратор </a:t>
            </a:r>
            <a:r>
              <a:rPr lang="ru-RU" sz="1400" dirty="0" err="1"/>
              <a:t>sealed</a:t>
            </a:r>
            <a:r>
              <a:rPr lang="ru-RU" sz="1400" dirty="0"/>
              <a:t> с помощью функции </a:t>
            </a:r>
            <a:r>
              <a:rPr lang="ru-RU" sz="1400" dirty="0" err="1"/>
              <a:t>Object.seal</a:t>
            </a:r>
            <a:r>
              <a:rPr lang="ru-RU" sz="1400" dirty="0"/>
              <a:t> запрещает расширение прототипа класса </a:t>
            </a:r>
            <a:r>
              <a:rPr lang="ru-RU" sz="1400" dirty="0" err="1"/>
              <a:t>User</a:t>
            </a:r>
            <a:r>
              <a:rPr lang="ru-RU" sz="1400" dirty="0"/>
              <a:t>.</a:t>
            </a:r>
            <a:endParaRPr lang="ru-RU" sz="1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270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Декораторы классов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4750" y="1105257"/>
            <a:ext cx="8132354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newConstructor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newConstructor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66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Реализация связного списка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21897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Реализация бинарного дерева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5492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2257812664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конфигурации </a:t>
            </a:r>
            <a:r>
              <a:rPr lang="en-US" dirty="0" err="1"/>
              <a:t>tsconfig.json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устанавливает корневой каталог проекта </a:t>
            </a:r>
            <a:r>
              <a:rPr lang="ru-RU" dirty="0" err="1"/>
              <a:t>TypeScript</a:t>
            </a:r>
            <a:endParaRPr lang="ru-RU" dirty="0"/>
          </a:p>
          <a:p>
            <a:r>
              <a:rPr lang="ru-RU" dirty="0"/>
              <a:t>выполняет настройку параметров компиляции</a:t>
            </a:r>
          </a:p>
          <a:p>
            <a:r>
              <a:rPr lang="ru-RU" dirty="0"/>
              <a:t>устанавливает файлы </a:t>
            </a:r>
            <a:r>
              <a:rPr lang="ru-RU" dirty="0" smtClean="0"/>
              <a:t>проекта</a:t>
            </a:r>
          </a:p>
          <a:p>
            <a:pPr marL="101600" indent="0" algn="ctr">
              <a:buNone/>
            </a:pPr>
            <a:r>
              <a:rPr lang="ru-RU" dirty="0" smtClean="0"/>
              <a:t>Примеры</a:t>
            </a:r>
          </a:p>
          <a:p>
            <a:pPr marL="101600" indent="0" algn="ctr">
              <a:buNone/>
            </a:pPr>
            <a:endParaRPr lang="ru-RU" dirty="0"/>
          </a:p>
          <a:p>
            <a:pPr marL="101600" indent="0" algn="ctr">
              <a:buNone/>
            </a:pPr>
            <a:endParaRPr lang="ru-RU" dirty="0" smtClean="0"/>
          </a:p>
          <a:p>
            <a:pPr marL="101600" indent="0" algn="ctr">
              <a:buNone/>
            </a:pPr>
            <a:endParaRPr lang="ru-RU" dirty="0"/>
          </a:p>
          <a:p>
            <a:pPr marL="101600" indent="0" algn="ctr">
              <a:buNone/>
            </a:pPr>
            <a:endParaRPr lang="ru-RU" dirty="0" smtClean="0"/>
          </a:p>
          <a:p>
            <a:pPr marL="101600" indent="0" algn="ctr">
              <a:buNone/>
            </a:pPr>
            <a:endParaRPr lang="ru-RU" dirty="0"/>
          </a:p>
          <a:p>
            <a:pPr marL="101600" indent="0">
              <a:buNone/>
            </a:pPr>
            <a:r>
              <a:rPr lang="ru-RU" dirty="0"/>
              <a:t>Если же компилятору передаются названия файлов, например, </a:t>
            </a:r>
            <a:r>
              <a:rPr lang="ru-RU" dirty="0" err="1"/>
              <a:t>tsc</a:t>
            </a:r>
            <a:r>
              <a:rPr lang="ru-RU" dirty="0"/>
              <a:t> </a:t>
            </a:r>
            <a:r>
              <a:rPr lang="ru-RU" dirty="0" err="1"/>
              <a:t>app.ts</a:t>
            </a:r>
            <a:r>
              <a:rPr lang="ru-RU" dirty="0"/>
              <a:t>, то файл </a:t>
            </a:r>
            <a:r>
              <a:rPr lang="ru-RU" dirty="0" err="1"/>
              <a:t>tsconfig.json</a:t>
            </a:r>
            <a:r>
              <a:rPr lang="ru-RU" dirty="0"/>
              <a:t> игнорируется.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01" y="3108188"/>
            <a:ext cx="2257740" cy="16575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09" y="3108188"/>
            <a:ext cx="3077004" cy="21338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63" y="3108188"/>
            <a:ext cx="2057687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640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2704" y="2895548"/>
            <a:ext cx="5996760" cy="1450671"/>
          </a:xfrm>
        </p:spPr>
        <p:txBody>
          <a:bodyPr/>
          <a:lstStyle/>
          <a:p>
            <a:r>
              <a:rPr lang="ru-RU" dirty="0" smtClean="0"/>
              <a:t>Функциональные основы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6249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 и константы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v</a:t>
            </a:r>
            <a:r>
              <a:rPr lang="en-US" sz="1600" dirty="0" err="1" smtClean="0"/>
              <a:t>ar</a:t>
            </a:r>
            <a:r>
              <a:rPr lang="en-US" sz="1600" dirty="0" smtClean="0"/>
              <a:t> x;</a:t>
            </a:r>
          </a:p>
          <a:p>
            <a:r>
              <a:rPr lang="en-US" sz="1600" dirty="0"/>
              <a:t>l</a:t>
            </a:r>
            <a:r>
              <a:rPr lang="en-US" sz="1600" dirty="0" smtClean="0"/>
              <a:t>et x; (ES2015)</a:t>
            </a:r>
          </a:p>
          <a:p>
            <a:r>
              <a:rPr lang="en-US" sz="1600" dirty="0" err="1" smtClean="0"/>
              <a:t>const</a:t>
            </a:r>
            <a:r>
              <a:rPr lang="en-US" sz="1600" dirty="0" smtClean="0"/>
              <a:t> x;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21" y="1441623"/>
            <a:ext cx="8208225" cy="38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9699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12-Template-Regular">
  <a:themeElements>
    <a:clrScheme name="Netcracker">
      <a:dk1>
        <a:srgbClr val="070A0D"/>
      </a:dk1>
      <a:lt1>
        <a:srgbClr val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 – Right column headers">
  <a:themeElements>
    <a:clrScheme name="NC12">
      <a:dk1>
        <a:srgbClr val="0C2128"/>
      </a:dk1>
      <a:lt1>
        <a:srgbClr val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 – Middle Column headers">
  <a:themeElements>
    <a:clrScheme name="NC12">
      <a:dk1>
        <a:srgbClr val="0C2128"/>
      </a:dk1>
      <a:lt1>
        <a:srgbClr val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 шаблон презентации.potx</Template>
  <TotalTime>924</TotalTime>
  <Words>4887</Words>
  <Application>Microsoft Office PowerPoint</Application>
  <PresentationFormat>Widescreen</PresentationFormat>
  <Paragraphs>249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Courier New</vt:lpstr>
      <vt:lpstr>Merriweather Sans</vt:lpstr>
      <vt:lpstr>NC12-Template-Regular</vt:lpstr>
      <vt:lpstr>2 – Right column headers</vt:lpstr>
      <vt:lpstr>3 – Middle Column headers</vt:lpstr>
      <vt:lpstr>TypeScript </vt:lpstr>
      <vt:lpstr>Немного истории</vt:lpstr>
      <vt:lpstr>Особенности языка</vt:lpstr>
      <vt:lpstr>Установка и обновление</vt:lpstr>
      <vt:lpstr>Hello world</vt:lpstr>
      <vt:lpstr>Полезные ключи для компиляции</vt:lpstr>
      <vt:lpstr>Файл конфигурации tsconfig.json</vt:lpstr>
      <vt:lpstr>Функциональные основы</vt:lpstr>
      <vt:lpstr>Переменные и константы</vt:lpstr>
      <vt:lpstr>Типы данных</vt:lpstr>
      <vt:lpstr>Типы данных</vt:lpstr>
      <vt:lpstr>Типы данных. Объединения</vt:lpstr>
      <vt:lpstr>Типы данных. Проверка типа.</vt:lpstr>
      <vt:lpstr>Типы данных. Псевдонимы</vt:lpstr>
      <vt:lpstr>Типы данных. Приведение типов.</vt:lpstr>
      <vt:lpstr>Функции</vt:lpstr>
      <vt:lpstr>Функции. Необязательные параметры</vt:lpstr>
      <vt:lpstr>Функции. Параметры по умолчанию</vt:lpstr>
      <vt:lpstr>Функции. Аргументы переменной длины</vt:lpstr>
      <vt:lpstr>Функции. Перегрузка</vt:lpstr>
      <vt:lpstr>Функции. Прототип функции</vt:lpstr>
      <vt:lpstr>Функции. Callbacks</vt:lpstr>
      <vt:lpstr>Функции. Стрелочные функции</vt:lpstr>
      <vt:lpstr>ООП</vt:lpstr>
      <vt:lpstr>Что такое ООП?</vt:lpstr>
      <vt:lpstr>Что такое ООП?</vt:lpstr>
      <vt:lpstr>Принципы ООП</vt:lpstr>
      <vt:lpstr>Инкапсуляция</vt:lpstr>
      <vt:lpstr>Полиморфизм</vt:lpstr>
      <vt:lpstr>Наследование</vt:lpstr>
      <vt:lpstr>ООП в TypeScript</vt:lpstr>
      <vt:lpstr>Класс</vt:lpstr>
      <vt:lpstr>Конструктор</vt:lpstr>
      <vt:lpstr>Статические поля и методы</vt:lpstr>
      <vt:lpstr>Модификаторы доступа</vt:lpstr>
      <vt:lpstr>Определение полей класса через конструктор</vt:lpstr>
      <vt:lpstr>Методы доступа</vt:lpstr>
      <vt:lpstr>Поля - константы</vt:lpstr>
      <vt:lpstr>Наследование</vt:lpstr>
      <vt:lpstr>Переопределение конструкторов</vt:lpstr>
      <vt:lpstr>Переопределение методов</vt:lpstr>
      <vt:lpstr>Абстрактный класс</vt:lpstr>
      <vt:lpstr>Интерфейс</vt:lpstr>
      <vt:lpstr>Интерфейс. Необязательные члены</vt:lpstr>
      <vt:lpstr>Интерфейс и класс</vt:lpstr>
      <vt:lpstr>Наследование интерфейсов</vt:lpstr>
      <vt:lpstr>Интерфейсы функций и массивов</vt:lpstr>
      <vt:lpstr>Преобразование типов</vt:lpstr>
      <vt:lpstr>Преобразование типов. Восходящее</vt:lpstr>
      <vt:lpstr>Преобразование типов. Нисходящее</vt:lpstr>
      <vt:lpstr>Оператор instanceOf</vt:lpstr>
      <vt:lpstr>Обобщения</vt:lpstr>
      <vt:lpstr>Обобщения классов и интерфейсов</vt:lpstr>
      <vt:lpstr>Ограниченные обобщения</vt:lpstr>
      <vt:lpstr>Модули</vt:lpstr>
      <vt:lpstr>Модули</vt:lpstr>
      <vt:lpstr>Заголовочные файлы</vt:lpstr>
      <vt:lpstr>Заголовочные файлы</vt:lpstr>
      <vt:lpstr>Декораторы</vt:lpstr>
      <vt:lpstr>Декораторы</vt:lpstr>
      <vt:lpstr>Декораторы классов</vt:lpstr>
      <vt:lpstr>Декораторы классов</vt:lpstr>
      <vt:lpstr>Реализация связного списка</vt:lpstr>
      <vt:lpstr>Реализация бинарного дерева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 Ларёнышев</dc:creator>
  <cp:lastModifiedBy>Boris Larenyshev</cp:lastModifiedBy>
  <cp:revision>60</cp:revision>
  <dcterms:created xsi:type="dcterms:W3CDTF">2018-10-08T16:10:35Z</dcterms:created>
  <dcterms:modified xsi:type="dcterms:W3CDTF">2021-11-29T14:49:41Z</dcterms:modified>
</cp:coreProperties>
</file>