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Muli Regular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exend Deca"/>
      <p:regular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FA9A9DF-F248-4F6B-B8CB-29025C7946D8}">
  <a:tblStyle styleId="{BFA9A9DF-F248-4F6B-B8CB-29025C794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Regular-regular.fntdata"/><Relationship Id="rId20" Type="http://schemas.openxmlformats.org/officeDocument/2006/relationships/slide" Target="slides/slide15.xml"/><Relationship Id="rId42" Type="http://schemas.openxmlformats.org/officeDocument/2006/relationships/font" Target="fonts/MuliRegular-italic.fntdata"/><Relationship Id="rId41" Type="http://schemas.openxmlformats.org/officeDocument/2006/relationships/font" Target="fonts/MuliRegular-bold.fntdata"/><Relationship Id="rId22" Type="http://schemas.openxmlformats.org/officeDocument/2006/relationships/slide" Target="slides/slide17.xml"/><Relationship Id="rId44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43" Type="http://schemas.openxmlformats.org/officeDocument/2006/relationships/font" Target="fonts/MuliRegular-bold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-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exendDeca-regular.fntdata"/><Relationship Id="rId25" Type="http://schemas.openxmlformats.org/officeDocument/2006/relationships/slide" Target="slides/slide20.xml"/><Relationship Id="rId47" Type="http://schemas.openxmlformats.org/officeDocument/2006/relationships/font" Target="fonts/Montserra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bold.fntdata"/><Relationship Id="rId14" Type="http://schemas.openxmlformats.org/officeDocument/2006/relationships/slide" Target="slides/slide9.xml"/><Relationship Id="rId36" Type="http://schemas.openxmlformats.org/officeDocument/2006/relationships/font" Target="fonts/Muli-regular.fntdata"/><Relationship Id="rId17" Type="http://schemas.openxmlformats.org/officeDocument/2006/relationships/slide" Target="slides/slide12.xml"/><Relationship Id="rId39" Type="http://schemas.openxmlformats.org/officeDocument/2006/relationships/font" Target="fonts/Muli-boldItalic.fntdata"/><Relationship Id="rId16" Type="http://schemas.openxmlformats.org/officeDocument/2006/relationships/slide" Target="slides/slide11.xml"/><Relationship Id="rId38" Type="http://schemas.openxmlformats.org/officeDocument/2006/relationships/font" Target="fonts/Muli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“</a:t>
            </a:r>
            <a:endParaRPr sz="72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7.png"/><Relationship Id="rId13" Type="http://schemas.openxmlformats.org/officeDocument/2006/relationships/image" Target="../media/image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15" Type="http://schemas.openxmlformats.org/officeDocument/2006/relationships/image" Target="../media/image7.png"/><Relationship Id="rId14" Type="http://schemas.openxmlformats.org/officeDocument/2006/relationships/image" Target="../media/image9.png"/><Relationship Id="rId17" Type="http://schemas.openxmlformats.org/officeDocument/2006/relationships/image" Target="../media/image15.png"/><Relationship Id="rId16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18" Type="http://schemas.openxmlformats.org/officeDocument/2006/relationships/image" Target="../media/image16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1" Type="http://schemas.openxmlformats.org/officeDocument/2006/relationships/image" Target="../media/image5.png"/><Relationship Id="rId10" Type="http://schemas.openxmlformats.org/officeDocument/2006/relationships/image" Target="../media/image19.png"/><Relationship Id="rId12" Type="http://schemas.openxmlformats.org/officeDocument/2006/relationships/image" Target="../media/image20.png"/><Relationship Id="rId9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   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Q1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Q2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Q3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Q4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IPS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DOL</a:t>
            </a:r>
            <a:endParaRPr sz="6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   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 ipsum</a:t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LOREM</a:t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{BFA9A9DF-F248-4F6B-B8CB-29025C7946D8}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 Regular"/>
                          <a:ea typeface="Muli Regular"/>
                          <a:cs typeface="Muli Regular"/>
                          <a:sym typeface="Muli Regular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 Regular"/>
                        <a:ea typeface="Muli Regular"/>
                        <a:cs typeface="Muli Regular"/>
                        <a:sym typeface="Muli Regular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 Regular"/>
                <a:ea typeface="Muli Regular"/>
                <a:cs typeface="Muli Regular"/>
                <a:sym typeface="Muli Regular"/>
              </a:rPr>
              <a:t>our office</a:t>
            </a:r>
            <a:endParaRPr sz="800">
              <a:solidFill>
                <a:schemeClr val="dk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 Regular"/>
                  <a:ea typeface="Muli Regular"/>
                  <a:cs typeface="Muli Regular"/>
                  <a:sym typeface="Muli Regular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 Regular"/>
                <a:ea typeface="Muli Regular"/>
                <a:cs typeface="Muli Regular"/>
                <a:sym typeface="Muli Regula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8" name="Google Shape;688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95" name="Google Shape;695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00" name="Google Shape;700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04" name="Google Shape;704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10" name="Google Shape;710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14" name="Google Shape;714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9" name="Google Shape;719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25" name="Google Shape;725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32" name="Google Shape;732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35" name="Google Shape;735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9" name="Google Shape;739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46" name="Google Shape;746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52" name="Google Shape;75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56" name="Google Shape;75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74" name="Google Shape;774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9" name="Google Shape;779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85" name="Google Shape;785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92" name="Google Shape;792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97" name="Google Shape;797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02" name="Google Shape;802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8" name="Google Shape;81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9" name="Google Shape;819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34" name="Google Shape;834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9" name="Google Shape;84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50" name="Google Shape;850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8" name="Google Shape;85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63" name="Google Shape;863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8" name="Google Shape;86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74" name="Google Shape;87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81" name="Google Shape;881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85" name="Google Shape;885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91" name="Google Shape;891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8" name="Google Shape;898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02" name="Google Shape;902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07" name="Google Shape;907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14" name="Google Shape;914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22" name="Google Shape;922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27" name="Google Shape;927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31" name="Google Shape;931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35" name="Google Shape;935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40" name="Google Shape;940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45" name="Google Shape;945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51" name="Google Shape;951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8" name="Google Shape;958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66" name="Google Shape;966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9" name="Google Shape;979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84" name="Google Shape;984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8" name="Google Shape;988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95" name="Google Shape;99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04" name="Google Shape;100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17" name="Google Shape;101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30" name="Google Shape;103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43" name="Google Shape;1043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50" name="Google Shape;105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6" name="Google Shape;1066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7" name="Google Shape;1067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1" name="Google Shape;1071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9" name="Google Shape;1079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3" name="Google Shape;1083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2" name="Google Shape;1092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7" name="Google Shape;1117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8" name="Google Shape;111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1" name="Google Shape;112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4" name="Google Shape;112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6" name="Google Shape;1126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7" name="Google Shape;1127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29" name="Google Shape;1129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 Regular"/>
                <a:ea typeface="Muli Regular"/>
                <a:cs typeface="Muli Regular"/>
                <a:sym typeface="Muli Regular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 Regular"/>
                <a:ea typeface="Muli Regular"/>
                <a:cs typeface="Muli Regular"/>
                <a:sym typeface="Muli Regular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1138" name="Google Shape;1138;p4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139" name="Google Shape;113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0" name="Google Shape;1140;p41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7" name="Google Shape;11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8" name="Google Shape;11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49" name="Google Shape;11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0" name="Google Shape;11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1" name="Google Shape;11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52" name="Google Shape;11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3" name="Google Shape;11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4" name="Google Shape;11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55" name="Google Shape;11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6" name="Google Shape;11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7" name="Google Shape;11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8" name="Google Shape;11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9" name="Google Shape;11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