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64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80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24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48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46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95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9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79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40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80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05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38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36E-B262-9542-AA2B-516E77979D6C}" type="datetimeFigureOut">
              <a:rPr kumimoji="1" lang="zh-CN" altLang="en-US" smtClean="0"/>
              <a:t>2019/10/11 Friday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52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5D0979-D511-594B-8560-9985827E5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dirty="0"/>
              <a:t>特征选择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09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12949C-2F3E-674D-9B9B-2AEA9A39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递归特征消除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3112C2A4-05B0-4941-B014-758ECF75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46" y="1908203"/>
            <a:ext cx="6743700" cy="410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7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11F959-7DE0-FB46-9408-E3D64C2F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三大类特征选择方法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78798A-AED3-4144-8753-99C4B21C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嵌入法</a:t>
            </a:r>
            <a:r>
              <a:rPr kumimoji="1" lang="zh-Hans" altLang="en-US" dirty="0"/>
              <a:t>：</a:t>
            </a:r>
            <a:r>
              <a:rPr lang="zh-CN" altLang="en-US" dirty="0"/>
              <a:t>有不少特征筛选和特征过滤的共性，主要的特点就是通过不同的方法去计算不同特征对于模型的贡献。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优点：简单，根据模型性能对特征进行筛选。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劣势：计算耗时。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8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0F4882-39AC-B045-B28A-29BDE33B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基于树的特征选择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EEC4EEBD-F62B-0C46-BAF4-6BEA4D86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1956376"/>
            <a:ext cx="7315200" cy="2933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7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4EE6A0-E959-C84C-83A1-DEE33AF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什么是特征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FA821-0A28-5447-905B-0A8F16F80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特征</a:t>
            </a:r>
            <a:endParaRPr kumimoji="1" lang="en-US" altLang="zh-Hans" dirty="0"/>
          </a:p>
          <a:p>
            <a:pPr lvl="1"/>
            <a:r>
              <a:rPr lang="zh-CN" altLang="en-US" dirty="0"/>
              <a:t>一事物异于其他事物的特点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39757EE-553E-5C40-9FD9-1EA296CB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8" y="2727489"/>
            <a:ext cx="6190592" cy="37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8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A0F77E-6F47-1643-A029-88CDF4FB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为什么要特征选择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DC9F48-B17E-5E49-9D6E-AFDC8889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提取得特征中有冗余特征，对模型的性能几乎没有帮助</a:t>
            </a:r>
            <a:r>
              <a:rPr kumimoji="1" lang="zh-Hans" altLang="en-US" dirty="0"/>
              <a:t>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CN" altLang="en-US" dirty="0"/>
              <a:t>提取的特征中有些可以列为噪声，对模型的性能不仅没有帮助，还会降低模型的性能。</a:t>
            </a:r>
          </a:p>
        </p:txBody>
      </p:sp>
    </p:spTree>
    <p:extLst>
      <p:ext uri="{BB962C8B-B14F-4D97-AF65-F5344CB8AC3E}">
        <p14:creationId xmlns:p14="http://schemas.microsoft.com/office/powerpoint/2010/main" val="79828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B62E82-A5B1-A941-A2AD-DF793F0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特征选择的本质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6AD377-E411-DC4B-8B35-2F400AD9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对一个给定特征子集的优良性通过一个特定的评价标准</a:t>
            </a:r>
            <a:r>
              <a:rPr kumimoji="1" lang="en-US" altLang="zh-CN" dirty="0"/>
              <a:t>(evaluation criterion)</a:t>
            </a:r>
            <a:r>
              <a:rPr kumimoji="1" lang="zh-CN" altLang="en-US" dirty="0"/>
              <a:t>进行衡量</a:t>
            </a:r>
            <a:r>
              <a:rPr kumimoji="1" lang="zh-Hans" altLang="en-US" dirty="0"/>
              <a:t>。</a:t>
            </a:r>
            <a:endParaRPr kumimoji="1" lang="en-US" altLang="zh-Hans" dirty="0"/>
          </a:p>
          <a:p>
            <a:r>
              <a:rPr kumimoji="1" lang="zh-CN" altLang="en-US" dirty="0"/>
              <a:t>通过特征选择，原始特征集合中的冗余（</a:t>
            </a:r>
            <a:r>
              <a:rPr kumimoji="1" lang="en-US" altLang="zh-CN" dirty="0"/>
              <a:t>redundant</a:t>
            </a:r>
            <a:r>
              <a:rPr kumimoji="1" lang="zh-CN" altLang="en-US" dirty="0"/>
              <a:t>）特征和不相关（</a:t>
            </a:r>
            <a:r>
              <a:rPr kumimoji="1" lang="en-US" altLang="zh-CN" dirty="0"/>
              <a:t>irrelevant</a:t>
            </a:r>
            <a:r>
              <a:rPr kumimoji="1" lang="zh-CN" altLang="en-US" dirty="0"/>
              <a:t>）特征被除去。而有用特征得以保留。</a:t>
            </a:r>
          </a:p>
        </p:txBody>
      </p:sp>
    </p:spTree>
    <p:extLst>
      <p:ext uri="{BB962C8B-B14F-4D97-AF65-F5344CB8AC3E}">
        <p14:creationId xmlns:p14="http://schemas.microsoft.com/office/powerpoint/2010/main" val="409288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AA97A9-63B7-6C45-A0B8-D80A1E2D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特征选择的好处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FF8845-57B0-1B48-8CC2-D0894A9D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降低了模型的复杂度，节省了大量计算资源以及计算时间。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提高了模型的泛化能力。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增强对特征之间的理解</a:t>
            </a:r>
            <a:r>
              <a:rPr lang="zh-Hans" altLang="en-US" dirty="0"/>
              <a:t>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19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D4CEA7-AA79-AB44-90C5-A9A3B5AB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特征选择的出发点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1FFBB86-F40B-5F45-B458-1B557CA2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特征是否发散</a:t>
            </a:r>
            <a:endParaRPr kumimoji="1" lang="en-US" altLang="zh-CN" dirty="0"/>
          </a:p>
          <a:p>
            <a:r>
              <a:rPr kumimoji="1" lang="zh-CN" altLang="en-US" dirty="0"/>
              <a:t>特征和目标是否相关</a:t>
            </a:r>
          </a:p>
        </p:txBody>
      </p:sp>
    </p:spTree>
    <p:extLst>
      <p:ext uri="{BB962C8B-B14F-4D97-AF65-F5344CB8AC3E}">
        <p14:creationId xmlns:p14="http://schemas.microsoft.com/office/powerpoint/2010/main" val="393537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7ADF5D-4313-5449-B4F5-5CCA5EBB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三大类特征选择方法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C1CDCB-64B2-274C-9DAF-ED45FC62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Hans" altLang="en-US" dirty="0"/>
              <a:t>特征过滤：</a:t>
            </a:r>
            <a:r>
              <a:rPr lang="zh-CN" altLang="en-US" dirty="0"/>
              <a:t>对各个特征按照发散性或者相关 性进行评分，对分数设定阈值或者选择靠前得分的特征。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Hans" altLang="en-US" dirty="0"/>
              <a:t>优点：</a:t>
            </a:r>
            <a:r>
              <a:rPr lang="zh-CN" altLang="en-US" dirty="0"/>
              <a:t>简单，快</a:t>
            </a:r>
            <a:endParaRPr lang="en-US" altLang="zh-CN" dirty="0"/>
          </a:p>
          <a:p>
            <a:endParaRPr lang="en-US" altLang="zh-CN" dirty="0"/>
          </a:p>
          <a:p>
            <a:r>
              <a:rPr lang="zh-Hans" altLang="en-US" dirty="0"/>
              <a:t>缺点：</a:t>
            </a:r>
            <a:r>
              <a:rPr lang="zh-CN" altLang="en-US" dirty="0"/>
              <a:t>对于排序靠前的特征，如果他们相关性较强，则引入了冗 余特征，浪费了计算资源。 对于排序靠后的特征，虽然独立作 用不显著，但和其他特征想组合可能会对模型有很好的帮助， 这样就损失了有价值的特征。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30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1434AB-FC64-D444-9020-56FB0272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移除低方差的特征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90FB4598-624C-484A-91F2-7F62D0CC0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77665"/>
            <a:ext cx="7861300" cy="207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57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352A66-DB67-B94F-B1F8-02FB7FBC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三大类特征选择方法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3944AC-866A-6F44-9438-E793AB46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特征筛选</a:t>
            </a:r>
            <a:r>
              <a:rPr kumimoji="1" lang="zh-Hans" altLang="en-US" dirty="0"/>
              <a:t>：</a:t>
            </a:r>
            <a:r>
              <a:rPr lang="zh-CN" altLang="en-US" dirty="0"/>
              <a:t>通过不断排除特征或者不 断选择特征，并对训练得到的模型效果进行打分，通过预测 效果评 分来决定特征的去留。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优点：</a:t>
            </a:r>
            <a:r>
              <a:rPr lang="zh-CN" altLang="en-US" dirty="0"/>
              <a:t>能较好的保留有价值的特征。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缺点：</a:t>
            </a:r>
            <a:r>
              <a:rPr lang="zh-CN" altLang="en-US" dirty="0"/>
              <a:t>会消耗巨大的计算资源和计算时间。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51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374</Words>
  <Application>Microsoft Office PowerPoint</Application>
  <PresentationFormat>全屏显示(4:3)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特征选择</vt:lpstr>
      <vt:lpstr>什么是特征</vt:lpstr>
      <vt:lpstr>为什么要特征选择</vt:lpstr>
      <vt:lpstr>特征选择的本质</vt:lpstr>
      <vt:lpstr>特征选择的好处</vt:lpstr>
      <vt:lpstr>特征选择的出发点</vt:lpstr>
      <vt:lpstr>三大类特征选择方法</vt:lpstr>
      <vt:lpstr>移除低方差的特征</vt:lpstr>
      <vt:lpstr>三大类特征选择方法</vt:lpstr>
      <vt:lpstr>递归特征消除</vt:lpstr>
      <vt:lpstr>三大类特征选择方法</vt:lpstr>
      <vt:lpstr>基于树的特征选择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Chen Zu</dc:creator>
  <cp:lastModifiedBy>Administrator</cp:lastModifiedBy>
  <cp:revision>23</cp:revision>
  <dcterms:created xsi:type="dcterms:W3CDTF">2019-10-07T02:35:19Z</dcterms:created>
  <dcterms:modified xsi:type="dcterms:W3CDTF">2019-10-10T16:40:59Z</dcterms:modified>
</cp:coreProperties>
</file>