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06" autoAdjust="0"/>
  </p:normalViewPr>
  <p:slideViewPr>
    <p:cSldViewPr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6AAFE-62B5-4E65-9F62-440349BB92BC}" type="datetime1">
              <a:rPr lang="ru-RU" smtClean="0"/>
              <a:t>17.04.2018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2A71-D3E7-4C5E-B1D3-A32040FDC87E}" type="datetime1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0041-0EA7-4F9F-85FF-BBEEC34ED113}" type="datetime1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446266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0041-0EA7-4F9F-85FF-BBEEC34ED113}" type="datetime1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9593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0041-0EA7-4F9F-85FF-BBEEC34ED113}" type="datetime1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408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0041-0EA7-4F9F-85FF-BBEEC34ED113}" type="datetime1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69035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0041-0EA7-4F9F-85FF-BBEEC34ED113}" type="datetime1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1229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0041-0EA7-4F9F-85FF-BBEEC34ED113}" type="datetime1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916977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FD342A-9A56-4DC5-9ED2-6DB5C69CCF49}" type="datetime1">
              <a:rPr lang="ru-RU" smtClean="0"/>
              <a:t>17.04.2018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EF7CBA-1B27-45F2-A123-D50C3CC21D43}" type="datetime1">
              <a:rPr lang="ru-RU" smtClean="0"/>
              <a:t>17.04.2018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0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E59AEF-C7FD-464E-8CC6-F1EF8E587979}" type="datetime1">
              <a:rPr lang="ru-RU" smtClean="0"/>
              <a:t>17.04.2018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38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0041-0EA7-4F9F-85FF-BBEEC34ED113}" type="datetime1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27610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1A65D7-A8A6-4725-B378-0CE09B5E24C3}" type="datetime1">
              <a:rPr lang="ru-RU" smtClean="0"/>
              <a:t>17.04.2018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29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E994D8-BEA0-4871-8E97-379B66612A44}" type="datetime1">
              <a:rPr lang="ru-RU" smtClean="0"/>
              <a:t>17.04.2018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0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F6E2DC-BB7C-48A5-BF49-B9E86BE87A41}" type="datetime1">
              <a:rPr lang="ru-RU" smtClean="0"/>
              <a:t>17.04.2018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9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4DE458-201E-4D14-98B6-EA3533EF44E8}" type="datetime1">
              <a:rPr lang="ru-RU" smtClean="0"/>
              <a:t>17.04.2018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28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26AE8F-FC82-4835-B9AE-8B0F365E4471}" type="datetime1">
              <a:rPr lang="ru-RU" smtClean="0"/>
              <a:t>17.04.2018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3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2F0041-0EA7-4F9F-85FF-BBEEC34ED113}" type="datetime1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3" name="Прямоугольник 12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40027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6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6131868" cy="2971801"/>
          </a:xfrm>
        </p:spPr>
        <p:txBody>
          <a:bodyPr rtlCol="0"/>
          <a:lstStyle/>
          <a:p>
            <a:pPr rtl="0"/>
            <a:r>
              <a:rPr lang="ru-RU" dirty="0" smtClean="0"/>
              <a:t>«Городской бот-информер»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4005064"/>
            <a:ext cx="6400800" cy="1947333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Выполнили:</a:t>
            </a:r>
          </a:p>
          <a:p>
            <a:pPr rtl="0"/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Безвершенко Леонид,</a:t>
            </a:r>
          </a:p>
          <a:p>
            <a:pPr rtl="0"/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Гущин Андрей,</a:t>
            </a:r>
          </a:p>
          <a:p>
            <a:pPr rtl="0"/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г. Саратов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2" name="Picture 8" descr="ÐÐ°ÑÑÐ¸Ð½ÐºÐ¸ Ð¿Ð¾ Ð·Ð°Ð¿ÑÐ¾ÑÑ ÑÐ½Ð´ÐµÐºÑ Ð»Ð¸ÑÐµÐ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-31173"/>
            <a:ext cx="5143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Ð°ÑÑÐ¸Ð½ÐºÐ¸ Ð¿Ð¾ Ð·Ð°Ð¿ÑÐ¾ÑÑ telegram png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6" y="188639"/>
            <a:ext cx="2694709" cy="269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3538570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408" y="-315416"/>
            <a:ext cx="8534400" cy="150706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1043" y="438117"/>
            <a:ext cx="8747129" cy="2088232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Городской информер – бот, который помогает узнать погоду, новости, вакансии, расписания транспорта, посмотреть карту для любого города.  Набор полезных сервисов для города собран в одном месте – в диалоге с ботом.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64" y="2270121"/>
            <a:ext cx="2276784" cy="4055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50" y="2270121"/>
            <a:ext cx="2276783" cy="4055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270121"/>
            <a:ext cx="2276783" cy="40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476191"/>
            <a:ext cx="4224258" cy="5549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 работы бота используются следующие </a:t>
            </a:r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API:</a:t>
            </a:r>
            <a:endParaRPr lang="ru-RU" sz="14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SpeechKit Cloud API –</a:t>
            </a:r>
            <a:r>
              <a:rPr lang="ru-RU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для голосового управления ботом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API </a:t>
            </a:r>
            <a:r>
              <a:rPr lang="ru-RU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Яндекс.Карт – для показа города на карте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API OpenWeatherMap – </a:t>
            </a:r>
            <a:r>
              <a:rPr lang="ru-RU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 получения информации о погоде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API </a:t>
            </a:r>
            <a:r>
              <a:rPr lang="ru-RU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Яндекс.Расписаний – для получения информации о маршрутах и движении транспортных средств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HeadHunter API – </a:t>
            </a:r>
            <a:r>
              <a:rPr lang="ru-RU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 получения информации о вакансиях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1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ru-RU" sz="1600" dirty="0"/>
          </a:p>
        </p:txBody>
      </p:sp>
      <p:pic>
        <p:nvPicPr>
          <p:cNvPr id="2052" name="Picture 4" descr="ÐÐ°ÑÑÐ¸Ð½ÐºÐ¸ Ð¿Ð¾ Ð·Ð°Ð¿ÑÐ¾ÑÑ speech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97" y="650692"/>
            <a:ext cx="2124364" cy="11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ÑÐ½Ð´ÐµÐºÑ ÐºÐ°ÑÑÑ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96" y="2346747"/>
            <a:ext cx="2101818" cy="13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openweatherm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62" y="1484784"/>
            <a:ext cx="1426291" cy="14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14" y="4509120"/>
            <a:ext cx="2095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Ð°ÑÑÐ¸Ð½ÐºÐ¸ Ð¿Ð¾ Ð·Ð°Ð¿ÑÐ¾ÑÑ ÑÐµÐ´ÑÐ°Ð½ÑÐµÑ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47" y="3649858"/>
            <a:ext cx="1440906" cy="14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747590" y="-315416"/>
            <a:ext cx="8534400" cy="1507067"/>
          </a:xfrm>
        </p:spPr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0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590" y="753533"/>
            <a:ext cx="10817953" cy="2016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Для поиска определенной вакансии в определенном городе следует заполнить профиль вакансий в стартовом меню. Затем в меню сервисов для города выбрать «Вакансии». Если вакансии будут найдены, вы сможете пролистать их при помощи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inline-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кнопок.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21" y="2755191"/>
            <a:ext cx="1982313" cy="35306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769758"/>
            <a:ext cx="1982313" cy="35306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46" y="2769758"/>
            <a:ext cx="1982313" cy="3530651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747590" y="-31541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описание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1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590" y="-315416"/>
            <a:ext cx="8534400" cy="1507067"/>
          </a:xfrm>
        </p:spPr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590" y="753533"/>
            <a:ext cx="10817953" cy="2016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На данный момент в сервисе «Расписания» реализован только поиск авиарейсов. Для этого следует выбрать аэропорт отправления, затем ввести город прибытия и выбрать аэропорт, если рейсы будут найдены, то бот пришлет основную информацию о них и ссылку на сайт авиакомпании, листать найденные рейсы также – при помощи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inline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-кнопок.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24" y="3068960"/>
            <a:ext cx="1900186" cy="33843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9" y="3068960"/>
            <a:ext cx="1900186" cy="33843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94" y="3068960"/>
            <a:ext cx="1900186" cy="33843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98" y="3068960"/>
            <a:ext cx="190018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224" y="115190"/>
            <a:ext cx="8534400" cy="1507067"/>
          </a:xfrm>
        </p:spPr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996" y="1363071"/>
            <a:ext cx="3888431" cy="2016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 сервисе «Погода» можно узнать текущую погоду в указанном городе или прогноз погоды на 6 дней.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06" y="3103368"/>
            <a:ext cx="1800200" cy="3206294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4719478" y="186404"/>
            <a:ext cx="3888431" cy="20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 сервисе «Новости» можно узнать самые актуальные на данный момент новости для указанного города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49" y="1988840"/>
            <a:ext cx="1803560" cy="321227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18" y="1988840"/>
            <a:ext cx="1803560" cy="321227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3097043"/>
            <a:ext cx="1803560" cy="3212278"/>
          </a:xfrm>
          <a:prstGeom prst="rect">
            <a:avLst/>
          </a:prstGeom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9075906" y="1080818"/>
            <a:ext cx="2756515" cy="20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«Показать на карте» показывает карту указанного города. Есть возможность переключать типы карты.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1" y="3097384"/>
            <a:ext cx="1800000" cy="32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590" y="-315416"/>
            <a:ext cx="8534400" cy="150706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590" y="753533"/>
            <a:ext cx="10817953" cy="569980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Выводы: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 ходе проделанной работы мы создали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elegram-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бота, при помощи которого можно получить основную информацию для любого города.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Бот имеет возможность поддерживать диалог с пользователем с сохранением контекста диалога.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 данном проекте использовались 6 различных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API</a:t>
            </a: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, включая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Telegram API.</a:t>
            </a:r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Данный проект имеет большой потенциал для развития.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u-RU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Возможности для доработки и развития: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Добавить распознание речи на всех этапах диалога с ботом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При нажатии «Сервисы для города» предлагать кнопку с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городом, установленным в профиле вакансий.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Добавить ежедневные уведомления (актуальные новости, погода)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 раздел «Расписания» добавить поиск маршрутов наземного транспорта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8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416" y="2780928"/>
            <a:ext cx="10406608" cy="1498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print(“</a:t>
            </a:r>
            <a:r>
              <a:rPr lang="ru-RU" sz="4800" dirty="0" smtClean="0">
                <a:solidFill>
                  <a:schemeClr val="tx1"/>
                </a:solidFill>
              </a:rPr>
              <a:t>Спасибо за внимание!</a:t>
            </a:r>
            <a:r>
              <a:rPr lang="en-US" sz="4800" dirty="0" smtClean="0">
                <a:solidFill>
                  <a:schemeClr val="tx1"/>
                </a:solidFill>
              </a:rPr>
              <a:t>”)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464</TotalTime>
  <Words>370</Words>
  <Application>Microsoft Office PowerPoint</Application>
  <PresentationFormat>Широкоэкранный</PresentationFormat>
  <Paragraphs>37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Century Schoolbook</vt:lpstr>
      <vt:lpstr>Wingdings</vt:lpstr>
      <vt:lpstr>Wingdings 3</vt:lpstr>
      <vt:lpstr>Сектор</vt:lpstr>
      <vt:lpstr>«Городской бот-информер»</vt:lpstr>
      <vt:lpstr>Введение</vt:lpstr>
      <vt:lpstr>описание</vt:lpstr>
      <vt:lpstr>Презентация PowerPoint</vt:lpstr>
      <vt:lpstr>описание</vt:lpstr>
      <vt:lpstr>описание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«Городской бот-информер»</dc:title>
  <dc:creator>Leonid Bezvershenko</dc:creator>
  <cp:lastModifiedBy>Leonid Bezvershenko</cp:lastModifiedBy>
  <cp:revision>20</cp:revision>
  <dcterms:created xsi:type="dcterms:W3CDTF">2018-04-17T13:01:27Z</dcterms:created>
  <dcterms:modified xsi:type="dcterms:W3CDTF">2018-04-17T20:45:31Z</dcterms:modified>
</cp:coreProperties>
</file>