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14"/>
  </p:notesMasterIdLst>
  <p:sldIdLst>
    <p:sldId id="368" r:id="rId2"/>
    <p:sldId id="382" r:id="rId3"/>
    <p:sldId id="384" r:id="rId4"/>
    <p:sldId id="333" r:id="rId5"/>
    <p:sldId id="370" r:id="rId6"/>
    <p:sldId id="369" r:id="rId7"/>
    <p:sldId id="378" r:id="rId8"/>
    <p:sldId id="386" r:id="rId9"/>
    <p:sldId id="385" r:id="rId10"/>
    <p:sldId id="387" r:id="rId11"/>
    <p:sldId id="388" r:id="rId12"/>
    <p:sldId id="364" r:id="rId13"/>
  </p:sldIdLst>
  <p:sldSz cx="9906000" cy="6858000" type="A4"/>
  <p:notesSz cx="6858000" cy="9144000"/>
  <p:defaultTextStyle>
    <a:defPPr>
      <a:defRPr lang="en-GB"/>
    </a:defPPr>
    <a:lvl1pPr algn="l" rtl="0" fontAlgn="base">
      <a:spcBef>
        <a:spcPct val="50000"/>
      </a:spcBef>
      <a:spcAft>
        <a:spcPct val="0"/>
      </a:spcAft>
      <a:defRPr sz="2000" kern="1200">
        <a:solidFill>
          <a:schemeClr val="tx1"/>
        </a:solidFill>
        <a:latin typeface="Expert Sans Regular" pitchFamily="2" charset="0"/>
        <a:ea typeface="+mn-ea"/>
        <a:cs typeface="Arial" charset="0"/>
      </a:defRPr>
    </a:lvl1pPr>
    <a:lvl2pPr marL="457200" algn="l" rtl="0" fontAlgn="base">
      <a:spcBef>
        <a:spcPct val="50000"/>
      </a:spcBef>
      <a:spcAft>
        <a:spcPct val="0"/>
      </a:spcAft>
      <a:defRPr sz="2000" kern="1200">
        <a:solidFill>
          <a:schemeClr val="tx1"/>
        </a:solidFill>
        <a:latin typeface="Expert Sans Regular" pitchFamily="2" charset="0"/>
        <a:ea typeface="+mn-ea"/>
        <a:cs typeface="Arial" charset="0"/>
      </a:defRPr>
    </a:lvl2pPr>
    <a:lvl3pPr marL="914400" algn="l" rtl="0" fontAlgn="base">
      <a:spcBef>
        <a:spcPct val="50000"/>
      </a:spcBef>
      <a:spcAft>
        <a:spcPct val="0"/>
      </a:spcAft>
      <a:defRPr sz="2000" kern="1200">
        <a:solidFill>
          <a:schemeClr val="tx1"/>
        </a:solidFill>
        <a:latin typeface="Expert Sans Regular" pitchFamily="2" charset="0"/>
        <a:ea typeface="+mn-ea"/>
        <a:cs typeface="Arial" charset="0"/>
      </a:defRPr>
    </a:lvl3pPr>
    <a:lvl4pPr marL="1371600" algn="l" rtl="0" fontAlgn="base">
      <a:spcBef>
        <a:spcPct val="50000"/>
      </a:spcBef>
      <a:spcAft>
        <a:spcPct val="0"/>
      </a:spcAft>
      <a:defRPr sz="2000" kern="1200">
        <a:solidFill>
          <a:schemeClr val="tx1"/>
        </a:solidFill>
        <a:latin typeface="Expert Sans Regular" pitchFamily="2" charset="0"/>
        <a:ea typeface="+mn-ea"/>
        <a:cs typeface="Arial" charset="0"/>
      </a:defRPr>
    </a:lvl4pPr>
    <a:lvl5pPr marL="1828800" algn="l" rtl="0" fontAlgn="base">
      <a:spcBef>
        <a:spcPct val="50000"/>
      </a:spcBef>
      <a:spcAft>
        <a:spcPct val="0"/>
      </a:spcAft>
      <a:defRPr sz="2000" kern="1200">
        <a:solidFill>
          <a:schemeClr val="tx1"/>
        </a:solidFill>
        <a:latin typeface="Expert Sans Regular" pitchFamily="2" charset="0"/>
        <a:ea typeface="+mn-ea"/>
        <a:cs typeface="Arial" charset="0"/>
      </a:defRPr>
    </a:lvl5pPr>
    <a:lvl6pPr marL="2286000" algn="l" defTabSz="914400" rtl="0" eaLnBrk="1" latinLnBrk="0" hangingPunct="1">
      <a:defRPr sz="2000" kern="1200">
        <a:solidFill>
          <a:schemeClr val="tx1"/>
        </a:solidFill>
        <a:latin typeface="Expert Sans Regular" pitchFamily="2" charset="0"/>
        <a:ea typeface="+mn-ea"/>
        <a:cs typeface="Arial" charset="0"/>
      </a:defRPr>
    </a:lvl6pPr>
    <a:lvl7pPr marL="2743200" algn="l" defTabSz="914400" rtl="0" eaLnBrk="1" latinLnBrk="0" hangingPunct="1">
      <a:defRPr sz="2000" kern="1200">
        <a:solidFill>
          <a:schemeClr val="tx1"/>
        </a:solidFill>
        <a:latin typeface="Expert Sans Regular" pitchFamily="2" charset="0"/>
        <a:ea typeface="+mn-ea"/>
        <a:cs typeface="Arial" charset="0"/>
      </a:defRPr>
    </a:lvl7pPr>
    <a:lvl8pPr marL="3200400" algn="l" defTabSz="914400" rtl="0" eaLnBrk="1" latinLnBrk="0" hangingPunct="1">
      <a:defRPr sz="2000" kern="1200">
        <a:solidFill>
          <a:schemeClr val="tx1"/>
        </a:solidFill>
        <a:latin typeface="Expert Sans Regular" pitchFamily="2" charset="0"/>
        <a:ea typeface="+mn-ea"/>
        <a:cs typeface="Arial" charset="0"/>
      </a:defRPr>
    </a:lvl8pPr>
    <a:lvl9pPr marL="3657600" algn="l" defTabSz="914400" rtl="0" eaLnBrk="1" latinLnBrk="0" hangingPunct="1">
      <a:defRPr sz="2000" kern="1200">
        <a:solidFill>
          <a:schemeClr val="tx1"/>
        </a:solidFill>
        <a:latin typeface="Expert Sans Regular" pitchFamily="2"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00"/>
    <a:srgbClr val="FE8B00"/>
    <a:srgbClr val="FF0000"/>
    <a:srgbClr val="809CAE"/>
    <a:srgbClr val="406B85"/>
    <a:srgbClr val="E1E1E1"/>
    <a:srgbClr val="BFE6F6"/>
    <a:srgbClr val="80CDED"/>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5" autoAdjust="0"/>
    <p:restoredTop sz="90575" autoAdjust="0"/>
  </p:normalViewPr>
  <p:slideViewPr>
    <p:cSldViewPr snapToGrid="0" showGuides="1">
      <p:cViewPr varScale="1">
        <p:scale>
          <a:sx n="105" d="100"/>
          <a:sy n="105" d="100"/>
        </p:scale>
        <p:origin x="-1482" y="-90"/>
      </p:cViewPr>
      <p:guideLst>
        <p:guide orient="horz" pos="3248"/>
        <p:guide orient="horz" pos="3107"/>
        <p:guide orient="horz" pos="3337"/>
        <p:guide orient="horz" pos="4162"/>
        <p:guide orient="horz" pos="246"/>
        <p:guide orient="horz" pos="698"/>
        <p:guide orient="horz" pos="3827"/>
        <p:guide orient="horz" pos="4057"/>
        <p:guide pos="468"/>
        <p:guide pos="3258"/>
        <p:guide pos="5935"/>
        <p:guide pos="3142"/>
        <p:guide pos="4356"/>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09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solidFill>
                  <a:schemeClr val="tx1"/>
                </a:solidFill>
                <a:latin typeface="Arial" pitchFamily="34" charset="0"/>
                <a:cs typeface="+mn-cs"/>
              </a:defRPr>
            </a:lvl1pPr>
          </a:lstStyle>
          <a:p>
            <a:pPr>
              <a:defRPr/>
            </a:pPr>
            <a:endParaRPr lang="en-US"/>
          </a:p>
        </p:txBody>
      </p:sp>
      <p:sp>
        <p:nvSpPr>
          <p:cNvPr id="2109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solidFill>
                  <a:schemeClr val="tx1"/>
                </a:solidFill>
                <a:latin typeface="Arial" pitchFamily="34" charset="0"/>
                <a:cs typeface="+mn-cs"/>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952500" y="685800"/>
            <a:ext cx="4953000" cy="3429000"/>
          </a:xfrm>
          <a:prstGeom prst="rect">
            <a:avLst/>
          </a:prstGeom>
          <a:noFill/>
          <a:ln w="9525">
            <a:solidFill>
              <a:srgbClr val="000000"/>
            </a:solidFill>
            <a:miter lim="800000"/>
            <a:headEnd/>
            <a:tailEnd/>
          </a:ln>
        </p:spPr>
      </p:sp>
      <p:sp>
        <p:nvSpPr>
          <p:cNvPr id="2109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2109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solidFill>
                  <a:schemeClr val="tx1"/>
                </a:solidFill>
                <a:latin typeface="Arial" pitchFamily="34" charset="0"/>
                <a:cs typeface="+mn-cs"/>
              </a:defRPr>
            </a:lvl1pPr>
          </a:lstStyle>
          <a:p>
            <a:pPr>
              <a:defRPr/>
            </a:pPr>
            <a:endParaRPr lang="en-US"/>
          </a:p>
        </p:txBody>
      </p:sp>
      <p:sp>
        <p:nvSpPr>
          <p:cNvPr id="2109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solidFill>
                  <a:schemeClr val="tx1"/>
                </a:solidFill>
                <a:latin typeface="Arial" pitchFamily="34" charset="0"/>
                <a:cs typeface="+mn-cs"/>
              </a:defRPr>
            </a:lvl1pPr>
          </a:lstStyle>
          <a:p>
            <a:pPr>
              <a:defRPr/>
            </a:pPr>
            <a:fld id="{A38359DE-B76E-4415-9340-929975178B81}"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F681EDD5-FCFE-4600-BCFE-79B5BDC0CB86}" type="slidenum">
              <a:rPr lang="en-GB" smtClean="0">
                <a:latin typeface="Arial" charset="0"/>
              </a:rPr>
              <a:pPr>
                <a:defRPr/>
              </a:pPr>
              <a:t>4</a:t>
            </a:fld>
            <a:endParaRPr lang="en-GB" smtClean="0">
              <a:latin typeface="Arial" charset="0"/>
            </a:endParaRPr>
          </a:p>
        </p:txBody>
      </p:sp>
      <p:sp>
        <p:nvSpPr>
          <p:cNvPr id="52227" name="Rectangle 2"/>
          <p:cNvSpPr>
            <a:spLocks noGrp="1" noRot="1" noChangeAspect="1" noChangeArrowheads="1" noTextEdit="1"/>
          </p:cNvSpPr>
          <p:nvPr>
            <p:ph type="sldImg"/>
          </p:nvPr>
        </p:nvSpPr>
        <p:spPr>
          <a:xfrm>
            <a:off x="957263" y="685800"/>
            <a:ext cx="4948237" cy="3427413"/>
          </a:xfrm>
          <a:ln/>
        </p:spPr>
      </p:sp>
      <p:sp>
        <p:nvSpPr>
          <p:cNvPr id="52228" name="Rectangle 3"/>
          <p:cNvSpPr>
            <a:spLocks noGrp="1" noChangeArrowheads="1"/>
          </p:cNvSpPr>
          <p:nvPr>
            <p:ph type="body" idx="1"/>
          </p:nvPr>
        </p:nvSpPr>
        <p:spPr>
          <a:xfrm>
            <a:off x="914400" y="4340225"/>
            <a:ext cx="5029200" cy="4117975"/>
          </a:xfrm>
          <a:noFill/>
          <a:ln/>
        </p:spPr>
        <p:txBody>
          <a:bodyPr/>
          <a:lstStyle/>
          <a:p>
            <a:endParaRPr lang="en-US" smtClean="0">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F681EDD5-FCFE-4600-BCFE-79B5BDC0CB86}" type="slidenum">
              <a:rPr lang="en-GB" smtClean="0">
                <a:latin typeface="Arial" charset="0"/>
              </a:rPr>
              <a:pPr>
                <a:defRPr/>
              </a:pPr>
              <a:t>5</a:t>
            </a:fld>
            <a:endParaRPr lang="en-GB" smtClean="0">
              <a:latin typeface="Arial" charset="0"/>
            </a:endParaRPr>
          </a:p>
        </p:txBody>
      </p:sp>
      <p:sp>
        <p:nvSpPr>
          <p:cNvPr id="52227" name="Rectangle 2"/>
          <p:cNvSpPr>
            <a:spLocks noGrp="1" noRot="1" noChangeAspect="1" noChangeArrowheads="1" noTextEdit="1"/>
          </p:cNvSpPr>
          <p:nvPr>
            <p:ph type="sldImg"/>
          </p:nvPr>
        </p:nvSpPr>
        <p:spPr>
          <a:xfrm>
            <a:off x="957263" y="685800"/>
            <a:ext cx="4948237" cy="3427413"/>
          </a:xfrm>
          <a:ln/>
        </p:spPr>
      </p:sp>
      <p:sp>
        <p:nvSpPr>
          <p:cNvPr id="52228" name="Rectangle 3"/>
          <p:cNvSpPr>
            <a:spLocks noGrp="1" noChangeArrowheads="1"/>
          </p:cNvSpPr>
          <p:nvPr>
            <p:ph type="body" idx="1"/>
          </p:nvPr>
        </p:nvSpPr>
        <p:spPr>
          <a:xfrm>
            <a:off x="914400" y="4340225"/>
            <a:ext cx="5029200" cy="4117975"/>
          </a:xfrm>
          <a:noFill/>
          <a:ln/>
        </p:spPr>
        <p:txBody>
          <a:bodyPr/>
          <a:lstStyle/>
          <a:p>
            <a:endParaRPr lang="en-US" smtClean="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F681EDD5-FCFE-4600-BCFE-79B5BDC0CB86}" type="slidenum">
              <a:rPr lang="en-GB" smtClean="0">
                <a:latin typeface="Arial" charset="0"/>
              </a:rPr>
              <a:pPr>
                <a:defRPr/>
              </a:pPr>
              <a:t>6</a:t>
            </a:fld>
            <a:endParaRPr lang="en-GB" smtClean="0">
              <a:latin typeface="Arial" charset="0"/>
            </a:endParaRPr>
          </a:p>
        </p:txBody>
      </p:sp>
      <p:sp>
        <p:nvSpPr>
          <p:cNvPr id="52227" name="Rectangle 2"/>
          <p:cNvSpPr>
            <a:spLocks noGrp="1" noRot="1" noChangeAspect="1" noChangeArrowheads="1" noTextEdit="1"/>
          </p:cNvSpPr>
          <p:nvPr>
            <p:ph type="sldImg"/>
          </p:nvPr>
        </p:nvSpPr>
        <p:spPr>
          <a:xfrm>
            <a:off x="957263" y="685800"/>
            <a:ext cx="4948237" cy="3427413"/>
          </a:xfrm>
          <a:ln/>
        </p:spPr>
      </p:sp>
      <p:sp>
        <p:nvSpPr>
          <p:cNvPr id="52228" name="Rectangle 3"/>
          <p:cNvSpPr>
            <a:spLocks noGrp="1" noChangeArrowheads="1"/>
          </p:cNvSpPr>
          <p:nvPr>
            <p:ph type="body" idx="1"/>
          </p:nvPr>
        </p:nvSpPr>
        <p:spPr>
          <a:xfrm>
            <a:off x="914400" y="4340225"/>
            <a:ext cx="5029200" cy="4117975"/>
          </a:xfrm>
          <a:noFill/>
          <a:ln/>
        </p:spPr>
        <p:txBody>
          <a:bodyPr/>
          <a:lstStyle/>
          <a:p>
            <a:endParaRPr lang="en-US"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C3E08417-9040-4C04-999E-9B5F4FFA7E44}" type="slidenum">
              <a:rPr lang="en-GB" smtClean="0">
                <a:latin typeface="Arial" charset="0"/>
              </a:rPr>
              <a:pPr>
                <a:defRPr/>
              </a:pPr>
              <a:t>7</a:t>
            </a:fld>
            <a:endParaRPr lang="en-GB" smtClean="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smtClean="0">
                <a:latin typeface="Arial" charset="0"/>
              </a:rPr>
              <a:t>Even better – but still need a methods in </a:t>
            </a:r>
            <a:r>
              <a:rPr lang="en-US" smtClean="0">
                <a:latin typeface="Arial" charset="0"/>
              </a:rPr>
              <a:t>every interface</a:t>
            </a:r>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C3E08417-9040-4C04-999E-9B5F4FFA7E44}" type="slidenum">
              <a:rPr lang="en-GB" smtClean="0">
                <a:latin typeface="Arial" charset="0"/>
              </a:rPr>
              <a:pPr>
                <a:defRPr/>
              </a:pPr>
              <a:t>8</a:t>
            </a:fld>
            <a:endParaRPr lang="en-GB" smtClean="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dirty="0" smtClean="0">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F681EDD5-FCFE-4600-BCFE-79B5BDC0CB86}" type="slidenum">
              <a:rPr lang="en-GB" smtClean="0">
                <a:latin typeface="Arial" charset="0"/>
              </a:rPr>
              <a:pPr>
                <a:defRPr/>
              </a:pPr>
              <a:t>9</a:t>
            </a:fld>
            <a:endParaRPr lang="en-GB" smtClean="0">
              <a:latin typeface="Arial" charset="0"/>
            </a:endParaRPr>
          </a:p>
        </p:txBody>
      </p:sp>
      <p:sp>
        <p:nvSpPr>
          <p:cNvPr id="52227" name="Rectangle 2"/>
          <p:cNvSpPr>
            <a:spLocks noGrp="1" noRot="1" noChangeAspect="1" noChangeArrowheads="1" noTextEdit="1"/>
          </p:cNvSpPr>
          <p:nvPr>
            <p:ph type="sldImg"/>
          </p:nvPr>
        </p:nvSpPr>
        <p:spPr>
          <a:xfrm>
            <a:off x="957263" y="685800"/>
            <a:ext cx="4948237" cy="3427413"/>
          </a:xfrm>
          <a:ln/>
        </p:spPr>
      </p:sp>
      <p:sp>
        <p:nvSpPr>
          <p:cNvPr id="52228" name="Rectangle 3"/>
          <p:cNvSpPr>
            <a:spLocks noGrp="1" noChangeArrowheads="1"/>
          </p:cNvSpPr>
          <p:nvPr>
            <p:ph type="body" idx="1"/>
          </p:nvPr>
        </p:nvSpPr>
        <p:spPr>
          <a:xfrm>
            <a:off x="914400" y="4340225"/>
            <a:ext cx="5029200" cy="4117975"/>
          </a:xfrm>
          <a:noFill/>
          <a:ln/>
        </p:spPr>
        <p:txBody>
          <a:bodyPr/>
          <a:lstStyle/>
          <a:p>
            <a:endParaRPr lang="en-US" smtClean="0">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F681EDD5-FCFE-4600-BCFE-79B5BDC0CB86}" type="slidenum">
              <a:rPr lang="en-GB" smtClean="0">
                <a:latin typeface="Arial" charset="0"/>
              </a:rPr>
              <a:pPr>
                <a:defRPr/>
              </a:pPr>
              <a:t>10</a:t>
            </a:fld>
            <a:endParaRPr lang="en-GB" smtClean="0">
              <a:latin typeface="Arial" charset="0"/>
            </a:endParaRPr>
          </a:p>
        </p:txBody>
      </p:sp>
      <p:sp>
        <p:nvSpPr>
          <p:cNvPr id="52227" name="Rectangle 2"/>
          <p:cNvSpPr>
            <a:spLocks noGrp="1" noRot="1" noChangeAspect="1" noChangeArrowheads="1" noTextEdit="1"/>
          </p:cNvSpPr>
          <p:nvPr>
            <p:ph type="sldImg"/>
          </p:nvPr>
        </p:nvSpPr>
        <p:spPr>
          <a:xfrm>
            <a:off x="957263" y="685800"/>
            <a:ext cx="4948237" cy="3427413"/>
          </a:xfrm>
          <a:ln/>
        </p:spPr>
      </p:sp>
      <p:sp>
        <p:nvSpPr>
          <p:cNvPr id="52228" name="Rectangle 3"/>
          <p:cNvSpPr>
            <a:spLocks noGrp="1" noChangeArrowheads="1"/>
          </p:cNvSpPr>
          <p:nvPr>
            <p:ph type="body" idx="1"/>
          </p:nvPr>
        </p:nvSpPr>
        <p:spPr>
          <a:xfrm>
            <a:off x="914400" y="4340225"/>
            <a:ext cx="5029200" cy="4117975"/>
          </a:xfrm>
          <a:noFill/>
          <a:ln/>
        </p:spPr>
        <p:txBody>
          <a:bodyPr/>
          <a:lstStyle/>
          <a:p>
            <a:endParaRPr lang="en-US" smtClean="0">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p:txBody>
          <a:bodyPr/>
          <a:lstStyle/>
          <a:p>
            <a:pPr>
              <a:defRPr/>
            </a:pPr>
            <a:fld id="{F681EDD5-FCFE-4600-BCFE-79B5BDC0CB86}" type="slidenum">
              <a:rPr lang="en-GB" smtClean="0">
                <a:latin typeface="Arial" charset="0"/>
              </a:rPr>
              <a:pPr>
                <a:defRPr/>
              </a:pPr>
              <a:t>11</a:t>
            </a:fld>
            <a:endParaRPr lang="en-GB" smtClean="0">
              <a:latin typeface="Arial" charset="0"/>
            </a:endParaRPr>
          </a:p>
        </p:txBody>
      </p:sp>
      <p:sp>
        <p:nvSpPr>
          <p:cNvPr id="52227" name="Rectangle 2"/>
          <p:cNvSpPr>
            <a:spLocks noGrp="1" noRot="1" noChangeAspect="1" noChangeArrowheads="1" noTextEdit="1"/>
          </p:cNvSpPr>
          <p:nvPr>
            <p:ph type="sldImg"/>
          </p:nvPr>
        </p:nvSpPr>
        <p:spPr>
          <a:xfrm>
            <a:off x="957263" y="685800"/>
            <a:ext cx="4948237" cy="3427413"/>
          </a:xfrm>
          <a:ln/>
        </p:spPr>
      </p:sp>
      <p:sp>
        <p:nvSpPr>
          <p:cNvPr id="52228" name="Rectangle 3"/>
          <p:cNvSpPr>
            <a:spLocks noGrp="1" noChangeArrowheads="1"/>
          </p:cNvSpPr>
          <p:nvPr>
            <p:ph type="body" idx="1"/>
          </p:nvPr>
        </p:nvSpPr>
        <p:spPr>
          <a:xfrm>
            <a:off x="914400" y="4340225"/>
            <a:ext cx="5029200" cy="4117975"/>
          </a:xfrm>
          <a:noFill/>
          <a:ln/>
        </p:spPr>
        <p:txBody>
          <a:bodyPr/>
          <a:lstStyle/>
          <a:p>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Bar_06_COL_POS [Converted].png"/>
          <p:cNvPicPr>
            <a:picLocks noChangeAspect="1"/>
          </p:cNvPicPr>
          <p:nvPr/>
        </p:nvPicPr>
        <p:blipFill>
          <a:blip r:embed="rId2" cstate="print"/>
          <a:srcRect/>
          <a:stretch>
            <a:fillRect/>
          </a:stretch>
        </p:blipFill>
        <p:spPr bwMode="auto">
          <a:xfrm>
            <a:off x="8088313" y="3003550"/>
            <a:ext cx="1317625" cy="223838"/>
          </a:xfrm>
          <a:prstGeom prst="rect">
            <a:avLst/>
          </a:prstGeom>
          <a:noFill/>
          <a:ln w="9525">
            <a:noFill/>
            <a:miter lim="800000"/>
            <a:headEnd/>
            <a:tailEnd/>
          </a:ln>
        </p:spPr>
      </p:pic>
      <p:grpSp>
        <p:nvGrpSpPr>
          <p:cNvPr id="5" name="Group 10"/>
          <p:cNvGrpSpPr>
            <a:grpSpLocks/>
          </p:cNvGrpSpPr>
          <p:nvPr/>
        </p:nvGrpSpPr>
        <p:grpSpPr bwMode="auto">
          <a:xfrm>
            <a:off x="2016125" y="2130425"/>
            <a:ext cx="5899150" cy="1984375"/>
            <a:chOff x="1273" y="621"/>
            <a:chExt cx="3716" cy="2241"/>
          </a:xfrm>
        </p:grpSpPr>
        <p:cxnSp>
          <p:nvCxnSpPr>
            <p:cNvPr id="6"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accent1"/>
              </a:solidFill>
              <a:round/>
              <a:headEnd/>
              <a:tailEnd/>
            </a:ln>
          </p:spPr>
        </p:cxnSp>
        <p:cxnSp>
          <p:nvCxnSpPr>
            <p:cNvPr id="7"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accent1"/>
              </a:solidFill>
              <a:round/>
              <a:headEnd/>
              <a:tailEnd/>
            </a:ln>
          </p:spPr>
        </p:cxnSp>
      </p:grpSp>
      <p:sp>
        <p:nvSpPr>
          <p:cNvPr id="71683" name="Rectangle 2"/>
          <p:cNvSpPr>
            <a:spLocks noGrp="1" noChangeArrowheads="1"/>
          </p:cNvSpPr>
          <p:nvPr>
            <p:ph type="ctrTitle"/>
          </p:nvPr>
        </p:nvSpPr>
        <p:spPr>
          <a:xfrm>
            <a:off x="2195513" y="2711450"/>
            <a:ext cx="5716587" cy="487363"/>
          </a:xfrm>
        </p:spPr>
        <p:txBody>
          <a:bodyPr/>
          <a:lstStyle>
            <a:lvl1pPr>
              <a:defRPr sz="3200" b="1" smtClean="0"/>
            </a:lvl1pPr>
          </a:lstStyle>
          <a:p>
            <a:r>
              <a:rPr lang="en-US" smtClean="0"/>
              <a:t>Click to edit Master title style</a:t>
            </a:r>
            <a:endParaRPr lang="en-GB" dirty="0" smtClean="0"/>
          </a:p>
        </p:txBody>
      </p:sp>
      <p:sp>
        <p:nvSpPr>
          <p:cNvPr id="71684" name="Rectangle 3"/>
          <p:cNvSpPr>
            <a:spLocks noGrp="1" noChangeArrowheads="1"/>
          </p:cNvSpPr>
          <p:nvPr>
            <p:ph type="subTitle" idx="1"/>
          </p:nvPr>
        </p:nvSpPr>
        <p:spPr>
          <a:xfrm>
            <a:off x="2195513" y="3179763"/>
            <a:ext cx="5705475" cy="304800"/>
          </a:xfrm>
        </p:spPr>
        <p:txBody>
          <a:bodyPr/>
          <a:lstStyle>
            <a:lvl1pPr>
              <a:defRPr smtClean="0">
                <a:solidFill>
                  <a:schemeClr val="accent1"/>
                </a:solidFill>
              </a:defRPr>
            </a:lvl1pPr>
          </a:lstStyle>
          <a:p>
            <a:r>
              <a:rPr lang="en-US" smtClean="0"/>
              <a:t>Click to edit Master subtitle style</a:t>
            </a:r>
            <a:endParaRPr lang="en-GB" smtClean="0"/>
          </a:p>
        </p:txBody>
      </p:sp>
    </p:spTree>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51549" y="1104439"/>
            <a:ext cx="4236376" cy="2154436"/>
          </a:xfrm>
        </p:spPr>
        <p:txBody>
          <a:bodyPr/>
          <a:lstStyle>
            <a:lvl1pPr>
              <a:buFont typeface="Arial" pitchFamily="34" charset="0"/>
              <a:buNone/>
              <a:defRPr sz="2000"/>
            </a:lvl1pPr>
            <a:lvl2pPr marL="0" indent="0">
              <a:buNone/>
              <a:defRPr sz="2000"/>
            </a:lvl2pPr>
            <a:lvl3pPr marL="234950" indent="0">
              <a:buNone/>
              <a:defRPr sz="2000"/>
            </a:lvl3pPr>
            <a:lvl4pPr marL="568325" indent="0">
              <a:buNone/>
              <a:defRPr sz="2000"/>
            </a:lvl4pPr>
            <a:lvl5pPr marL="858838" indent="0">
              <a:buNone/>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69696" y="1104439"/>
            <a:ext cx="4252117" cy="2154436"/>
          </a:xfrm>
        </p:spPr>
        <p:txBody>
          <a:bodyPr/>
          <a:lstStyle>
            <a:lvl1pPr>
              <a:buFont typeface="Arial" pitchFamily="34" charset="0"/>
              <a:buNone/>
              <a:defRPr sz="2000"/>
            </a:lvl1pPr>
            <a:lvl2pPr marL="0" indent="0">
              <a:buNone/>
              <a:defRPr sz="2000"/>
            </a:lvl2pPr>
            <a:lvl3pPr marL="234950" indent="0">
              <a:buNone/>
              <a:defRPr sz="2000"/>
            </a:lvl3pPr>
            <a:lvl4pPr marL="568325" indent="0">
              <a:buNone/>
              <a:defRPr sz="2000"/>
            </a:lvl4pPr>
            <a:lvl5pPr marL="858838" indent="0">
              <a:buNone/>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55650" y="384175"/>
            <a:ext cx="8734425" cy="460375"/>
          </a:xfrm>
        </p:spPr>
        <p:txBody>
          <a:bodyPr/>
          <a:lstStyle/>
          <a:p>
            <a:r>
              <a:rPr lang="en-US" smtClean="0"/>
              <a:t>Click to edit Master title style</a:t>
            </a:r>
            <a:endParaRPr lang="en-GB"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42858" y="384175"/>
            <a:ext cx="8747218" cy="460375"/>
          </a:xfrm>
        </p:spPr>
        <p:txBody>
          <a:bodyPr/>
          <a:lstStyle/>
          <a:p>
            <a:r>
              <a:rPr lang="en-US" smtClean="0"/>
              <a:t>Click to edit Master title style</a:t>
            </a:r>
            <a:endParaRPr lang="en-GB" dirty="0"/>
          </a:p>
        </p:txBody>
      </p:sp>
      <p:sp>
        <p:nvSpPr>
          <p:cNvPr id="3" name="Chart Placeholder 2"/>
          <p:cNvSpPr>
            <a:spLocks noGrp="1"/>
          </p:cNvSpPr>
          <p:nvPr>
            <p:ph type="chart" idx="1"/>
          </p:nvPr>
        </p:nvSpPr>
        <p:spPr>
          <a:xfrm>
            <a:off x="742950" y="1095375"/>
            <a:ext cx="8683625" cy="2133600"/>
          </a:xfrm>
        </p:spPr>
        <p:txBody>
          <a:bodyPr/>
          <a:lstStyle/>
          <a:p>
            <a:pPr lvl="0"/>
            <a:r>
              <a:rPr lang="en-US" noProof="0" smtClean="0"/>
              <a:t>Click icon to add chart</a:t>
            </a:r>
            <a:endParaRPr lang="en-GB"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4" name="Picture 7" descr="Bar_06_COL_POS [Converted].png"/>
          <p:cNvPicPr>
            <a:picLocks noChangeAspect="1"/>
          </p:cNvPicPr>
          <p:nvPr/>
        </p:nvPicPr>
        <p:blipFill>
          <a:blip r:embed="rId2" cstate="print"/>
          <a:srcRect/>
          <a:stretch>
            <a:fillRect/>
          </a:stretch>
        </p:blipFill>
        <p:spPr bwMode="auto">
          <a:xfrm>
            <a:off x="8088313" y="3003550"/>
            <a:ext cx="1317625" cy="223838"/>
          </a:xfrm>
          <a:prstGeom prst="rect">
            <a:avLst/>
          </a:prstGeom>
          <a:noFill/>
          <a:ln w="9525">
            <a:noFill/>
            <a:miter lim="800000"/>
            <a:headEnd/>
            <a:tailEnd/>
          </a:ln>
        </p:spPr>
      </p:pic>
      <p:grpSp>
        <p:nvGrpSpPr>
          <p:cNvPr id="5" name="Group 6"/>
          <p:cNvGrpSpPr>
            <a:grpSpLocks/>
          </p:cNvGrpSpPr>
          <p:nvPr/>
        </p:nvGrpSpPr>
        <p:grpSpPr bwMode="auto">
          <a:xfrm>
            <a:off x="782638" y="2130425"/>
            <a:ext cx="7132637" cy="1984375"/>
            <a:chOff x="1273" y="621"/>
            <a:chExt cx="3716" cy="2241"/>
          </a:xfrm>
        </p:grpSpPr>
        <p:cxnSp>
          <p:nvCxnSpPr>
            <p:cNvPr id="6"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accent1"/>
              </a:solidFill>
              <a:round/>
              <a:headEnd/>
              <a:tailEnd/>
            </a:ln>
          </p:spPr>
        </p:cxnSp>
        <p:cxnSp>
          <p:nvCxnSpPr>
            <p:cNvPr id="7"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accent1"/>
              </a:solidFill>
              <a:round/>
              <a:headEnd/>
              <a:tailEnd/>
            </a:ln>
          </p:spPr>
        </p:cxnSp>
      </p:grpSp>
      <p:sp>
        <p:nvSpPr>
          <p:cNvPr id="121859" name="Rectangle 2"/>
          <p:cNvSpPr>
            <a:spLocks noGrp="1" noChangeArrowheads="1"/>
          </p:cNvSpPr>
          <p:nvPr>
            <p:ph type="ctrTitle"/>
          </p:nvPr>
        </p:nvSpPr>
        <p:spPr>
          <a:xfrm>
            <a:off x="950913" y="2711450"/>
            <a:ext cx="5716587" cy="487363"/>
          </a:xfrm>
        </p:spPr>
        <p:txBody>
          <a:bodyPr/>
          <a:lstStyle>
            <a:lvl1pPr>
              <a:defRPr sz="3200"/>
            </a:lvl1pPr>
          </a:lstStyle>
          <a:p>
            <a:r>
              <a:rPr lang="en-US" smtClean="0"/>
              <a:t>Click to edit Master title style</a:t>
            </a:r>
            <a:endParaRPr lang="en-GB" dirty="0"/>
          </a:p>
        </p:txBody>
      </p:sp>
      <p:sp>
        <p:nvSpPr>
          <p:cNvPr id="121860" name="Rectangle 3"/>
          <p:cNvSpPr>
            <a:spLocks noGrp="1" noChangeArrowheads="1"/>
          </p:cNvSpPr>
          <p:nvPr>
            <p:ph type="subTitle" idx="1"/>
          </p:nvPr>
        </p:nvSpPr>
        <p:spPr>
          <a:xfrm>
            <a:off x="950913" y="3294063"/>
            <a:ext cx="5705475" cy="304800"/>
          </a:xfrm>
        </p:spPr>
        <p:txBody>
          <a:bodyPr/>
          <a:lstStyle>
            <a:lvl1pPr>
              <a:defRPr>
                <a:solidFill>
                  <a:schemeClr val="accent1"/>
                </a:solidFill>
              </a:defRPr>
            </a:lvl1pPr>
          </a:lstStyle>
          <a:p>
            <a:r>
              <a:rPr lang="en-US" smtClean="0"/>
              <a:t>Click to edit Master subtitle style</a:t>
            </a:r>
            <a:endParaRPr lang="en-GB" dirty="0"/>
          </a:p>
        </p:txBody>
      </p:sp>
    </p:spTree>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pic>
        <p:nvPicPr>
          <p:cNvPr id="4" name="Picture 7" descr="Bar_06_COL_POS [Converted].png"/>
          <p:cNvPicPr>
            <a:picLocks noChangeAspect="1"/>
          </p:cNvPicPr>
          <p:nvPr/>
        </p:nvPicPr>
        <p:blipFill>
          <a:blip r:embed="rId2" cstate="print"/>
          <a:srcRect/>
          <a:stretch>
            <a:fillRect/>
          </a:stretch>
        </p:blipFill>
        <p:spPr bwMode="auto">
          <a:xfrm>
            <a:off x="8088313" y="3003550"/>
            <a:ext cx="1317625" cy="223838"/>
          </a:xfrm>
          <a:prstGeom prst="rect">
            <a:avLst/>
          </a:prstGeom>
          <a:noFill/>
          <a:ln w="9525">
            <a:noFill/>
            <a:miter lim="800000"/>
            <a:headEnd/>
            <a:tailEnd/>
          </a:ln>
        </p:spPr>
      </p:pic>
      <p:grpSp>
        <p:nvGrpSpPr>
          <p:cNvPr id="5" name="Group 5"/>
          <p:cNvGrpSpPr>
            <a:grpSpLocks/>
          </p:cNvGrpSpPr>
          <p:nvPr/>
        </p:nvGrpSpPr>
        <p:grpSpPr bwMode="auto">
          <a:xfrm>
            <a:off x="2014538" y="2130425"/>
            <a:ext cx="5900737" cy="1984375"/>
            <a:chOff x="1273" y="621"/>
            <a:chExt cx="3716" cy="2241"/>
          </a:xfrm>
        </p:grpSpPr>
        <p:cxnSp>
          <p:nvCxnSpPr>
            <p:cNvPr id="6" name="Straight Connector 11"/>
            <p:cNvCxnSpPr>
              <a:cxnSpLocks noChangeShapeType="1"/>
            </p:cNvCxnSpPr>
            <p:nvPr userDrawn="1"/>
          </p:nvCxnSpPr>
          <p:spPr bwMode="auto">
            <a:xfrm rot="16200000" flipH="1">
              <a:off x="152" y="1742"/>
              <a:ext cx="2241" cy="0"/>
            </a:xfrm>
            <a:prstGeom prst="line">
              <a:avLst/>
            </a:prstGeom>
            <a:noFill/>
            <a:ln w="63500" cap="rnd" algn="ctr">
              <a:solidFill>
                <a:schemeClr val="accent1"/>
              </a:solidFill>
              <a:round/>
              <a:headEnd/>
              <a:tailEnd/>
            </a:ln>
          </p:spPr>
        </p:cxnSp>
        <p:cxnSp>
          <p:nvCxnSpPr>
            <p:cNvPr id="7" name="Straight Connector 12"/>
            <p:cNvCxnSpPr>
              <a:cxnSpLocks noChangeShapeType="1"/>
            </p:cNvCxnSpPr>
            <p:nvPr userDrawn="1"/>
          </p:nvCxnSpPr>
          <p:spPr bwMode="auto">
            <a:xfrm rot="16200000" flipH="1">
              <a:off x="3868" y="1742"/>
              <a:ext cx="2241" cy="0"/>
            </a:xfrm>
            <a:prstGeom prst="line">
              <a:avLst/>
            </a:prstGeom>
            <a:noFill/>
            <a:ln w="63500" cap="rnd" algn="ctr">
              <a:solidFill>
                <a:schemeClr val="accent1"/>
              </a:solidFill>
              <a:round/>
              <a:headEnd/>
              <a:tailEnd/>
            </a:ln>
          </p:spPr>
        </p:cxnSp>
      </p:grpSp>
      <p:sp>
        <p:nvSpPr>
          <p:cNvPr id="129027" name="Rectangle 2"/>
          <p:cNvSpPr>
            <a:spLocks noGrp="1" noChangeArrowheads="1"/>
          </p:cNvSpPr>
          <p:nvPr>
            <p:ph type="ctrTitle"/>
          </p:nvPr>
        </p:nvSpPr>
        <p:spPr>
          <a:xfrm>
            <a:off x="2157413" y="2711450"/>
            <a:ext cx="5716587" cy="487363"/>
          </a:xfrm>
        </p:spPr>
        <p:txBody>
          <a:bodyPr/>
          <a:lstStyle>
            <a:lvl1pPr>
              <a:defRPr sz="3200" b="1"/>
            </a:lvl1pPr>
          </a:lstStyle>
          <a:p>
            <a:r>
              <a:rPr lang="en-US" smtClean="0"/>
              <a:t>Click to edit Master title style</a:t>
            </a:r>
            <a:endParaRPr lang="en-GB" dirty="0"/>
          </a:p>
        </p:txBody>
      </p:sp>
      <p:sp>
        <p:nvSpPr>
          <p:cNvPr id="129028" name="Rectangle 3"/>
          <p:cNvSpPr>
            <a:spLocks noGrp="1" noChangeArrowheads="1"/>
          </p:cNvSpPr>
          <p:nvPr>
            <p:ph type="subTitle" idx="1"/>
          </p:nvPr>
        </p:nvSpPr>
        <p:spPr>
          <a:xfrm>
            <a:off x="2157413" y="3294063"/>
            <a:ext cx="5705475" cy="304800"/>
          </a:xfrm>
        </p:spPr>
        <p:txBody>
          <a:bodyPr/>
          <a:lstStyle>
            <a:lvl1pPr>
              <a:defRPr>
                <a:solidFill>
                  <a:schemeClr val="accent1"/>
                </a:solidFill>
              </a:defRPr>
            </a:lvl1pPr>
          </a:lstStyle>
          <a:p>
            <a:r>
              <a:rPr lang="en-US" smtClean="0"/>
              <a:t>Click to edit Master subtitle style</a:t>
            </a:r>
            <a:endParaRPr lang="en-GB" dirty="0"/>
          </a:p>
        </p:txBody>
      </p:sp>
    </p:spTree>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pic>
        <p:nvPicPr>
          <p:cNvPr id="4" name="Picture 7" descr="Bar_06_COL_POS [Converted].png"/>
          <p:cNvPicPr>
            <a:picLocks noChangeAspect="1"/>
          </p:cNvPicPr>
          <p:nvPr/>
        </p:nvPicPr>
        <p:blipFill>
          <a:blip r:embed="rId2" cstate="print"/>
          <a:srcRect/>
          <a:stretch>
            <a:fillRect/>
          </a:stretch>
        </p:blipFill>
        <p:spPr bwMode="auto">
          <a:xfrm>
            <a:off x="8088313" y="2422525"/>
            <a:ext cx="1317625" cy="223838"/>
          </a:xfrm>
          <a:prstGeom prst="rect">
            <a:avLst/>
          </a:prstGeom>
          <a:noFill/>
          <a:ln w="9525">
            <a:noFill/>
            <a:miter lim="800000"/>
            <a:headEnd/>
            <a:tailEnd/>
          </a:ln>
        </p:spPr>
      </p:pic>
      <p:pic>
        <p:nvPicPr>
          <p:cNvPr id="5" name="Picture 9" descr="Picture 29.png"/>
          <p:cNvPicPr>
            <a:picLocks/>
          </p:cNvPicPr>
          <p:nvPr/>
        </p:nvPicPr>
        <p:blipFill>
          <a:blip r:embed="rId3" cstate="print"/>
          <a:srcRect l="2069" b="7198"/>
          <a:stretch>
            <a:fillRect/>
          </a:stretch>
        </p:blipFill>
        <p:spPr bwMode="auto">
          <a:xfrm>
            <a:off x="2020888" y="1031875"/>
            <a:ext cx="5873750" cy="2925763"/>
          </a:xfrm>
          <a:prstGeom prst="rect">
            <a:avLst/>
          </a:prstGeom>
          <a:noFill/>
          <a:ln w="9525">
            <a:noFill/>
            <a:miter lim="800000"/>
            <a:headEnd/>
            <a:tailEnd/>
          </a:ln>
        </p:spPr>
      </p:pic>
      <p:cxnSp>
        <p:nvCxnSpPr>
          <p:cNvPr id="6" name="Straight Connector 11"/>
          <p:cNvCxnSpPr>
            <a:cxnSpLocks noChangeShapeType="1"/>
          </p:cNvCxnSpPr>
          <p:nvPr/>
        </p:nvCxnSpPr>
        <p:spPr bwMode="auto">
          <a:xfrm rot="16200000" flipH="1">
            <a:off x="518319" y="2488407"/>
            <a:ext cx="3005137" cy="0"/>
          </a:xfrm>
          <a:prstGeom prst="line">
            <a:avLst/>
          </a:prstGeom>
          <a:noFill/>
          <a:ln w="63500" cap="rnd" algn="ctr">
            <a:solidFill>
              <a:schemeClr val="accent1"/>
            </a:solidFill>
            <a:round/>
            <a:headEnd/>
            <a:tailEnd/>
          </a:ln>
        </p:spPr>
      </p:cxnSp>
      <p:cxnSp>
        <p:nvCxnSpPr>
          <p:cNvPr id="7" name="Straight Connector 12"/>
          <p:cNvCxnSpPr>
            <a:cxnSpLocks noChangeShapeType="1"/>
          </p:cNvCxnSpPr>
          <p:nvPr/>
        </p:nvCxnSpPr>
        <p:spPr bwMode="auto">
          <a:xfrm rot="16200000" flipH="1">
            <a:off x="6414294" y="2491582"/>
            <a:ext cx="3011487" cy="0"/>
          </a:xfrm>
          <a:prstGeom prst="line">
            <a:avLst/>
          </a:prstGeom>
          <a:noFill/>
          <a:ln w="63500" cap="rnd" algn="ctr">
            <a:solidFill>
              <a:schemeClr val="accent1"/>
            </a:solidFill>
            <a:round/>
            <a:headEnd/>
            <a:tailEnd/>
          </a:ln>
        </p:spPr>
      </p:cxnSp>
      <p:sp>
        <p:nvSpPr>
          <p:cNvPr id="141315" name="Rectangle 2"/>
          <p:cNvSpPr>
            <a:spLocks noGrp="1" noChangeArrowheads="1"/>
          </p:cNvSpPr>
          <p:nvPr>
            <p:ph type="ctrTitle"/>
          </p:nvPr>
        </p:nvSpPr>
        <p:spPr>
          <a:xfrm>
            <a:off x="2205038" y="4111625"/>
            <a:ext cx="5716587" cy="487363"/>
          </a:xfrm>
        </p:spPr>
        <p:txBody>
          <a:bodyPr/>
          <a:lstStyle>
            <a:lvl1pPr>
              <a:defRPr sz="3200" b="1"/>
            </a:lvl1pPr>
          </a:lstStyle>
          <a:p>
            <a:r>
              <a:rPr lang="en-US" smtClean="0"/>
              <a:t>Click to edit Master title style</a:t>
            </a:r>
            <a:endParaRPr lang="en-GB"/>
          </a:p>
        </p:txBody>
      </p:sp>
      <p:sp>
        <p:nvSpPr>
          <p:cNvPr id="141316" name="Rectangle 3"/>
          <p:cNvSpPr>
            <a:spLocks noGrp="1" noChangeArrowheads="1"/>
          </p:cNvSpPr>
          <p:nvPr>
            <p:ph type="subTitle" idx="1"/>
          </p:nvPr>
        </p:nvSpPr>
        <p:spPr>
          <a:xfrm>
            <a:off x="2212975" y="4686300"/>
            <a:ext cx="5705475" cy="304800"/>
          </a:xfrm>
        </p:spPr>
        <p:txBody>
          <a:bodyPr/>
          <a:lstStyle>
            <a:lvl1pPr>
              <a:defRPr>
                <a:solidFill>
                  <a:schemeClr val="accent1"/>
                </a:solidFill>
              </a:defRPr>
            </a:lvl1pPr>
          </a:lstStyle>
          <a:p>
            <a:r>
              <a:rPr lang="en-US" smtClean="0"/>
              <a:t>Click to edit Master subtitle style</a:t>
            </a:r>
            <a:endParaRPr lang="en-GB" dirty="0"/>
          </a:p>
        </p:txBody>
      </p:sp>
    </p:spTree>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4" name="Picture 7" descr="Bar_06_COL_POS [Converted].png"/>
          <p:cNvPicPr>
            <a:picLocks noChangeAspect="1"/>
          </p:cNvPicPr>
          <p:nvPr/>
        </p:nvPicPr>
        <p:blipFill>
          <a:blip r:embed="rId2" cstate="print"/>
          <a:srcRect/>
          <a:stretch>
            <a:fillRect/>
          </a:stretch>
        </p:blipFill>
        <p:spPr bwMode="auto">
          <a:xfrm>
            <a:off x="8107363" y="6410325"/>
            <a:ext cx="1298575" cy="220663"/>
          </a:xfrm>
          <a:prstGeom prst="rect">
            <a:avLst/>
          </a:prstGeom>
          <a:noFill/>
          <a:ln w="9525">
            <a:noFill/>
            <a:miter lim="800000"/>
            <a:headEnd/>
            <a:tailEnd/>
          </a:ln>
        </p:spPr>
      </p:pic>
      <p:sp>
        <p:nvSpPr>
          <p:cNvPr id="148483" name="Rectangle 2"/>
          <p:cNvSpPr>
            <a:spLocks noGrp="1" noChangeArrowheads="1"/>
          </p:cNvSpPr>
          <p:nvPr>
            <p:ph type="ctrTitle"/>
          </p:nvPr>
        </p:nvSpPr>
        <p:spPr>
          <a:xfrm>
            <a:off x="735013" y="2725738"/>
            <a:ext cx="5716587" cy="457200"/>
          </a:xfrm>
        </p:spPr>
        <p:txBody>
          <a:bodyPr/>
          <a:lstStyle>
            <a:lvl1pPr>
              <a:defRPr/>
            </a:lvl1pPr>
          </a:lstStyle>
          <a:p>
            <a:r>
              <a:rPr lang="en-US" smtClean="0"/>
              <a:t>Click to edit Master title style</a:t>
            </a:r>
            <a:endParaRPr lang="en-GB"/>
          </a:p>
        </p:txBody>
      </p:sp>
      <p:sp>
        <p:nvSpPr>
          <p:cNvPr id="148484" name="Rectangle 3"/>
          <p:cNvSpPr>
            <a:spLocks noGrp="1" noChangeArrowheads="1"/>
          </p:cNvSpPr>
          <p:nvPr>
            <p:ph type="subTitle" idx="1"/>
          </p:nvPr>
        </p:nvSpPr>
        <p:spPr>
          <a:xfrm>
            <a:off x="735013" y="3294063"/>
            <a:ext cx="5705475" cy="304800"/>
          </a:xfrm>
        </p:spPr>
        <p:txBody>
          <a:bodyPr/>
          <a:lstStyle>
            <a:lvl1pPr>
              <a:defRPr>
                <a:solidFill>
                  <a:schemeClr val="accent1"/>
                </a:solidFill>
              </a:defRPr>
            </a:lvl1pPr>
          </a:lstStyle>
          <a:p>
            <a:r>
              <a:rPr lang="en-US" smtClean="0"/>
              <a:t>Click to edit Master subtitle style</a:t>
            </a:r>
            <a:endParaRPr lang="en-GB"/>
          </a:p>
        </p:txBody>
      </p:sp>
    </p:spTree>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5_Title Slide">
    <p:spTree>
      <p:nvGrpSpPr>
        <p:cNvPr id="1" name=""/>
        <p:cNvGrpSpPr/>
        <p:nvPr/>
      </p:nvGrpSpPr>
      <p:grpSpPr>
        <a:xfrm>
          <a:off x="0" y="0"/>
          <a:ext cx="0" cy="0"/>
          <a:chOff x="0" y="0"/>
          <a:chExt cx="0" cy="0"/>
        </a:xfrm>
      </p:grpSpPr>
      <p:pic>
        <p:nvPicPr>
          <p:cNvPr id="4" name="Picture 7" descr="Bar_06_COL_POS [Converted].png"/>
          <p:cNvPicPr>
            <a:picLocks noChangeAspect="1"/>
          </p:cNvPicPr>
          <p:nvPr/>
        </p:nvPicPr>
        <p:blipFill>
          <a:blip r:embed="rId2" cstate="print"/>
          <a:srcRect/>
          <a:stretch>
            <a:fillRect/>
          </a:stretch>
        </p:blipFill>
        <p:spPr bwMode="auto">
          <a:xfrm>
            <a:off x="8107363" y="6410325"/>
            <a:ext cx="1298575" cy="220663"/>
          </a:xfrm>
          <a:prstGeom prst="rect">
            <a:avLst/>
          </a:prstGeom>
          <a:noFill/>
          <a:ln w="9525">
            <a:noFill/>
            <a:miter lim="800000"/>
            <a:headEnd/>
            <a:tailEnd/>
          </a:ln>
        </p:spPr>
      </p:pic>
      <p:pic>
        <p:nvPicPr>
          <p:cNvPr id="5" name="Picture 7" descr="Bar_06_COL_POS [Converted].png"/>
          <p:cNvPicPr>
            <a:picLocks noChangeAspect="1"/>
          </p:cNvPicPr>
          <p:nvPr/>
        </p:nvPicPr>
        <p:blipFill>
          <a:blip r:embed="rId2" cstate="print"/>
          <a:srcRect/>
          <a:stretch>
            <a:fillRect/>
          </a:stretch>
        </p:blipFill>
        <p:spPr bwMode="auto">
          <a:xfrm>
            <a:off x="8107363" y="6410325"/>
            <a:ext cx="1298575" cy="220663"/>
          </a:xfrm>
          <a:prstGeom prst="rect">
            <a:avLst/>
          </a:prstGeom>
          <a:noFill/>
          <a:ln w="9525">
            <a:noFill/>
            <a:miter lim="800000"/>
            <a:headEnd/>
            <a:tailEnd/>
          </a:ln>
        </p:spPr>
      </p:pic>
      <p:sp>
        <p:nvSpPr>
          <p:cNvPr id="6" name="Line 32"/>
          <p:cNvSpPr>
            <a:spLocks noChangeShapeType="1"/>
          </p:cNvSpPr>
          <p:nvPr/>
        </p:nvSpPr>
        <p:spPr bwMode="auto">
          <a:xfrm>
            <a:off x="735013" y="6224588"/>
            <a:ext cx="8670925" cy="0"/>
          </a:xfrm>
          <a:prstGeom prst="line">
            <a:avLst/>
          </a:prstGeom>
          <a:noFill/>
          <a:ln w="12700">
            <a:solidFill>
              <a:schemeClr val="accent1"/>
            </a:solidFill>
            <a:round/>
            <a:headEnd/>
            <a:tailEnd/>
          </a:ln>
        </p:spPr>
        <p:txBody>
          <a:bodyPr lIns="0" tIns="0" rIns="0" bIns="0" anchor="ctr">
            <a:spAutoFit/>
          </a:bodyPr>
          <a:lstStyle/>
          <a:p>
            <a:pPr>
              <a:defRPr/>
            </a:pPr>
            <a:endParaRPr lang="en-GB">
              <a:latin typeface="Expert Sans Regular" pitchFamily="34" charset="0"/>
            </a:endParaRPr>
          </a:p>
        </p:txBody>
      </p:sp>
      <p:sp>
        <p:nvSpPr>
          <p:cNvPr id="7" name="Footer Placeholder 10"/>
          <p:cNvSpPr txBox="1">
            <a:spLocks/>
          </p:cNvSpPr>
          <p:nvPr userDrawn="1"/>
        </p:nvSpPr>
        <p:spPr>
          <a:xfrm>
            <a:off x="736600" y="6345238"/>
            <a:ext cx="4419600" cy="122237"/>
          </a:xfrm>
          <a:prstGeom prst="rect">
            <a:avLst/>
          </a:prstGeom>
          <a:noFill/>
          <a:ln w="9525" algn="ctr">
            <a:noFill/>
            <a:miter lim="800000"/>
            <a:headEnd/>
            <a:tailEnd/>
          </a:ln>
          <a:effectLst/>
        </p:spPr>
        <p:txBody>
          <a:bodyPr lIns="0" tIns="0" rIns="0" bIns="0" anchor="b">
            <a:spAutoFit/>
          </a:bodyPr>
          <a:lstStyle/>
          <a:p>
            <a:pPr>
              <a:defRPr/>
            </a:pPr>
            <a:fld id="{641D2D16-5F3D-4366-BE7B-C8F2200E50AC}" type="slidenum">
              <a:rPr lang="en-US" sz="800">
                <a:latin typeface="Expert Sans Regular" pitchFamily="34" charset="0"/>
              </a:rPr>
              <a:pPr>
                <a:defRPr/>
              </a:pPr>
              <a:t>‹#›</a:t>
            </a:fld>
            <a:r>
              <a:rPr lang="en-US" sz="800" dirty="0">
                <a:latin typeface="Expert Sans Regular" pitchFamily="34" charset="0"/>
              </a:rPr>
              <a:t>   |   &lt;Title – </a:t>
            </a:r>
            <a:r>
              <a:rPr lang="en-US" sz="800" i="1" dirty="0">
                <a:latin typeface="Expert Sans Regular" pitchFamily="34" charset="0"/>
              </a:rPr>
              <a:t>edit in master view</a:t>
            </a:r>
            <a:r>
              <a:rPr lang="en-US" sz="800" dirty="0">
                <a:latin typeface="Expert Sans Regular" pitchFamily="34" charset="0"/>
              </a:rPr>
              <a:t>&gt;  |  &lt;Date  – </a:t>
            </a:r>
            <a:r>
              <a:rPr lang="en-US" sz="800" i="1" dirty="0" smtClean="0">
                <a:latin typeface="Expert Sans Regular" pitchFamily="34" charset="0"/>
              </a:rPr>
              <a:t>25/11/2015</a:t>
            </a:r>
            <a:r>
              <a:rPr lang="en-US" sz="800" dirty="0" smtClean="0">
                <a:latin typeface="Expert Sans Regular" pitchFamily="34" charset="0"/>
              </a:rPr>
              <a:t>&gt; </a:t>
            </a:r>
            <a:endParaRPr lang="en-US" sz="800" dirty="0">
              <a:latin typeface="Expert Sans Regular" pitchFamily="34" charset="0"/>
            </a:endParaRPr>
          </a:p>
        </p:txBody>
      </p:sp>
      <p:sp>
        <p:nvSpPr>
          <p:cNvPr id="8" name="TextBox 8"/>
          <p:cNvSpPr txBox="1">
            <a:spLocks noChangeArrowheads="1"/>
          </p:cNvSpPr>
          <p:nvPr userDrawn="1"/>
        </p:nvSpPr>
        <p:spPr bwMode="auto">
          <a:xfrm>
            <a:off x="736600" y="6513513"/>
            <a:ext cx="6751638" cy="122237"/>
          </a:xfrm>
          <a:prstGeom prst="rect">
            <a:avLst/>
          </a:prstGeom>
          <a:noFill/>
          <a:ln w="9525">
            <a:noFill/>
            <a:miter lim="800000"/>
            <a:headEnd/>
            <a:tailEnd/>
          </a:ln>
        </p:spPr>
        <p:txBody>
          <a:bodyPr lIns="0" tIns="0" rIns="0" bIns="0">
            <a:spAutoFit/>
          </a:bodyPr>
          <a:lstStyle/>
          <a:p>
            <a:pPr>
              <a:spcBef>
                <a:spcPct val="0"/>
              </a:spcBef>
              <a:defRPr/>
            </a:pPr>
            <a:r>
              <a:rPr lang="en-US" sz="800" dirty="0" smtClean="0">
                <a:latin typeface="Expert Sans Regular" pitchFamily="34" charset="0"/>
              </a:rPr>
              <a:t>Unrestricted</a:t>
            </a:r>
            <a:endParaRPr lang="en-US" sz="800" dirty="0">
              <a:latin typeface="Expert Sans Regular" pitchFamily="34" charset="0"/>
            </a:endParaRPr>
          </a:p>
        </p:txBody>
      </p:sp>
      <p:sp>
        <p:nvSpPr>
          <p:cNvPr id="156674" name="Rectangle 2"/>
          <p:cNvSpPr>
            <a:spLocks noGrp="1" noChangeArrowheads="1"/>
          </p:cNvSpPr>
          <p:nvPr>
            <p:ph type="ctrTitle"/>
          </p:nvPr>
        </p:nvSpPr>
        <p:spPr>
          <a:xfrm>
            <a:off x="735013" y="2725738"/>
            <a:ext cx="5716587" cy="457200"/>
          </a:xfrm>
        </p:spPr>
        <p:txBody>
          <a:bodyPr/>
          <a:lstStyle>
            <a:lvl1pPr>
              <a:defRPr/>
            </a:lvl1pPr>
          </a:lstStyle>
          <a:p>
            <a:r>
              <a:rPr lang="en-US" smtClean="0"/>
              <a:t>Click to edit Master title style</a:t>
            </a:r>
            <a:endParaRPr lang="en-GB"/>
          </a:p>
        </p:txBody>
      </p:sp>
      <p:sp>
        <p:nvSpPr>
          <p:cNvPr id="156675" name="Rectangle 3"/>
          <p:cNvSpPr>
            <a:spLocks noGrp="1" noChangeArrowheads="1"/>
          </p:cNvSpPr>
          <p:nvPr>
            <p:ph type="subTitle" idx="1"/>
          </p:nvPr>
        </p:nvSpPr>
        <p:spPr>
          <a:xfrm>
            <a:off x="735013" y="3294063"/>
            <a:ext cx="5705475" cy="304800"/>
          </a:xfrm>
        </p:spPr>
        <p:txBody>
          <a:bodyPr/>
          <a:lstStyle>
            <a:lvl1pPr>
              <a:defRPr>
                <a:solidFill>
                  <a:schemeClr val="accent1"/>
                </a:solidFill>
              </a:defRPr>
            </a:lvl1pPr>
          </a:lstStyle>
          <a:p>
            <a:r>
              <a:rPr lang="en-US" smtClean="0"/>
              <a:t>Click to edit Master subtitle style</a:t>
            </a:r>
            <a:endParaRPr lang="en-GB"/>
          </a:p>
        </p:txBody>
      </p:sp>
    </p:spTree>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nd two column content">
    <p:spTree>
      <p:nvGrpSpPr>
        <p:cNvPr id="1" name=""/>
        <p:cNvGrpSpPr/>
        <p:nvPr/>
      </p:nvGrpSpPr>
      <p:grpSpPr>
        <a:xfrm>
          <a:off x="0" y="0"/>
          <a:ext cx="0" cy="0"/>
          <a:chOff x="0" y="0"/>
          <a:chExt cx="0" cy="0"/>
        </a:xfrm>
      </p:grpSpPr>
      <p:sp>
        <p:nvSpPr>
          <p:cNvPr id="7" name="Footer"/>
          <p:cNvSpPr>
            <a:spLocks noGrp="1"/>
          </p:cNvSpPr>
          <p:nvPr>
            <p:ph type="ftr" sz="quarter" idx="13"/>
          </p:nvPr>
        </p:nvSpPr>
        <p:spPr>
          <a:xfrm>
            <a:off x="741363" y="6316663"/>
            <a:ext cx="3136900" cy="138112"/>
          </a:xfrm>
          <a:prstGeom prst="rect">
            <a:avLst/>
          </a:prstGeom>
        </p:spPr>
        <p:txBody>
          <a:bodyPr/>
          <a:lstStyle/>
          <a:p>
            <a:pPr>
              <a:defRPr/>
            </a:pPr>
            <a:fld id="{42E490DB-CB48-4C9A-AB5D-2C47B59878CA}" type="slidenum">
              <a:rPr lang="en-GB" smtClean="0"/>
              <a:pPr>
                <a:defRPr/>
              </a:pPr>
              <a:t>‹#›</a:t>
            </a:fld>
            <a:r>
              <a:rPr lang="en-GB" dirty="0" smtClean="0"/>
              <a:t>   |   Welcome to Technology | 18 June 2012</a:t>
            </a:r>
            <a:endParaRPr lang="en-GB" dirty="0"/>
          </a:p>
        </p:txBody>
      </p:sp>
      <p:sp>
        <p:nvSpPr>
          <p:cNvPr id="8" name="Content"/>
          <p:cNvSpPr>
            <a:spLocks noGrp="1"/>
          </p:cNvSpPr>
          <p:nvPr>
            <p:ph sz="quarter" idx="12"/>
          </p:nvPr>
        </p:nvSpPr>
        <p:spPr>
          <a:xfrm>
            <a:off x="4989005" y="1232756"/>
            <a:ext cx="4643946" cy="1821011"/>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Content"/>
          <p:cNvSpPr>
            <a:spLocks noGrp="1"/>
          </p:cNvSpPr>
          <p:nvPr>
            <p:ph sz="quarter" idx="11"/>
          </p:nvPr>
        </p:nvSpPr>
        <p:spPr>
          <a:xfrm>
            <a:off x="273051" y="1232756"/>
            <a:ext cx="4643946" cy="1821011"/>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2" name="Title"/>
          <p:cNvSpPr>
            <a:spLocks noGrp="1"/>
          </p:cNvSpPr>
          <p:nvPr>
            <p:ph type="title"/>
          </p:nvPr>
        </p:nvSpPr>
        <p:spPr/>
        <p:txBody>
          <a:bodyPr/>
          <a:lstStyle/>
          <a:p>
            <a:r>
              <a:rPr lang="en-US" dirty="0" smtClean="0"/>
              <a:t>Click to edit Master 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950" y="1096009"/>
            <a:ext cx="8683229" cy="2154436"/>
          </a:xfrm>
        </p:spPr>
        <p:txBody>
          <a:bodyPr/>
          <a:lstStyle>
            <a:lvl1pPr>
              <a:defRPr sz="2000">
                <a:latin typeface="Arial" pitchFamily="34" charset="0"/>
                <a:cs typeface="Arial" pitchFamily="34" charset="0"/>
              </a:defRPr>
            </a:lvl1pPr>
            <a:lvl2pPr>
              <a:defRPr sz="2000">
                <a:latin typeface="Arial" pitchFamily="34" charset="0"/>
                <a:cs typeface="Arial" pitchFamily="34" charset="0"/>
              </a:defRPr>
            </a:lvl2pPr>
            <a:lvl3pPr marL="571500" indent="-342900">
              <a:defRPr sz="2000">
                <a:latin typeface="Arial" pitchFamily="34" charset="0"/>
                <a:cs typeface="Arial" pitchFamily="34" charset="0"/>
              </a:defRPr>
            </a:lvl3pPr>
            <a:lvl4pPr marL="862013" indent="-290513">
              <a:defRPr sz="2000">
                <a:latin typeface="Arial" pitchFamily="34" charset="0"/>
                <a:cs typeface="Arial" pitchFamily="34" charset="0"/>
              </a:defRPr>
            </a:lvl4pPr>
            <a:lvl5pPr marL="1204913" indent="-342900">
              <a:defRPr sz="20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742950" y="384175"/>
            <a:ext cx="8747125" cy="460375"/>
          </a:xfrm>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umbered text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742950" y="1096009"/>
            <a:ext cx="8683229" cy="1938992"/>
          </a:xfrm>
        </p:spPr>
        <p:txBody>
          <a:bodyPr/>
          <a:lstStyle>
            <a:lvl1pPr marL="341313" indent="-341313">
              <a:lnSpc>
                <a:spcPct val="100000"/>
              </a:lnSpc>
              <a:spcBef>
                <a:spcPts val="900"/>
              </a:spcBef>
              <a:buClrTx/>
              <a:buFont typeface="+mj-lt"/>
              <a:buAutoNum type="arabicPeriod"/>
              <a:defRPr sz="2000">
                <a:solidFill>
                  <a:schemeClr val="tx1"/>
                </a:solidFill>
                <a:latin typeface="Arial" pitchFamily="34" charset="0"/>
                <a:cs typeface="Arial" pitchFamily="34" charset="0"/>
              </a:defRPr>
            </a:lvl1pPr>
            <a:lvl2pPr marL="682625" indent="-341313">
              <a:lnSpc>
                <a:spcPct val="100000"/>
              </a:lnSpc>
              <a:spcBef>
                <a:spcPts val="900"/>
              </a:spcBef>
              <a:buFont typeface="+mj-lt"/>
              <a:buAutoNum type="alphaLcPeriod"/>
              <a:defRPr sz="2000">
                <a:latin typeface="Arial" pitchFamily="34" charset="0"/>
                <a:cs typeface="Arial" pitchFamily="34" charset="0"/>
              </a:defRPr>
            </a:lvl2pPr>
            <a:lvl3pPr marL="1025525" indent="-333375">
              <a:lnSpc>
                <a:spcPct val="100000"/>
              </a:lnSpc>
              <a:spcBef>
                <a:spcPts val="900"/>
              </a:spcBef>
              <a:defRPr sz="2000">
                <a:latin typeface="Arial" pitchFamily="34" charset="0"/>
                <a:cs typeface="Arial" pitchFamily="34" charset="0"/>
              </a:defRPr>
            </a:lvl3pPr>
            <a:lvl4pPr marL="1146175" indent="-231775">
              <a:lnSpc>
                <a:spcPct val="100000"/>
              </a:lnSpc>
              <a:spcBef>
                <a:spcPts val="900"/>
              </a:spcBef>
              <a:defRPr sz="1800">
                <a:latin typeface="Arial" pitchFamily="34" charset="0"/>
                <a:cs typeface="Arial" pitchFamily="34" charset="0"/>
              </a:defRPr>
            </a:lvl4pPr>
            <a:lvl5pPr marL="1427163" indent="-280988">
              <a:lnSpc>
                <a:spcPct val="100000"/>
              </a:lnSpc>
              <a:spcBef>
                <a:spcPts val="900"/>
              </a:spcBef>
              <a:defRPr sz="180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itle 1"/>
          <p:cNvSpPr>
            <a:spLocks noGrp="1"/>
          </p:cNvSpPr>
          <p:nvPr>
            <p:ph type="title"/>
          </p:nvPr>
        </p:nvSpPr>
        <p:spPr>
          <a:xfrm>
            <a:off x="742950" y="384175"/>
            <a:ext cx="8747125" cy="460375"/>
          </a:xfrm>
        </p:spPr>
        <p:txBody>
          <a:body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ft text_Right pict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52022" y="1106125"/>
            <a:ext cx="4253045"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633413" indent="-228600">
              <a:lnSpc>
                <a:spcPct val="100000"/>
              </a:lnSpc>
              <a:spcBef>
                <a:spcPts val="900"/>
              </a:spcBef>
              <a:defRPr sz="1400"/>
            </a:lvl4pPr>
            <a:lvl5pPr marL="862013" indent="-228600">
              <a:lnSpc>
                <a:spcPct val="100000"/>
              </a:lnSpc>
              <a:spcBef>
                <a:spcPts val="9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5181735" y="1106125"/>
            <a:ext cx="4234127" cy="4792663"/>
          </a:xfrm>
        </p:spPr>
        <p:txBody>
          <a:bodyPr>
            <a:noAutofit/>
          </a:bodyPr>
          <a:lstStyle/>
          <a:p>
            <a:pPr lvl="0"/>
            <a:r>
              <a:rPr lang="en-US" noProof="0" smtClean="0"/>
              <a:t>Click icon to add picture</a:t>
            </a:r>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ft text_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752022" y="1106125"/>
            <a:ext cx="4253045"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Arial" pitchFamily="34" charset="0"/>
                <a:ea typeface="+mn-ea"/>
                <a:cs typeface="Arial" pitchFamily="34" charset="0"/>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Arial" pitchFamily="34" charset="0"/>
                <a:ea typeface="+mn-ea"/>
                <a:cs typeface="Arial" pitchFamily="34" charset="0"/>
              </a:defRPr>
            </a:lvl2pPr>
            <a:lvl3pPr marL="404813" indent="-228600" algn="l" rtl="0" eaLnBrk="1" fontAlgn="base" hangingPunct="1">
              <a:lnSpc>
                <a:spcPct val="100000"/>
              </a:lnSpc>
              <a:spcBef>
                <a:spcPts val="900"/>
              </a:spcBef>
              <a:spcAft>
                <a:spcPct val="0"/>
              </a:spcAft>
              <a:defRPr lang="en-US" sz="1400" dirty="0" smtClean="0">
                <a:solidFill>
                  <a:schemeClr val="tx1"/>
                </a:solidFill>
                <a:latin typeface="Arial" pitchFamily="34" charset="0"/>
                <a:ea typeface="+mn-ea"/>
                <a:cs typeface="Arial" pitchFamily="34" charset="0"/>
              </a:defRPr>
            </a:lvl3pPr>
            <a:lvl4pPr marL="571500" indent="-166688" algn="l" rtl="0" eaLnBrk="1" fontAlgn="base" hangingPunct="1">
              <a:lnSpc>
                <a:spcPct val="100000"/>
              </a:lnSpc>
              <a:spcBef>
                <a:spcPts val="900"/>
              </a:spcBef>
              <a:spcAft>
                <a:spcPct val="0"/>
              </a:spcAft>
              <a:defRPr lang="en-US" sz="1400" dirty="0" smtClean="0">
                <a:solidFill>
                  <a:schemeClr val="tx1"/>
                </a:solidFill>
                <a:latin typeface="Arial" pitchFamily="34" charset="0"/>
                <a:ea typeface="+mn-ea"/>
                <a:cs typeface="Arial" pitchFamily="34" charset="0"/>
              </a:defRPr>
            </a:lvl4pPr>
            <a:lvl5pPr marL="747713" indent="-176213" algn="l" rtl="0" eaLnBrk="1" fontAlgn="base" hangingPunct="1">
              <a:lnSpc>
                <a:spcPct val="100000"/>
              </a:lnSpc>
              <a:spcBef>
                <a:spcPts val="900"/>
              </a:spcBef>
              <a:spcAft>
                <a:spcPct val="0"/>
              </a:spcAft>
              <a:defRPr lang="en-US" sz="14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text_2 Right pictur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52022" y="1106125"/>
            <a:ext cx="4253045" cy="1538883"/>
          </a:xfrm>
        </p:spPr>
        <p:txBody>
          <a:bodyPr/>
          <a:lstStyle>
            <a:lvl1pPr>
              <a:lnSpc>
                <a:spcPct val="100000"/>
              </a:lnSpc>
              <a:spcBef>
                <a:spcPts val="900"/>
              </a:spcBef>
              <a:defRPr sz="1400"/>
            </a:lvl1pPr>
            <a:lvl2pPr marL="176213" indent="-176213">
              <a:lnSpc>
                <a:spcPct val="100000"/>
              </a:lnSpc>
              <a:spcBef>
                <a:spcPts val="900"/>
              </a:spcBef>
              <a:buClr>
                <a:schemeClr val="tx1"/>
              </a:buClr>
              <a:buFont typeface="Wingdings" pitchFamily="2" charset="2"/>
              <a:buChar char=""/>
              <a:defRPr sz="1400"/>
            </a:lvl2pPr>
            <a:lvl3pPr marL="404813" indent="-228600">
              <a:lnSpc>
                <a:spcPct val="100000"/>
              </a:lnSpc>
              <a:spcBef>
                <a:spcPts val="900"/>
              </a:spcBef>
              <a:defRPr sz="1400"/>
            </a:lvl3pPr>
            <a:lvl4pPr marL="571500" indent="-166688">
              <a:lnSpc>
                <a:spcPct val="100000"/>
              </a:lnSpc>
              <a:spcBef>
                <a:spcPts val="900"/>
              </a:spcBef>
              <a:defRPr sz="1400"/>
            </a:lvl4pPr>
            <a:lvl5pPr marL="747713" indent="-176213">
              <a:lnSpc>
                <a:spcPct val="100000"/>
              </a:lnSpc>
              <a:spcBef>
                <a:spcPts val="900"/>
              </a:spcBef>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5181735" y="1146177"/>
            <a:ext cx="4234127" cy="2290361"/>
          </a:xfrm>
        </p:spPr>
        <p:txBody>
          <a:bodyPr>
            <a:noAutofit/>
          </a:bodyPr>
          <a:lstStyle/>
          <a:p>
            <a:pPr lvl="0"/>
            <a:r>
              <a:rPr lang="en-US" noProof="0" smtClean="0"/>
              <a:t>Click icon to add picture</a:t>
            </a:r>
            <a:endParaRPr lang="en-US" noProof="0" dirty="0"/>
          </a:p>
        </p:txBody>
      </p:sp>
      <p:sp>
        <p:nvSpPr>
          <p:cNvPr id="7" name="Picture Placeholder 7"/>
          <p:cNvSpPr>
            <a:spLocks noGrp="1"/>
          </p:cNvSpPr>
          <p:nvPr>
            <p:ph type="pic" sz="quarter" idx="11"/>
          </p:nvPr>
        </p:nvSpPr>
        <p:spPr>
          <a:xfrm>
            <a:off x="5170848" y="3658263"/>
            <a:ext cx="4234127" cy="2290361"/>
          </a:xfrm>
        </p:spPr>
        <p:txBody>
          <a:bodyPr>
            <a:noAutofit/>
          </a:bodyPr>
          <a:lstStyle/>
          <a:p>
            <a:pPr lvl="0"/>
            <a:r>
              <a:rPr lang="en-US" noProof="0" smtClean="0"/>
              <a:t>Click icon to add picture</a:t>
            </a:r>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op pictures_Text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474" y="3939739"/>
            <a:ext cx="4246006"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Arial" pitchFamily="34" charset="0"/>
                <a:ea typeface="+mn-ea"/>
                <a:cs typeface="Arial" pitchFamily="34" charset="0"/>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Arial" pitchFamily="34" charset="0"/>
                <a:ea typeface="+mn-ea"/>
                <a:cs typeface="Arial" pitchFamily="34" charset="0"/>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Arial" pitchFamily="34" charset="0"/>
                <a:ea typeface="+mn-ea"/>
                <a:cs typeface="Arial" pitchFamily="34" charset="0"/>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Arial" pitchFamily="34" charset="0"/>
                <a:ea typeface="+mn-ea"/>
                <a:cs typeface="Arial" pitchFamily="34" charset="0"/>
              </a:defRPr>
            </a:lvl4pPr>
            <a:lvl5pPr marL="685800" indent="-166688" algn="l" rtl="0" eaLnBrk="1" fontAlgn="base" hangingPunct="1">
              <a:lnSpc>
                <a:spcPct val="100000"/>
              </a:lnSpc>
              <a:spcBef>
                <a:spcPts val="900"/>
              </a:spcBef>
              <a:spcAft>
                <a:spcPct val="0"/>
              </a:spcAft>
              <a:defRPr lang="en-US" sz="14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731474" y="1105082"/>
            <a:ext cx="4234127" cy="2581763"/>
          </a:xfrm>
        </p:spPr>
        <p:txBody>
          <a:bodyPr>
            <a:noAutofit/>
          </a:bodyPr>
          <a:lstStyle/>
          <a:p>
            <a:pPr lvl="0"/>
            <a:r>
              <a:rPr lang="en-US" noProof="0" smtClean="0"/>
              <a:t>Click icon to add picture</a:t>
            </a:r>
            <a:endParaRPr lang="en-US" noProof="0" dirty="0"/>
          </a:p>
        </p:txBody>
      </p:sp>
      <p:sp>
        <p:nvSpPr>
          <p:cNvPr id="7" name="Picture Placeholder 7"/>
          <p:cNvSpPr>
            <a:spLocks noGrp="1"/>
          </p:cNvSpPr>
          <p:nvPr>
            <p:ph type="pic" sz="quarter" idx="11"/>
          </p:nvPr>
        </p:nvSpPr>
        <p:spPr>
          <a:xfrm>
            <a:off x="5181120" y="1105082"/>
            <a:ext cx="4234127" cy="2581763"/>
          </a:xfrm>
        </p:spPr>
        <p:txBody>
          <a:bodyPr>
            <a:noAutofit/>
          </a:bodyPr>
          <a:lstStyle/>
          <a:p>
            <a:pPr lvl="0"/>
            <a:r>
              <a:rPr lang="en-US" noProof="0" smtClean="0"/>
              <a:t>Click icon to add picture</a:t>
            </a:r>
            <a:endParaRPr lang="en-US" noProof="0" dirty="0"/>
          </a:p>
        </p:txBody>
      </p:sp>
      <p:sp>
        <p:nvSpPr>
          <p:cNvPr id="11" name="Content Placeholder 2"/>
          <p:cNvSpPr>
            <a:spLocks noGrp="1"/>
          </p:cNvSpPr>
          <p:nvPr>
            <p:ph sz="half" idx="12"/>
          </p:nvPr>
        </p:nvSpPr>
        <p:spPr>
          <a:xfrm>
            <a:off x="5181120" y="3939739"/>
            <a:ext cx="4246006" cy="1538883"/>
          </a:xfrm>
          <a:noFill/>
          <a:ln w="9525" algn="ctr">
            <a:noFill/>
            <a:miter lim="800000"/>
            <a:headEnd/>
            <a:tailEnd/>
          </a:ln>
        </p:spPr>
        <p:txBody>
          <a:bodyPr/>
          <a:lstStyle>
            <a:lvl1pPr algn="l" rtl="0" eaLnBrk="1" fontAlgn="base" hangingPunct="1">
              <a:lnSpc>
                <a:spcPct val="100000"/>
              </a:lnSpc>
              <a:spcBef>
                <a:spcPts val="900"/>
              </a:spcBef>
              <a:spcAft>
                <a:spcPct val="0"/>
              </a:spcAft>
              <a:defRPr lang="en-US" sz="1400" dirty="0" smtClean="0">
                <a:solidFill>
                  <a:schemeClr val="tx1"/>
                </a:solidFill>
                <a:latin typeface="Arial" pitchFamily="34" charset="0"/>
                <a:ea typeface="+mn-ea"/>
                <a:cs typeface="Arial" pitchFamily="34" charset="0"/>
              </a:defRPr>
            </a:lvl1pPr>
            <a:lvl2pPr marL="176213" indent="-176213" algn="l" rtl="0" eaLnBrk="1" fontAlgn="base" hangingPunct="1">
              <a:lnSpc>
                <a:spcPct val="100000"/>
              </a:lnSpc>
              <a:spcBef>
                <a:spcPts val="900"/>
              </a:spcBef>
              <a:spcAft>
                <a:spcPct val="0"/>
              </a:spcAft>
              <a:buClr>
                <a:schemeClr val="tx1"/>
              </a:buClr>
              <a:buFont typeface="Wingdings" pitchFamily="2" charset="2"/>
              <a:buChar char=""/>
              <a:defRPr lang="en-US" sz="1400" dirty="0" smtClean="0">
                <a:solidFill>
                  <a:schemeClr val="tx1"/>
                </a:solidFill>
                <a:latin typeface="Arial" pitchFamily="34" charset="0"/>
                <a:ea typeface="+mn-ea"/>
                <a:cs typeface="Arial" pitchFamily="34" charset="0"/>
              </a:defRPr>
            </a:lvl2pPr>
            <a:lvl3pPr marL="342900" indent="-166688" algn="l" rtl="0" eaLnBrk="1" fontAlgn="base" hangingPunct="1">
              <a:lnSpc>
                <a:spcPct val="100000"/>
              </a:lnSpc>
              <a:spcBef>
                <a:spcPts val="900"/>
              </a:spcBef>
              <a:spcAft>
                <a:spcPct val="0"/>
              </a:spcAft>
              <a:defRPr lang="en-US" sz="1400" dirty="0" smtClean="0">
                <a:solidFill>
                  <a:schemeClr val="tx1"/>
                </a:solidFill>
                <a:latin typeface="Arial" pitchFamily="34" charset="0"/>
                <a:ea typeface="+mn-ea"/>
                <a:cs typeface="Arial" pitchFamily="34" charset="0"/>
              </a:defRPr>
            </a:lvl3pPr>
            <a:lvl4pPr marL="519113" indent="-176213" algn="l" rtl="0" eaLnBrk="1" fontAlgn="base" hangingPunct="1">
              <a:lnSpc>
                <a:spcPct val="100000"/>
              </a:lnSpc>
              <a:spcBef>
                <a:spcPts val="900"/>
              </a:spcBef>
              <a:spcAft>
                <a:spcPct val="0"/>
              </a:spcAft>
              <a:defRPr lang="en-US" sz="1400" dirty="0" smtClean="0">
                <a:solidFill>
                  <a:schemeClr val="tx1"/>
                </a:solidFill>
                <a:latin typeface="Arial" pitchFamily="34" charset="0"/>
                <a:ea typeface="+mn-ea"/>
                <a:cs typeface="Arial" pitchFamily="34" charset="0"/>
              </a:defRPr>
            </a:lvl4pPr>
            <a:lvl5pPr marL="685800" indent="-166688" algn="l" rtl="0" eaLnBrk="1" fontAlgn="base" hangingPunct="1">
              <a:lnSpc>
                <a:spcPct val="100000"/>
              </a:lnSpc>
              <a:spcBef>
                <a:spcPts val="900"/>
              </a:spcBef>
              <a:spcAft>
                <a:spcPct val="0"/>
              </a:spcAft>
              <a:defRPr lang="en-US" sz="14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pictures">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39509" y="390525"/>
            <a:ext cx="4234127" cy="2451111"/>
          </a:xfrm>
        </p:spPr>
        <p:txBody>
          <a:bodyPr>
            <a:noAutofit/>
          </a:bodyPr>
          <a:lstStyle/>
          <a:p>
            <a:pPr lvl="0"/>
            <a:r>
              <a:rPr lang="en-US" noProof="0" smtClean="0"/>
              <a:t>Click icon to add picture</a:t>
            </a:r>
            <a:endParaRPr lang="en-US" noProof="0" dirty="0"/>
          </a:p>
        </p:txBody>
      </p:sp>
      <p:sp>
        <p:nvSpPr>
          <p:cNvPr id="7" name="Picture Placeholder 7"/>
          <p:cNvSpPr>
            <a:spLocks noGrp="1"/>
          </p:cNvSpPr>
          <p:nvPr>
            <p:ph type="pic" sz="quarter" idx="11"/>
          </p:nvPr>
        </p:nvSpPr>
        <p:spPr>
          <a:xfrm>
            <a:off x="5159962" y="390525"/>
            <a:ext cx="4234127" cy="2451111"/>
          </a:xfrm>
        </p:spPr>
        <p:txBody>
          <a:bodyPr>
            <a:noAutofit/>
          </a:bodyPr>
          <a:lstStyle/>
          <a:p>
            <a:pPr lvl="0"/>
            <a:r>
              <a:rPr lang="en-US" noProof="0" smtClean="0"/>
              <a:t>Click icon to add picture</a:t>
            </a:r>
            <a:endParaRPr lang="en-US" noProof="0" dirty="0"/>
          </a:p>
        </p:txBody>
      </p:sp>
      <p:sp>
        <p:nvSpPr>
          <p:cNvPr id="10" name="Picture Placeholder 7"/>
          <p:cNvSpPr>
            <a:spLocks noGrp="1"/>
          </p:cNvSpPr>
          <p:nvPr>
            <p:ph type="pic" sz="quarter" idx="12"/>
          </p:nvPr>
        </p:nvSpPr>
        <p:spPr>
          <a:xfrm>
            <a:off x="739509" y="3266401"/>
            <a:ext cx="4234127" cy="2451111"/>
          </a:xfrm>
        </p:spPr>
        <p:txBody>
          <a:bodyPr>
            <a:noAutofit/>
          </a:bodyPr>
          <a:lstStyle/>
          <a:p>
            <a:pPr lvl="0"/>
            <a:r>
              <a:rPr lang="en-US" noProof="0" smtClean="0"/>
              <a:t>Click icon to add picture</a:t>
            </a:r>
            <a:endParaRPr lang="en-US" noProof="0" dirty="0"/>
          </a:p>
        </p:txBody>
      </p:sp>
      <p:sp>
        <p:nvSpPr>
          <p:cNvPr id="11" name="Picture Placeholder 7"/>
          <p:cNvSpPr>
            <a:spLocks noGrp="1"/>
          </p:cNvSpPr>
          <p:nvPr>
            <p:ph type="pic" sz="quarter" idx="13"/>
          </p:nvPr>
        </p:nvSpPr>
        <p:spPr>
          <a:xfrm>
            <a:off x="5159962" y="3266401"/>
            <a:ext cx="4234127" cy="2451111"/>
          </a:xfrm>
        </p:spPr>
        <p:txBody>
          <a:bodyPr>
            <a:noAutofit/>
          </a:bodyPr>
          <a:lstStyle/>
          <a:p>
            <a:pPr lvl="0"/>
            <a:r>
              <a:rPr lang="en-US" noProof="0" smtClean="0"/>
              <a:t>Click icon to add picture</a:t>
            </a:r>
            <a:endParaRPr lang="en-US" noProof="0" dirty="0"/>
          </a:p>
        </p:txBody>
      </p:sp>
      <p:sp>
        <p:nvSpPr>
          <p:cNvPr id="14" name="Text Placeholder 13"/>
          <p:cNvSpPr>
            <a:spLocks noGrp="1"/>
          </p:cNvSpPr>
          <p:nvPr>
            <p:ph type="body" sz="quarter" idx="14"/>
          </p:nvPr>
        </p:nvSpPr>
        <p:spPr>
          <a:xfrm>
            <a:off x="739509" y="2953798"/>
            <a:ext cx="4210050" cy="161583"/>
          </a:xfrm>
        </p:spPr>
        <p:txBody>
          <a:bodyPr/>
          <a:lstStyle>
            <a:lvl1pPr>
              <a:defRPr sz="1050"/>
            </a:lvl1pPr>
          </a:lstStyle>
          <a:p>
            <a:pPr lvl="0"/>
            <a:r>
              <a:rPr lang="en-US" smtClean="0"/>
              <a:t>Click to edit Master text styles</a:t>
            </a:r>
          </a:p>
        </p:txBody>
      </p:sp>
      <p:sp>
        <p:nvSpPr>
          <p:cNvPr id="15" name="Text Placeholder 13"/>
          <p:cNvSpPr>
            <a:spLocks noGrp="1"/>
          </p:cNvSpPr>
          <p:nvPr>
            <p:ph type="body" sz="quarter" idx="15"/>
          </p:nvPr>
        </p:nvSpPr>
        <p:spPr>
          <a:xfrm>
            <a:off x="5159962" y="2953798"/>
            <a:ext cx="4210050" cy="161583"/>
          </a:xfrm>
        </p:spPr>
        <p:txBody>
          <a:bodyPr/>
          <a:lstStyle>
            <a:lvl1pPr>
              <a:defRPr sz="1050"/>
            </a:lvl1pPr>
          </a:lstStyle>
          <a:p>
            <a:pPr lvl="0"/>
            <a:r>
              <a:rPr lang="en-US" smtClean="0"/>
              <a:t>Click to edit Master text styles</a:t>
            </a:r>
          </a:p>
        </p:txBody>
      </p:sp>
      <p:sp>
        <p:nvSpPr>
          <p:cNvPr id="16" name="Text Placeholder 13"/>
          <p:cNvSpPr>
            <a:spLocks noGrp="1"/>
          </p:cNvSpPr>
          <p:nvPr>
            <p:ph type="body" sz="quarter" idx="16"/>
          </p:nvPr>
        </p:nvSpPr>
        <p:spPr>
          <a:xfrm>
            <a:off x="739509" y="5757290"/>
            <a:ext cx="4210050" cy="161583"/>
          </a:xfrm>
        </p:spPr>
        <p:txBody>
          <a:bodyPr/>
          <a:lstStyle>
            <a:lvl1pPr>
              <a:defRPr sz="1050"/>
            </a:lvl1pPr>
          </a:lstStyle>
          <a:p>
            <a:pPr lvl="0"/>
            <a:r>
              <a:rPr lang="en-US" smtClean="0"/>
              <a:t>Click to edit Master text styles</a:t>
            </a:r>
          </a:p>
        </p:txBody>
      </p:sp>
      <p:sp>
        <p:nvSpPr>
          <p:cNvPr id="17" name="Text Placeholder 13"/>
          <p:cNvSpPr>
            <a:spLocks noGrp="1"/>
          </p:cNvSpPr>
          <p:nvPr>
            <p:ph type="body" sz="quarter" idx="17"/>
          </p:nvPr>
        </p:nvSpPr>
        <p:spPr>
          <a:xfrm>
            <a:off x="5159962" y="5757290"/>
            <a:ext cx="4210050" cy="161583"/>
          </a:xfrm>
        </p:spPr>
        <p:txBody>
          <a:bodyPr/>
          <a:lstStyle>
            <a:lvl1pPr>
              <a:defRPr sz="1050"/>
            </a:lvl1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ll page pictur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742950" y="390525"/>
            <a:ext cx="8643125" cy="5264649"/>
          </a:xfrm>
        </p:spPr>
        <p:txBody>
          <a:bodyPr>
            <a:noAutofit/>
          </a:bodyPr>
          <a:lstStyle/>
          <a:p>
            <a:pPr lvl="0"/>
            <a:r>
              <a:rPr lang="en-US" noProof="0" smtClean="0"/>
              <a:t>Click icon to add picture</a:t>
            </a:r>
            <a:endParaRPr lang="en-US" noProof="0" dirty="0"/>
          </a:p>
        </p:txBody>
      </p:sp>
      <p:sp>
        <p:nvSpPr>
          <p:cNvPr id="16" name="Text Placeholder 13"/>
          <p:cNvSpPr>
            <a:spLocks noGrp="1"/>
          </p:cNvSpPr>
          <p:nvPr>
            <p:ph type="body" sz="quarter" idx="16"/>
          </p:nvPr>
        </p:nvSpPr>
        <p:spPr>
          <a:xfrm>
            <a:off x="739509" y="5918058"/>
            <a:ext cx="8682304" cy="157305"/>
          </a:xfrm>
        </p:spPr>
        <p:txBody>
          <a:bodyPr/>
          <a:lstStyle>
            <a:lvl1pPr>
              <a:defRPr sz="1050"/>
            </a:lvl1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7" descr="Bar_06_COL_POS [Converted].png"/>
          <p:cNvPicPr>
            <a:picLocks noChangeAspect="1"/>
          </p:cNvPicPr>
          <p:nvPr/>
        </p:nvPicPr>
        <p:blipFill>
          <a:blip r:embed="rId21" cstate="print"/>
          <a:srcRect/>
          <a:stretch>
            <a:fillRect/>
          </a:stretch>
        </p:blipFill>
        <p:spPr bwMode="auto">
          <a:xfrm>
            <a:off x="8107363" y="6410325"/>
            <a:ext cx="1298575" cy="220663"/>
          </a:xfrm>
          <a:prstGeom prst="rect">
            <a:avLst/>
          </a:prstGeom>
          <a:noFill/>
          <a:ln w="9525">
            <a:noFill/>
            <a:miter lim="800000"/>
            <a:headEnd/>
            <a:tailEnd/>
          </a:ln>
        </p:spPr>
      </p:pic>
      <p:sp>
        <p:nvSpPr>
          <p:cNvPr id="7171" name="Rectangle 2"/>
          <p:cNvSpPr>
            <a:spLocks noGrp="1" noChangeArrowheads="1"/>
          </p:cNvSpPr>
          <p:nvPr>
            <p:ph type="title"/>
          </p:nvPr>
        </p:nvSpPr>
        <p:spPr bwMode="auto">
          <a:xfrm>
            <a:off x="742950" y="384175"/>
            <a:ext cx="8747125" cy="460375"/>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lvl="0"/>
            <a:r>
              <a:rPr lang="en-GB" smtClean="0"/>
              <a:t>Click to edit title</a:t>
            </a:r>
          </a:p>
        </p:txBody>
      </p:sp>
      <p:sp>
        <p:nvSpPr>
          <p:cNvPr id="7172" name="Rectangle 3"/>
          <p:cNvSpPr>
            <a:spLocks noGrp="1" noChangeArrowheads="1"/>
          </p:cNvSpPr>
          <p:nvPr>
            <p:ph type="body" idx="1"/>
          </p:nvPr>
        </p:nvSpPr>
        <p:spPr bwMode="auto">
          <a:xfrm>
            <a:off x="742950" y="1095375"/>
            <a:ext cx="8683625" cy="2133600"/>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10272" name="Line 32"/>
          <p:cNvSpPr>
            <a:spLocks noChangeShapeType="1"/>
          </p:cNvSpPr>
          <p:nvPr/>
        </p:nvSpPr>
        <p:spPr bwMode="auto">
          <a:xfrm>
            <a:off x="735013" y="6224588"/>
            <a:ext cx="8670925" cy="0"/>
          </a:xfrm>
          <a:prstGeom prst="line">
            <a:avLst/>
          </a:prstGeom>
          <a:noFill/>
          <a:ln w="12700">
            <a:solidFill>
              <a:schemeClr val="accent1"/>
            </a:solidFill>
            <a:round/>
            <a:headEnd/>
            <a:tailEnd/>
          </a:ln>
        </p:spPr>
        <p:txBody>
          <a:bodyPr lIns="0" tIns="0" rIns="0" bIns="0" anchor="ctr">
            <a:spAutoFit/>
          </a:bodyPr>
          <a:lstStyle/>
          <a:p>
            <a:pPr>
              <a:defRPr/>
            </a:pPr>
            <a:endParaRPr lang="en-GB">
              <a:latin typeface="Expert Sans Regular" pitchFamily="34" charset="0"/>
            </a:endParaRPr>
          </a:p>
        </p:txBody>
      </p:sp>
      <p:sp>
        <p:nvSpPr>
          <p:cNvPr id="10" name="Footer Placeholder 10"/>
          <p:cNvSpPr txBox="1">
            <a:spLocks/>
          </p:cNvSpPr>
          <p:nvPr/>
        </p:nvSpPr>
        <p:spPr>
          <a:xfrm>
            <a:off x="736600" y="6344364"/>
            <a:ext cx="4419600" cy="123111"/>
          </a:xfrm>
          <a:prstGeom prst="rect">
            <a:avLst/>
          </a:prstGeom>
          <a:noFill/>
          <a:ln w="9525" algn="ctr">
            <a:noFill/>
            <a:miter lim="800000"/>
            <a:headEnd/>
            <a:tailEnd/>
          </a:ln>
          <a:effectLst/>
        </p:spPr>
        <p:txBody>
          <a:bodyPr lIns="0" tIns="0" rIns="0" bIns="0" anchor="b">
            <a:spAutoFit/>
          </a:bodyPr>
          <a:lstStyle/>
          <a:p>
            <a:pPr>
              <a:defRPr/>
            </a:pPr>
            <a:fld id="{EF84116F-9D6F-4B13-BD9B-63CD687551EB}" type="slidenum">
              <a:rPr lang="en-US" sz="800">
                <a:latin typeface="Arial" pitchFamily="34" charset="0"/>
                <a:cs typeface="Arial" pitchFamily="34" charset="0"/>
              </a:rPr>
              <a:pPr>
                <a:defRPr/>
              </a:pPr>
              <a:t>‹#›</a:t>
            </a:fld>
            <a:r>
              <a:rPr lang="en-US" sz="800" dirty="0">
                <a:latin typeface="Arial" pitchFamily="34" charset="0"/>
                <a:cs typeface="Arial" pitchFamily="34" charset="0"/>
              </a:rPr>
              <a:t>   | </a:t>
            </a:r>
            <a:r>
              <a:rPr lang="en-US" sz="800" dirty="0" smtClean="0">
                <a:latin typeface="Arial" pitchFamily="34" charset="0"/>
                <a:cs typeface="Arial" pitchFamily="34" charset="0"/>
              </a:rPr>
              <a:t>  </a:t>
            </a:r>
            <a:r>
              <a:rPr lang="en-GB" sz="800" dirty="0" smtClean="0">
                <a:latin typeface="Arial" charset="0"/>
                <a:cs typeface="Arial" charset="0"/>
              </a:rPr>
              <a:t>Developing enterprise applications</a:t>
            </a:r>
            <a:r>
              <a:rPr lang="en-US" sz="800" dirty="0" smtClean="0">
                <a:latin typeface="Arial" pitchFamily="34" charset="0"/>
                <a:cs typeface="Arial" pitchFamily="34" charset="0"/>
              </a:rPr>
              <a:t>   |   </a:t>
            </a:r>
            <a:r>
              <a:rPr lang="en-US" sz="800" i="1" dirty="0" smtClean="0">
                <a:latin typeface="Arial" pitchFamily="34" charset="0"/>
                <a:cs typeface="Arial" pitchFamily="34" charset="0"/>
              </a:rPr>
              <a:t>25/11/2015</a:t>
            </a:r>
            <a:endParaRPr lang="en-US" sz="800" dirty="0">
              <a:latin typeface="Arial" pitchFamily="34" charset="0"/>
              <a:cs typeface="Arial" pitchFamily="34" charset="0"/>
            </a:endParaRPr>
          </a:p>
        </p:txBody>
      </p:sp>
      <p:sp>
        <p:nvSpPr>
          <p:cNvPr id="1032" name="TextBox 8"/>
          <p:cNvSpPr txBox="1">
            <a:spLocks noChangeArrowheads="1"/>
          </p:cNvSpPr>
          <p:nvPr/>
        </p:nvSpPr>
        <p:spPr bwMode="auto">
          <a:xfrm>
            <a:off x="736600" y="6513513"/>
            <a:ext cx="6751638" cy="122237"/>
          </a:xfrm>
          <a:prstGeom prst="rect">
            <a:avLst/>
          </a:prstGeom>
          <a:noFill/>
          <a:ln w="9525">
            <a:noFill/>
            <a:miter lim="800000"/>
            <a:headEnd/>
            <a:tailEnd/>
          </a:ln>
        </p:spPr>
        <p:txBody>
          <a:bodyPr lIns="0" tIns="0" rIns="0" bIns="0">
            <a:spAutoFit/>
          </a:bodyPr>
          <a:lstStyle/>
          <a:p>
            <a:pPr>
              <a:spcBef>
                <a:spcPct val="0"/>
              </a:spcBef>
              <a:defRPr/>
            </a:pPr>
            <a:r>
              <a:rPr lang="en-US" sz="800" dirty="0" smtClean="0">
                <a:latin typeface="Arial" pitchFamily="34" charset="0"/>
                <a:cs typeface="Arial" pitchFamily="34" charset="0"/>
              </a:rPr>
              <a:t>Unrestricted</a:t>
            </a:r>
            <a:endParaRPr lang="en-US"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212"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 id="2147484210" r:id="rId12"/>
    <p:sldLayoutId id="2147484211" r:id="rId13"/>
    <p:sldLayoutId id="2147484213" r:id="rId14"/>
    <p:sldLayoutId id="2147484214" r:id="rId15"/>
    <p:sldLayoutId id="2147484215" r:id="rId16"/>
    <p:sldLayoutId id="2147484216" r:id="rId17"/>
    <p:sldLayoutId id="2147484217" r:id="rId18"/>
    <p:sldLayoutId id="2147484218" r:id="rId19"/>
  </p:sldLayoutIdLst>
  <p:hf hdr="0" dt="0"/>
  <p:txStyles>
    <p:titleStyle>
      <a:lvl1pPr algn="l" rtl="0" eaLnBrk="1" fontAlgn="base" hangingPunct="1">
        <a:spcBef>
          <a:spcPct val="0"/>
        </a:spcBef>
        <a:spcAft>
          <a:spcPct val="0"/>
        </a:spcAft>
        <a:defRPr sz="3000">
          <a:solidFill>
            <a:schemeClr val="accent1"/>
          </a:solidFill>
          <a:latin typeface="Arial" pitchFamily="34" charset="0"/>
          <a:ea typeface="+mj-ea"/>
          <a:cs typeface="Arial" pitchFamily="34" charset="0"/>
        </a:defRPr>
      </a:lvl1pPr>
      <a:lvl2pPr algn="l" rtl="0" eaLnBrk="1" fontAlgn="base" hangingPunct="1">
        <a:spcBef>
          <a:spcPct val="0"/>
        </a:spcBef>
        <a:spcAft>
          <a:spcPct val="0"/>
        </a:spcAft>
        <a:defRPr sz="3000">
          <a:solidFill>
            <a:schemeClr val="accent1"/>
          </a:solidFill>
          <a:latin typeface="Arial" charset="0"/>
          <a:cs typeface="Arial" charset="0"/>
        </a:defRPr>
      </a:lvl2pPr>
      <a:lvl3pPr algn="l" rtl="0" eaLnBrk="1" fontAlgn="base" hangingPunct="1">
        <a:spcBef>
          <a:spcPct val="0"/>
        </a:spcBef>
        <a:spcAft>
          <a:spcPct val="0"/>
        </a:spcAft>
        <a:defRPr sz="3000">
          <a:solidFill>
            <a:schemeClr val="accent1"/>
          </a:solidFill>
          <a:latin typeface="Arial" charset="0"/>
          <a:cs typeface="Arial" charset="0"/>
        </a:defRPr>
      </a:lvl3pPr>
      <a:lvl4pPr algn="l" rtl="0" eaLnBrk="1" fontAlgn="base" hangingPunct="1">
        <a:spcBef>
          <a:spcPct val="0"/>
        </a:spcBef>
        <a:spcAft>
          <a:spcPct val="0"/>
        </a:spcAft>
        <a:defRPr sz="3000">
          <a:solidFill>
            <a:schemeClr val="accent1"/>
          </a:solidFill>
          <a:latin typeface="Arial" charset="0"/>
          <a:cs typeface="Arial" charset="0"/>
        </a:defRPr>
      </a:lvl4pPr>
      <a:lvl5pPr algn="l" rtl="0" eaLnBrk="1" fontAlgn="base" hangingPunct="1">
        <a:spcBef>
          <a:spcPct val="0"/>
        </a:spcBef>
        <a:spcAft>
          <a:spcPct val="0"/>
        </a:spcAft>
        <a:defRPr sz="3000">
          <a:solidFill>
            <a:schemeClr val="accent1"/>
          </a:solidFill>
          <a:latin typeface="Arial" charset="0"/>
          <a:cs typeface="Arial" charset="0"/>
        </a:defRPr>
      </a:lvl5pPr>
      <a:lvl6pPr marL="457200" algn="l" rtl="0" eaLnBrk="1" fontAlgn="base" hangingPunct="1">
        <a:spcBef>
          <a:spcPct val="0"/>
        </a:spcBef>
        <a:spcAft>
          <a:spcPct val="0"/>
        </a:spcAft>
        <a:defRPr sz="3600">
          <a:solidFill>
            <a:schemeClr val="tx2"/>
          </a:solidFill>
          <a:latin typeface="Arial" pitchFamily="34" charset="0"/>
        </a:defRPr>
      </a:lvl6pPr>
      <a:lvl7pPr marL="914400" algn="l" rtl="0" eaLnBrk="1" fontAlgn="base" hangingPunct="1">
        <a:spcBef>
          <a:spcPct val="0"/>
        </a:spcBef>
        <a:spcAft>
          <a:spcPct val="0"/>
        </a:spcAft>
        <a:defRPr sz="3600">
          <a:solidFill>
            <a:schemeClr val="tx2"/>
          </a:solidFill>
          <a:latin typeface="Arial" pitchFamily="34" charset="0"/>
        </a:defRPr>
      </a:lvl7pPr>
      <a:lvl8pPr marL="1371600" algn="l" rtl="0" eaLnBrk="1" fontAlgn="base" hangingPunct="1">
        <a:spcBef>
          <a:spcPct val="0"/>
        </a:spcBef>
        <a:spcAft>
          <a:spcPct val="0"/>
        </a:spcAft>
        <a:defRPr sz="3600">
          <a:solidFill>
            <a:schemeClr val="tx2"/>
          </a:solidFill>
          <a:latin typeface="Arial" pitchFamily="34" charset="0"/>
        </a:defRPr>
      </a:lvl8pPr>
      <a:lvl9pPr marL="1828800" algn="l" rtl="0" eaLnBrk="1" fontAlgn="base" hangingPunct="1">
        <a:spcBef>
          <a:spcPct val="0"/>
        </a:spcBef>
        <a:spcAft>
          <a:spcPct val="0"/>
        </a:spcAft>
        <a:defRPr sz="3600">
          <a:solidFill>
            <a:schemeClr val="tx2"/>
          </a:solidFill>
          <a:latin typeface="Arial" pitchFamily="34" charset="0"/>
        </a:defRPr>
      </a:lvl9pPr>
    </p:titleStyle>
    <p:bodyStyle>
      <a:lvl1pPr algn="l" rtl="0" eaLnBrk="1" fontAlgn="base" hangingPunct="1">
        <a:spcBef>
          <a:spcPct val="50000"/>
        </a:spcBef>
        <a:spcAft>
          <a:spcPct val="0"/>
        </a:spcAft>
        <a:buClr>
          <a:schemeClr val="tx1"/>
        </a:buClr>
        <a:buFont typeface="Arial" pitchFamily="34" charset="0"/>
        <a:buNone/>
        <a:defRPr sz="2000">
          <a:solidFill>
            <a:schemeClr val="tx1"/>
          </a:solidFill>
          <a:latin typeface="Arial" pitchFamily="34" charset="0"/>
          <a:ea typeface="+mn-ea"/>
          <a:cs typeface="Arial" pitchFamily="34" charset="0"/>
        </a:defRPr>
      </a:lvl1pPr>
      <a:lvl2pPr marL="231775" indent="-231775" algn="l" rtl="0" eaLnBrk="1" fontAlgn="base" hangingPunct="1">
        <a:spcBef>
          <a:spcPct val="50000"/>
        </a:spcBef>
        <a:spcAft>
          <a:spcPct val="0"/>
        </a:spcAft>
        <a:buFont typeface="Wingdings" pitchFamily="2" charset="2"/>
        <a:buChar char=""/>
        <a:defRPr sz="2000">
          <a:solidFill>
            <a:schemeClr val="tx1"/>
          </a:solidFill>
          <a:latin typeface="Arial" pitchFamily="34" charset="0"/>
          <a:cs typeface="Arial" pitchFamily="34" charset="0"/>
        </a:defRPr>
      </a:lvl2pPr>
      <a:lvl3pPr marL="568325" indent="-333375" algn="l" rtl="0" eaLnBrk="1" fontAlgn="base" hangingPunct="1">
        <a:spcBef>
          <a:spcPct val="50000"/>
        </a:spcBef>
        <a:spcAft>
          <a:spcPct val="0"/>
        </a:spcAft>
        <a:buFont typeface="Arial" charset="0"/>
        <a:buChar char="–"/>
        <a:defRPr sz="2000">
          <a:solidFill>
            <a:schemeClr val="tx1"/>
          </a:solidFill>
          <a:latin typeface="Arial" pitchFamily="34" charset="0"/>
          <a:cs typeface="Arial" pitchFamily="34" charset="0"/>
        </a:defRPr>
      </a:lvl3pPr>
      <a:lvl4pPr marL="858838" indent="-290513" algn="l" rtl="0" eaLnBrk="1" fontAlgn="base" hangingPunct="1">
        <a:spcBef>
          <a:spcPct val="50000"/>
        </a:spcBef>
        <a:spcAft>
          <a:spcPct val="0"/>
        </a:spcAft>
        <a:buFont typeface="Wingdings" pitchFamily="2" charset="2"/>
        <a:buChar char=""/>
        <a:defRPr sz="2000">
          <a:solidFill>
            <a:schemeClr val="tx1"/>
          </a:solidFill>
          <a:latin typeface="Arial" pitchFamily="34" charset="0"/>
          <a:cs typeface="Arial" pitchFamily="34" charset="0"/>
        </a:defRPr>
      </a:lvl4pPr>
      <a:lvl5pPr marL="1204913" indent="-346075" algn="l" rtl="0" eaLnBrk="1" fontAlgn="base" hangingPunct="1">
        <a:spcBef>
          <a:spcPct val="50000"/>
        </a:spcBef>
        <a:spcAft>
          <a:spcPct val="0"/>
        </a:spcAft>
        <a:buFont typeface="Arial" charset="0"/>
        <a:buChar char="–"/>
        <a:defRPr sz="2000">
          <a:solidFill>
            <a:schemeClr val="tx1"/>
          </a:solidFill>
          <a:latin typeface="Arial" pitchFamily="34" charset="0"/>
          <a:cs typeface="Arial" pitchFamily="34" charset="0"/>
        </a:defRPr>
      </a:lvl5pPr>
      <a:lvl6pPr marL="24606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6pPr>
      <a:lvl7pPr marL="29178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7pPr>
      <a:lvl8pPr marL="33750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8pPr>
      <a:lvl9pPr marL="3832225" indent="-174625" algn="l" rtl="0" eaLnBrk="1" fontAlgn="base" hangingPunct="1">
        <a:lnSpc>
          <a:spcPct val="110000"/>
        </a:lnSpc>
        <a:spcBef>
          <a:spcPct val="50000"/>
        </a:spcBef>
        <a:spcAft>
          <a:spcPct val="0"/>
        </a:spcAft>
        <a:buClr>
          <a:schemeClr val="tx2"/>
        </a:buClr>
        <a:buFont typeface="Wingdings" pitchFamily="2" charset="2"/>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unitycontainer/unity"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hyperlink" Target="https://msdn.microsoft.com/en-us/library/bb126445.aspx" TargetMode="External"/><Relationship Id="rId5" Type="http://schemas.openxmlformats.org/officeDocument/2006/relationships/hyperlink" Target="https://www.postsharp.net/" TargetMode="External"/><Relationship Id="rId4" Type="http://schemas.openxmlformats.org/officeDocument/2006/relationships/hyperlink" Target="https://msdn.microsoft.com/en-us/magazine/gg490353.asp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hyperlink" Target="mailto:tomas.bezouska@barclayscapital.com" TargetMode="External"/><Relationship Id="rId4" Type="http://schemas.openxmlformats.org/officeDocument/2006/relationships/hyperlink" Target="https://github.com/bezysoftware/presentation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msdn.microsoft.com/en-us/magazine/gg490353.aspx"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Grp="1" noChangeArrowheads="1"/>
          </p:cNvSpPr>
          <p:nvPr>
            <p:ph type="ctrTitle"/>
          </p:nvPr>
        </p:nvSpPr>
        <p:spPr>
          <a:xfrm>
            <a:off x="950913" y="2462689"/>
            <a:ext cx="6286649" cy="984885"/>
          </a:xfrm>
        </p:spPr>
        <p:txBody>
          <a:bodyPr/>
          <a:lstStyle/>
          <a:p>
            <a:r>
              <a:rPr lang="en-GB" dirty="0" smtClean="0">
                <a:latin typeface="Arial" charset="0"/>
                <a:cs typeface="Arial" charset="0"/>
              </a:rPr>
              <a:t>Developing enterprise applications</a:t>
            </a:r>
          </a:p>
        </p:txBody>
      </p:sp>
      <p:sp>
        <p:nvSpPr>
          <p:cNvPr id="22531" name="Rectangle 10"/>
          <p:cNvSpPr>
            <a:spLocks noGrp="1" noChangeArrowheads="1"/>
          </p:cNvSpPr>
          <p:nvPr>
            <p:ph type="subTitle" idx="1"/>
          </p:nvPr>
        </p:nvSpPr>
        <p:spPr>
          <a:xfrm>
            <a:off x="950912" y="3354445"/>
            <a:ext cx="6925005" cy="615553"/>
          </a:xfrm>
        </p:spPr>
        <p:txBody>
          <a:bodyPr/>
          <a:lstStyle/>
          <a:p>
            <a:r>
              <a:rPr lang="en-US" dirty="0" smtClean="0">
                <a:latin typeface="Arial" charset="0"/>
                <a:cs typeface="Arial" charset="0"/>
              </a:rPr>
              <a:t>Separating infrastructure from business logic using dependency injection and interception</a:t>
            </a:r>
            <a:endParaRPr lang="en-GB" dirty="0">
              <a:latin typeface="Arial" charset="0"/>
              <a:cs typeface="Arial" charset="0"/>
            </a:endParaRPr>
          </a:p>
        </p:txBody>
      </p:sp>
      <p:sp>
        <p:nvSpPr>
          <p:cNvPr id="22533" name="Text Box 9"/>
          <p:cNvSpPr txBox="1">
            <a:spLocks noChangeArrowheads="1"/>
          </p:cNvSpPr>
          <p:nvPr/>
        </p:nvSpPr>
        <p:spPr bwMode="auto">
          <a:xfrm>
            <a:off x="966788" y="4352925"/>
            <a:ext cx="2420937" cy="469900"/>
          </a:xfrm>
          <a:prstGeom prst="rect">
            <a:avLst/>
          </a:prstGeom>
          <a:noFill/>
          <a:ln w="9525">
            <a:noFill/>
            <a:miter lim="800000"/>
            <a:headEnd/>
            <a:tailEnd/>
          </a:ln>
        </p:spPr>
        <p:txBody>
          <a:bodyPr lIns="0" tIns="0" rIns="0" bIns="0">
            <a:spAutoFit/>
          </a:bodyPr>
          <a:lstStyle/>
          <a:p>
            <a:pPr>
              <a:spcBef>
                <a:spcPts val="300"/>
              </a:spcBef>
            </a:pPr>
            <a:r>
              <a:rPr lang="en-US" sz="1400" dirty="0" smtClean="0">
                <a:latin typeface="Arial" charset="0"/>
              </a:rPr>
              <a:t>25/11/2015</a:t>
            </a:r>
            <a:endParaRPr lang="en-US" sz="1400" dirty="0">
              <a:latin typeface="Arial" charset="0"/>
            </a:endParaRPr>
          </a:p>
          <a:p>
            <a:pPr>
              <a:spcBef>
                <a:spcPts val="300"/>
              </a:spcBef>
            </a:pPr>
            <a:r>
              <a:rPr lang="en-US" sz="1400" dirty="0" smtClean="0">
                <a:latin typeface="Arial" charset="0"/>
              </a:rPr>
              <a:t>Tom</a:t>
            </a:r>
            <a:r>
              <a:rPr lang="cs-CZ" sz="1400" dirty="0" err="1" smtClean="0">
                <a:latin typeface="Arial" charset="0"/>
              </a:rPr>
              <a:t>áš</a:t>
            </a:r>
            <a:r>
              <a:rPr lang="en-US" sz="1400" dirty="0" smtClean="0">
                <a:latin typeface="Arial" charset="0"/>
              </a:rPr>
              <a:t> </a:t>
            </a:r>
            <a:r>
              <a:rPr lang="en-US" sz="1400" dirty="0" err="1" smtClean="0">
                <a:latin typeface="Arial" charset="0"/>
              </a:rPr>
              <a:t>Bezou</a:t>
            </a:r>
            <a:r>
              <a:rPr lang="cs-CZ" sz="1400" dirty="0" smtClean="0">
                <a:latin typeface="Arial" charset="0"/>
              </a:rPr>
              <a:t>š</a:t>
            </a:r>
            <a:r>
              <a:rPr lang="en-US" sz="1400" dirty="0" smtClean="0">
                <a:latin typeface="Arial" charset="0"/>
              </a:rPr>
              <a:t>ka</a:t>
            </a:r>
            <a:endParaRPr lang="en-US" sz="1400" dirty="0">
              <a:latin typeface="Arial"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8"/>
          <p:cNvSpPr>
            <a:spLocks noGrp="1" noChangeArrowheads="1"/>
          </p:cNvSpPr>
          <p:nvPr>
            <p:ph type="title"/>
          </p:nvPr>
        </p:nvSpPr>
        <p:spPr/>
        <p:txBody>
          <a:bodyPr/>
          <a:lstStyle/>
          <a:p>
            <a:pPr eaLnBrk="1" hangingPunct="1"/>
            <a:r>
              <a:rPr lang="en-GB" dirty="0" smtClean="0">
                <a:latin typeface="Arial" charset="0"/>
                <a:cs typeface="Arial" charset="0"/>
              </a:rPr>
              <a:t>Resources</a:t>
            </a:r>
          </a:p>
        </p:txBody>
      </p:sp>
      <p:sp>
        <p:nvSpPr>
          <p:cNvPr id="16390" name="Rectangle 3"/>
          <p:cNvSpPr>
            <a:spLocks noChangeArrowheads="1"/>
          </p:cNvSpPr>
          <p:nvPr/>
        </p:nvSpPr>
        <p:spPr bwMode="auto">
          <a:xfrm>
            <a:off x="750887" y="1116012"/>
            <a:ext cx="8646609" cy="3238705"/>
          </a:xfrm>
          <a:prstGeom prst="rect">
            <a:avLst/>
          </a:prstGeom>
          <a:noFill/>
          <a:ln w="9525" algn="ctr">
            <a:noFill/>
            <a:miter lim="800000"/>
            <a:headEnd/>
            <a:tailEnd/>
          </a:ln>
        </p:spPr>
        <p:txBody>
          <a:bodyPr lIns="0" tIns="0" rIns="0" bIns="0"/>
          <a:lstStyle/>
          <a:p>
            <a:pPr marL="85725" indent="-85725">
              <a:spcBef>
                <a:spcPct val="35000"/>
              </a:spcBef>
              <a:buFont typeface="Arial" pitchFamily="34" charset="0"/>
              <a:buChar char="•"/>
            </a:pPr>
            <a:r>
              <a:rPr lang="en-GB" sz="1600" dirty="0" smtClean="0">
                <a:latin typeface="Arial" charset="0"/>
              </a:rPr>
              <a:t> Unity on </a:t>
            </a:r>
            <a:r>
              <a:rPr lang="en-GB" sz="1600" dirty="0" err="1" smtClean="0">
                <a:latin typeface="Arial" charset="0"/>
              </a:rPr>
              <a:t>github</a:t>
            </a:r>
            <a:r>
              <a:rPr lang="en-GB" sz="1600" dirty="0" smtClean="0">
                <a:latin typeface="Arial" charset="0"/>
              </a:rPr>
              <a:t> - </a:t>
            </a:r>
            <a:r>
              <a:rPr lang="en-GB" sz="1600" dirty="0" smtClean="0">
                <a:latin typeface="Arial" charset="0"/>
                <a:hlinkClick r:id="rId3"/>
              </a:rPr>
              <a:t>https://github.com/unitycontainer/unity</a:t>
            </a:r>
            <a:r>
              <a:rPr lang="en-GB" sz="1600" dirty="0" smtClean="0">
                <a:latin typeface="Arial" charset="0"/>
              </a:rPr>
              <a:t> </a:t>
            </a:r>
          </a:p>
          <a:p>
            <a:pPr marL="85725" indent="-85725">
              <a:spcBef>
                <a:spcPct val="35000"/>
              </a:spcBef>
              <a:buFont typeface="Arial" pitchFamily="34" charset="0"/>
              <a:buChar char="•"/>
            </a:pPr>
            <a:r>
              <a:rPr lang="en-GB" sz="1600" dirty="0" smtClean="0">
                <a:latin typeface="Arial" charset="0"/>
              </a:rPr>
              <a:t> AOP, Interception &amp; Unity - </a:t>
            </a:r>
            <a:r>
              <a:rPr lang="en-GB" sz="1600" dirty="0" smtClean="0">
                <a:latin typeface="Arial" charset="0"/>
                <a:hlinkClick r:id="rId4"/>
              </a:rPr>
              <a:t>https://msdn.microsoft.com/en-us/magazine/gg490353.aspx</a:t>
            </a:r>
            <a:endParaRPr lang="en-GB" sz="1600" dirty="0" smtClean="0">
              <a:latin typeface="Arial" charset="0"/>
            </a:endParaRPr>
          </a:p>
          <a:p>
            <a:pPr marL="85725" indent="-85725">
              <a:spcBef>
                <a:spcPct val="35000"/>
              </a:spcBef>
              <a:buFont typeface="Arial" pitchFamily="34" charset="0"/>
              <a:buChar char="•"/>
            </a:pPr>
            <a:r>
              <a:rPr lang="en-GB" sz="1600" dirty="0" smtClean="0">
                <a:latin typeface="Arial" charset="0"/>
              </a:rPr>
              <a:t> </a:t>
            </a:r>
            <a:r>
              <a:rPr lang="en-GB" sz="1600" dirty="0" err="1" smtClean="0">
                <a:latin typeface="Arial" charset="0"/>
              </a:rPr>
              <a:t>PostSharp</a:t>
            </a:r>
            <a:r>
              <a:rPr lang="en-GB" sz="1600" dirty="0" smtClean="0">
                <a:latin typeface="Arial" charset="0"/>
              </a:rPr>
              <a:t> - </a:t>
            </a:r>
            <a:r>
              <a:rPr lang="en-GB" sz="1600" dirty="0" smtClean="0">
                <a:latin typeface="Arial" charset="0"/>
                <a:hlinkClick r:id="rId5"/>
              </a:rPr>
              <a:t>https://www.postsharp.net</a:t>
            </a:r>
            <a:endParaRPr lang="en-GB" sz="1600" dirty="0" smtClean="0">
              <a:latin typeface="Arial" charset="0"/>
            </a:endParaRPr>
          </a:p>
          <a:p>
            <a:pPr marL="85725" indent="-85725">
              <a:spcBef>
                <a:spcPct val="35000"/>
              </a:spcBef>
              <a:buFont typeface="Arial" pitchFamily="34" charset="0"/>
              <a:buChar char="•"/>
            </a:pPr>
            <a:r>
              <a:rPr lang="en-GB" sz="1600" dirty="0" smtClean="0">
                <a:latin typeface="Arial" charset="0"/>
              </a:rPr>
              <a:t> Code generation &amp; T4 templates - </a:t>
            </a:r>
            <a:r>
              <a:rPr lang="en-GB" sz="1600" dirty="0" smtClean="0">
                <a:latin typeface="Arial" charset="0"/>
                <a:hlinkClick r:id="rId6"/>
              </a:rPr>
              <a:t>https://msdn.microsoft.com/en-us/library/bb126445.aspx</a:t>
            </a:r>
            <a:endParaRPr lang="en-GB" sz="1600" dirty="0" smtClean="0">
              <a:latin typeface="Arial" charset="0"/>
            </a:endParaRPr>
          </a:p>
          <a:p>
            <a:pPr marL="85725" indent="-85725">
              <a:spcBef>
                <a:spcPct val="35000"/>
              </a:spcBef>
              <a:buFont typeface="Arial" pitchFamily="34" charset="0"/>
              <a:buChar char="•"/>
            </a:pPr>
            <a:endParaRPr lang="en-GB" sz="1600" dirty="0" smtClean="0">
              <a:latin typeface="Arial" charset="0"/>
            </a:endParaRPr>
          </a:p>
          <a:p>
            <a:pPr marL="85725" indent="-85725" algn="ctr">
              <a:spcBef>
                <a:spcPct val="35000"/>
              </a:spcBef>
            </a:pPr>
            <a:endParaRPr lang="en-GB" sz="3000" kern="0" dirty="0" smtClean="0">
              <a:solidFill>
                <a:srgbClr val="00AEEF"/>
              </a:solidFill>
              <a:latin typeface="Arial" charset="0"/>
              <a:ea typeface="+mj-ea"/>
            </a:endParaRPr>
          </a:p>
          <a:p>
            <a:pPr marL="85725" indent="-85725" algn="ctr">
              <a:spcBef>
                <a:spcPct val="35000"/>
              </a:spcBef>
            </a:pPr>
            <a:endParaRPr lang="en-GB" sz="1600" dirty="0" smtClean="0">
              <a:latin typeface="Arial" charset="0"/>
            </a:endParaRP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8"/>
          <p:cNvSpPr>
            <a:spLocks noGrp="1" noChangeArrowheads="1"/>
          </p:cNvSpPr>
          <p:nvPr>
            <p:ph type="title"/>
          </p:nvPr>
        </p:nvSpPr>
        <p:spPr>
          <a:xfrm>
            <a:off x="755650" y="383530"/>
            <a:ext cx="8734425" cy="461665"/>
          </a:xfrm>
        </p:spPr>
        <p:txBody>
          <a:bodyPr/>
          <a:lstStyle/>
          <a:p>
            <a:pPr eaLnBrk="1" hangingPunct="1"/>
            <a:r>
              <a:rPr lang="en-GB" dirty="0" smtClean="0">
                <a:latin typeface="Arial" charset="0"/>
                <a:cs typeface="Arial" charset="0"/>
              </a:rPr>
              <a:t>Get in touch</a:t>
            </a:r>
          </a:p>
        </p:txBody>
      </p:sp>
      <p:sp>
        <p:nvSpPr>
          <p:cNvPr id="16390" name="Rectangle 3"/>
          <p:cNvSpPr>
            <a:spLocks noChangeArrowheads="1"/>
          </p:cNvSpPr>
          <p:nvPr/>
        </p:nvSpPr>
        <p:spPr bwMode="auto">
          <a:xfrm>
            <a:off x="750887" y="1116012"/>
            <a:ext cx="8646609" cy="3962981"/>
          </a:xfrm>
          <a:prstGeom prst="rect">
            <a:avLst/>
          </a:prstGeom>
          <a:noFill/>
          <a:ln w="9525" algn="ctr">
            <a:noFill/>
            <a:miter lim="800000"/>
            <a:headEnd/>
            <a:tailEnd/>
          </a:ln>
        </p:spPr>
        <p:txBody>
          <a:bodyPr lIns="0" tIns="0" rIns="0" bIns="0"/>
          <a:lstStyle/>
          <a:p>
            <a:pPr marL="85725" indent="-85725" algn="ctr">
              <a:spcBef>
                <a:spcPct val="35000"/>
              </a:spcBef>
            </a:pPr>
            <a:endParaRPr lang="en-GB" sz="1600" dirty="0" smtClean="0">
              <a:latin typeface="Arial" charset="0"/>
            </a:endParaRPr>
          </a:p>
        </p:txBody>
      </p:sp>
      <p:pic>
        <p:nvPicPr>
          <p:cNvPr id="3074" name="Picture 2" descr="Preview of your QR Code"/>
          <p:cNvPicPr>
            <a:picLocks noChangeAspect="1" noChangeArrowheads="1"/>
          </p:cNvPicPr>
          <p:nvPr/>
        </p:nvPicPr>
        <p:blipFill>
          <a:blip r:embed="rId3" cstate="print"/>
          <a:srcRect/>
          <a:stretch>
            <a:fillRect/>
          </a:stretch>
        </p:blipFill>
        <p:spPr bwMode="auto">
          <a:xfrm>
            <a:off x="3876550" y="3702913"/>
            <a:ext cx="2009822" cy="2009823"/>
          </a:xfrm>
          <a:prstGeom prst="rect">
            <a:avLst/>
          </a:prstGeom>
          <a:noFill/>
        </p:spPr>
      </p:pic>
      <p:sp>
        <p:nvSpPr>
          <p:cNvPr id="5" name="Rectangle 4"/>
          <p:cNvSpPr/>
          <p:nvPr/>
        </p:nvSpPr>
        <p:spPr>
          <a:xfrm>
            <a:off x="887240" y="2415137"/>
            <a:ext cx="7976102" cy="1117229"/>
          </a:xfrm>
          <a:prstGeom prst="rect">
            <a:avLst/>
          </a:prstGeom>
        </p:spPr>
        <p:txBody>
          <a:bodyPr wrap="square">
            <a:spAutoFit/>
          </a:bodyPr>
          <a:lstStyle/>
          <a:p>
            <a:pPr marL="85725" indent="-85725" algn="ctr">
              <a:spcBef>
                <a:spcPct val="35000"/>
              </a:spcBef>
            </a:pPr>
            <a:r>
              <a:rPr lang="en-GB" sz="1800" dirty="0" smtClean="0">
                <a:latin typeface="Arial" charset="0"/>
              </a:rPr>
              <a:t>All sources we created today are available here:</a:t>
            </a:r>
          </a:p>
          <a:p>
            <a:pPr marL="85725" indent="-85725" algn="ctr">
              <a:spcBef>
                <a:spcPct val="35000"/>
              </a:spcBef>
            </a:pPr>
            <a:r>
              <a:rPr lang="en-GB" sz="1800" dirty="0" smtClean="0">
                <a:latin typeface="Arial" charset="0"/>
                <a:hlinkClick r:id="rId4"/>
              </a:rPr>
              <a:t>https://github.com/bezysoftware/presentations</a:t>
            </a:r>
            <a:endParaRPr lang="en-GB" sz="1800" dirty="0" smtClean="0">
              <a:latin typeface="Arial" charset="0"/>
            </a:endParaRPr>
          </a:p>
          <a:p>
            <a:pPr marL="85725" indent="-85725" algn="ctr">
              <a:spcBef>
                <a:spcPct val="35000"/>
              </a:spcBef>
            </a:pPr>
            <a:r>
              <a:rPr lang="en-GB" sz="1800" dirty="0" smtClean="0">
                <a:latin typeface="Arial" charset="0"/>
              </a:rPr>
              <a:t>Pull requests are welcome </a:t>
            </a:r>
            <a:r>
              <a:rPr lang="en-GB" sz="1800" dirty="0" smtClean="0">
                <a:latin typeface="Arial" charset="0"/>
                <a:sym typeface="Wingdings" pitchFamily="2" charset="2"/>
              </a:rPr>
              <a:t></a:t>
            </a:r>
          </a:p>
        </p:txBody>
      </p:sp>
      <p:sp>
        <p:nvSpPr>
          <p:cNvPr id="6" name="Rectangle 5"/>
          <p:cNvSpPr/>
          <p:nvPr/>
        </p:nvSpPr>
        <p:spPr>
          <a:xfrm>
            <a:off x="823865" y="1348966"/>
            <a:ext cx="8030424" cy="400110"/>
          </a:xfrm>
          <a:prstGeom prst="rect">
            <a:avLst/>
          </a:prstGeom>
        </p:spPr>
        <p:txBody>
          <a:bodyPr wrap="square">
            <a:spAutoFit/>
          </a:bodyPr>
          <a:lstStyle/>
          <a:p>
            <a:pPr marL="85725" indent="-85725" algn="ctr">
              <a:spcBef>
                <a:spcPct val="35000"/>
              </a:spcBef>
            </a:pPr>
            <a:r>
              <a:rPr lang="cs-CZ" dirty="0" err="1" smtClean="0">
                <a:latin typeface="Arial" charset="0"/>
                <a:hlinkClick r:id="rId5"/>
              </a:rPr>
              <a:t>tomas.bezouska</a:t>
            </a:r>
            <a:r>
              <a:rPr lang="en-US" dirty="0" smtClean="0">
                <a:latin typeface="Arial" charset="0"/>
                <a:hlinkClick r:id="rId5"/>
              </a:rPr>
              <a:t>@</a:t>
            </a:r>
            <a:r>
              <a:rPr lang="en-US" dirty="0" err="1" smtClean="0">
                <a:latin typeface="Arial" charset="0"/>
                <a:hlinkClick r:id="rId5"/>
              </a:rPr>
              <a:t>barclayscapital.com</a:t>
            </a:r>
            <a:endParaRPr lang="en-US" dirty="0" smtClean="0">
              <a:latin typeface="Arial"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42950" y="384175"/>
            <a:ext cx="8747125" cy="460375"/>
          </a:xfrm>
        </p:spPr>
        <p:txBody>
          <a:bodyPr/>
          <a:lstStyle/>
          <a:p>
            <a:r>
              <a:rPr lang="en-GB" smtClean="0">
                <a:latin typeface="Arial" charset="0"/>
                <a:cs typeface="Arial" charset="0"/>
              </a:rPr>
              <a:t>Disclaimer</a:t>
            </a:r>
          </a:p>
        </p:txBody>
      </p:sp>
      <p:sp>
        <p:nvSpPr>
          <p:cNvPr id="49155" name="Content Placeholder 2"/>
          <p:cNvSpPr>
            <a:spLocks noGrp="1"/>
          </p:cNvSpPr>
          <p:nvPr>
            <p:ph idx="1"/>
          </p:nvPr>
        </p:nvSpPr>
        <p:spPr>
          <a:xfrm>
            <a:off x="742950" y="1095375"/>
            <a:ext cx="8683625" cy="4678204"/>
          </a:xfrm>
        </p:spPr>
        <p:txBody>
          <a:bodyPr/>
          <a:lstStyle/>
          <a:p>
            <a:pPr marL="0" lvl="1" indent="0">
              <a:buNone/>
            </a:pPr>
            <a:r>
              <a:rPr lang="en-GB" sz="800" dirty="0" smtClean="0">
                <a:latin typeface="Arial" charset="0"/>
                <a:cs typeface="Arial" charset="0"/>
              </a:rPr>
              <a:t>This document has been prepared by Barclays Bank PLC, acting through its investment bank (“Barclays”), for information purposes only. This document is an indicative summary of the terms and conditions of the securities/transaction described herein and may be amended, superseded or replaced by subsequent summaries. The final terms and conditions of the transaction and any related security will be set out in full in the applicable transaction confirmation, offering document(s), pricing supplement or binding transaction document(s).</a:t>
            </a:r>
          </a:p>
          <a:p>
            <a:pPr marL="0" lvl="1" indent="0">
              <a:buNone/>
            </a:pPr>
            <a:r>
              <a:rPr lang="en-GB" sz="800" dirty="0" smtClean="0">
                <a:latin typeface="Arial" charset="0"/>
                <a:cs typeface="Arial" charset="0"/>
              </a:rPr>
              <a:t>This document shall not constitute an underwriting commitment, an offer of financing, an offer to buy or sell, or the solicitation of an offer to buy or sell any securities described herein, which shall be subject to Barclays’ internal approvals. No transaction or service related thereto is contemplated without Barclays’ subsequent formal agreement. </a:t>
            </a:r>
          </a:p>
          <a:p>
            <a:pPr marL="0" lvl="1" indent="0">
              <a:buNone/>
            </a:pPr>
            <a:r>
              <a:rPr lang="en-GB" sz="800" dirty="0" smtClean="0">
                <a:latin typeface="Arial" charset="0"/>
                <a:cs typeface="Arial" charset="0"/>
              </a:rPr>
              <a:t>Barclays is acting solely as principal and not as advisor or fiduciary. Barclays does not provide, and has not provided, any investment advice or recommendation to you in relation to the transaction and/or any related securities described herein and is not responsible for providing or arranging for the provision of any general financial, strategic or specialist advice, including legal, regulatory, accounting, model auditing or taxation advice or services or any other services in relation to the transaction and/or any related securities described herein. Accordingly Barclays is under no obligation to, and shall not, determine the suitability for you of the transaction described herein. You must determine, on your own behalf or through independent professional advice, the merits, terms conditions and risks of the transaction described herein. You must also satisfy yourself that you are capable of assuming, and assume the risks of any such transaction. Neither Barclays nor any of its subsidiaries, affiliates or ultimate holding company, nor any of the subsidiaries or affiliates of such holding company (the“ Barclays Group”), nor any of their respective directors, officers, employees, representatives or agents, accepts any liability whatsoever for any direct, indirect or consequential losses (in contract, tort or otherwise) arising from the use of this document or its contents or reliance on the information contained herein. </a:t>
            </a:r>
          </a:p>
          <a:p>
            <a:pPr marL="0" lvl="1" indent="0">
              <a:buNone/>
            </a:pPr>
            <a:r>
              <a:rPr lang="en-GB" sz="800" dirty="0" smtClean="0">
                <a:latin typeface="Arial" charset="0"/>
                <a:cs typeface="Arial" charset="0"/>
              </a:rPr>
              <a:t>Barclays does not guarantee the accuracy or completeness of information which is contained in this document and which is stated to have been obtained from or is based upon trade and statistical services or other third party sources. Any data on past performance, modelling, scenario analysis or back-testing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The value of any investment may fluctuate as a result of market changes.  The information in this document is not intended to predict actual results and no assurances are given with respect thereto.</a:t>
            </a:r>
          </a:p>
          <a:p>
            <a:pPr marL="0" lvl="1" indent="0">
              <a:buNone/>
            </a:pPr>
            <a:r>
              <a:rPr lang="en-GB" sz="800" dirty="0" smtClean="0">
                <a:latin typeface="Arial" charset="0"/>
                <a:cs typeface="Arial" charset="0"/>
              </a:rPr>
              <a:t>Barclays is a full service securities firm engaged in a wide range of businesses and from time to time, in the ordinary course of its business, Barclays and/or other parts of the Barclays Group may hold long or short positions and trade or otherwise effect transactions for their own account or the account of their customers in the securities referred to herein and/or the debt or equity securities, assets or loans (or any derivatives thereof) of the companies referred to herein. Additionally, Barclays and/or other parts of the Barclays Group may have investment and commercial banking, lending, asset management and other relationships with parties which are or may become involved in the transactions referred to herein and/or which may have interests which could potentially conflict with the interests of the recipient hereof. Barclays and/or other parts of the Barclays Group have in place policies and procedures to restrict the flow of information and to identify, consider and manage such potential conflicts of interest. Accordingly, you acknowledge and agree that no part of the Barclays Group is required to restrict its activities as a result of the provision of this document, and that all parts of the Barclays Group may undertake any activities without further consultation with or notification to you.  Barclays shall not be required to account to you for any revenue or profits obtained in connection with any activities of the Barclays Group as referred to herein.  </a:t>
            </a:r>
          </a:p>
          <a:p>
            <a:pPr marL="0" lvl="1" indent="0">
              <a:buNone/>
            </a:pPr>
            <a:r>
              <a:rPr lang="en-GB" sz="800" dirty="0" smtClean="0">
                <a:latin typeface="Arial" charset="0"/>
                <a:cs typeface="Arial" charset="0"/>
              </a:rPr>
              <a:t>Barclays’ research analysts and research departments are independent from Barclays’ investment banking division and are subject to certain regulations and internal policies. Barclays’ research analysts may hold and make statements or investment recommendations and/or publish research reports with respect to any company referred to herein, the transactions contemplated herein or any person involved therein or related thereto that differ from or are inconsistent with the views or advice communicated by Barclays’ investment banking division.</a:t>
            </a:r>
          </a:p>
          <a:p>
            <a:pPr marL="0" lvl="1" indent="0">
              <a:buNone/>
            </a:pPr>
            <a:r>
              <a:rPr lang="en-GB" sz="800" dirty="0" smtClean="0">
                <a:latin typeface="Arial" charset="0"/>
                <a:cs typeface="Arial" charset="0"/>
              </a:rPr>
              <a:t>Barclays offers premier investment banking products and services to its clients through Barclays Bank PLC. Barclays Bank PLC is authorised by the Prudential Regulation Authority and regulated by the Financial Conduct Authority and the Prudential Regulation Authority and is a member of the London Stock Exchange. Barclays Bank PLC is registered in England No. 1026167 with its registered office at 1 Churchill Place, London E14 5HP. Copyright Barclays Bank PLC, 2015 (all rights reserved).</a:t>
            </a:r>
          </a:p>
          <a:p>
            <a:pPr marL="0" lvl="1" indent="0">
              <a:buNone/>
            </a:pPr>
            <a:r>
              <a:rPr lang="en-GB" sz="800" dirty="0" smtClean="0">
                <a:latin typeface="Arial" charset="0"/>
                <a:cs typeface="Arial" charset="0"/>
              </a:rPr>
              <a:t>This document is confidential, and no part of it may be reproduced, distributed or transmitted without the prior written permission of Barclays.</a:t>
            </a:r>
          </a:p>
          <a:p>
            <a:endParaRPr lang="en-GB" sz="800" dirty="0" smtClean="0">
              <a:latin typeface="Arial" charset="0"/>
              <a:cs typeface="Arial" charset="0"/>
            </a:endParaRPr>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716672" y="1096955"/>
            <a:ext cx="4253681" cy="3077766"/>
          </a:xfrm>
          <a:ln>
            <a:noFill/>
          </a:ln>
        </p:spPr>
        <p:txBody>
          <a:bodyPr/>
          <a:lstStyle/>
          <a:p>
            <a:pPr>
              <a:buClr>
                <a:schemeClr val="tx1"/>
              </a:buClr>
              <a:buFont typeface="Arial" pitchFamily="34" charset="0"/>
              <a:buChar char="•"/>
            </a:pPr>
            <a:r>
              <a:rPr lang="en-GB" sz="1600" dirty="0" smtClean="0"/>
              <a:t> Multinational banking company</a:t>
            </a:r>
          </a:p>
          <a:p>
            <a:pPr>
              <a:buClr>
                <a:schemeClr val="tx1"/>
              </a:buClr>
              <a:buFont typeface="Arial" pitchFamily="34" charset="0"/>
              <a:buChar char="•"/>
            </a:pPr>
            <a:r>
              <a:rPr lang="en-GB" sz="1600" dirty="0" smtClean="0"/>
              <a:t> ~ 130000 employees worldwide</a:t>
            </a:r>
          </a:p>
          <a:p>
            <a:pPr>
              <a:buClr>
                <a:schemeClr val="tx1"/>
              </a:buClr>
              <a:buFont typeface="Arial" pitchFamily="34" charset="0"/>
              <a:buChar char="•"/>
            </a:pPr>
            <a:r>
              <a:rPr lang="en-GB" sz="1600" dirty="0" smtClean="0"/>
              <a:t> Several firsts</a:t>
            </a:r>
          </a:p>
          <a:p>
            <a:pPr lvl="2">
              <a:buClr>
                <a:schemeClr val="tx1"/>
              </a:buClr>
              <a:buFont typeface="Arial" pitchFamily="34" charset="0"/>
              <a:buChar char="•"/>
            </a:pPr>
            <a:r>
              <a:rPr lang="en-GB" sz="1600" dirty="0" smtClean="0"/>
              <a:t>First UK credit card (1966)</a:t>
            </a:r>
          </a:p>
          <a:p>
            <a:pPr lvl="2">
              <a:buClr>
                <a:schemeClr val="tx1"/>
              </a:buClr>
              <a:buFont typeface="Arial" pitchFamily="34" charset="0"/>
              <a:buChar char="•"/>
            </a:pPr>
            <a:r>
              <a:rPr lang="en-GB" sz="1600" dirty="0" smtClean="0"/>
              <a:t>First ATM (1967)</a:t>
            </a:r>
          </a:p>
          <a:p>
            <a:pPr lvl="2">
              <a:buClr>
                <a:schemeClr val="tx1"/>
              </a:buClr>
              <a:buFont typeface="Arial" pitchFamily="34" charset="0"/>
              <a:buChar char="•"/>
            </a:pPr>
            <a:r>
              <a:rPr lang="en-GB" sz="1600" dirty="0" smtClean="0"/>
              <a:t>First UK debit card (1989)</a:t>
            </a:r>
          </a:p>
          <a:p>
            <a:pPr lvl="2">
              <a:buClr>
                <a:schemeClr val="tx1"/>
              </a:buClr>
              <a:buFont typeface="Arial" pitchFamily="34" charset="0"/>
              <a:buChar char="•"/>
            </a:pPr>
            <a:r>
              <a:rPr lang="en-GB" sz="1600" dirty="0" smtClean="0"/>
              <a:t>First financial institution to have a website (1995)</a:t>
            </a:r>
          </a:p>
          <a:p>
            <a:pPr lvl="2">
              <a:buClr>
                <a:schemeClr val="tx1"/>
              </a:buClr>
              <a:buFont typeface="Arial" pitchFamily="34" charset="0"/>
              <a:buChar char="•"/>
            </a:pPr>
            <a:endParaRPr lang="en-GB" sz="1600" dirty="0" smtClean="0"/>
          </a:p>
        </p:txBody>
      </p:sp>
      <p:sp>
        <p:nvSpPr>
          <p:cNvPr id="5" name="Title 4"/>
          <p:cNvSpPr>
            <a:spLocks noGrp="1"/>
          </p:cNvSpPr>
          <p:nvPr>
            <p:ph type="title"/>
          </p:nvPr>
        </p:nvSpPr>
        <p:spPr/>
        <p:txBody>
          <a:bodyPr/>
          <a:lstStyle/>
          <a:p>
            <a:r>
              <a:rPr lang="en-US" dirty="0" smtClean="0"/>
              <a:t>Barclays</a:t>
            </a:r>
            <a:endParaRPr lang="en-GB" dirty="0"/>
          </a:p>
        </p:txBody>
      </p:sp>
      <p:pic>
        <p:nvPicPr>
          <p:cNvPr id="24578" name="Picture 2" descr="http://d.ibtimes.co.uk/en/full/1428727/barclays-bank-headquarters-canary-wharf.jpg"/>
          <p:cNvPicPr>
            <a:picLocks noChangeAspect="1" noChangeArrowheads="1"/>
          </p:cNvPicPr>
          <p:nvPr/>
        </p:nvPicPr>
        <p:blipFill>
          <a:blip r:embed="rId2" cstate="print"/>
          <a:srcRect/>
          <a:stretch>
            <a:fillRect/>
          </a:stretch>
        </p:blipFill>
        <p:spPr bwMode="auto">
          <a:xfrm>
            <a:off x="5182576" y="1186005"/>
            <a:ext cx="4354812" cy="2985768"/>
          </a:xfrm>
          <a:prstGeom prst="rect">
            <a:avLst/>
          </a:prstGeom>
          <a:noFill/>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1"/>
          </p:nvPr>
        </p:nvSpPr>
        <p:spPr>
          <a:xfrm>
            <a:off x="707617" y="1087901"/>
            <a:ext cx="5177135" cy="2877711"/>
          </a:xfrm>
          <a:ln>
            <a:noFill/>
          </a:ln>
        </p:spPr>
        <p:txBody>
          <a:bodyPr/>
          <a:lstStyle/>
          <a:p>
            <a:pPr>
              <a:buClr>
                <a:schemeClr val="tx1"/>
              </a:buClr>
              <a:buFont typeface="Arial" pitchFamily="34" charset="0"/>
              <a:buChar char="•"/>
            </a:pPr>
            <a:r>
              <a:rPr lang="en-US" sz="1600" dirty="0" smtClean="0"/>
              <a:t> Prague 4 - </a:t>
            </a:r>
            <a:r>
              <a:rPr lang="en-US" sz="1600" dirty="0" err="1" smtClean="0"/>
              <a:t>Pankrac</a:t>
            </a:r>
            <a:endParaRPr lang="en-US" sz="1600" dirty="0" smtClean="0"/>
          </a:p>
          <a:p>
            <a:pPr>
              <a:buClr>
                <a:schemeClr val="tx1"/>
              </a:buClr>
              <a:buFont typeface="Arial" pitchFamily="34" charset="0"/>
              <a:buChar char="•"/>
            </a:pPr>
            <a:r>
              <a:rPr lang="en-US" sz="1600" dirty="0" smtClean="0"/>
              <a:t> ~</a:t>
            </a:r>
            <a:r>
              <a:rPr lang="cs-CZ" sz="1600" dirty="0" smtClean="0"/>
              <a:t>4</a:t>
            </a:r>
            <a:r>
              <a:rPr lang="en-GB" sz="1600" dirty="0" smtClean="0"/>
              <a:t>0</a:t>
            </a:r>
            <a:r>
              <a:rPr lang="cs-CZ" sz="1600" dirty="0" smtClean="0"/>
              <a:t>0</a:t>
            </a:r>
            <a:r>
              <a:rPr lang="en-GB" sz="1600" dirty="0" smtClean="0"/>
              <a:t> people</a:t>
            </a:r>
          </a:p>
          <a:p>
            <a:pPr>
              <a:buClr>
                <a:schemeClr val="tx1"/>
              </a:buClr>
              <a:buFont typeface="Arial" pitchFamily="34" charset="0"/>
              <a:buChar char="•"/>
            </a:pPr>
            <a:r>
              <a:rPr lang="en-GB" sz="1600" dirty="0" smtClean="0"/>
              <a:t> Mostly C# &amp; Java but plenty of other</a:t>
            </a:r>
          </a:p>
          <a:p>
            <a:pPr lvl="2">
              <a:buClr>
                <a:schemeClr val="tx1"/>
              </a:buClr>
              <a:buFont typeface="Arial" pitchFamily="34" charset="0"/>
              <a:buChar char="•"/>
            </a:pPr>
            <a:r>
              <a:rPr lang="en-GB" sz="1600" dirty="0" smtClean="0"/>
              <a:t>Android &amp; </a:t>
            </a:r>
            <a:r>
              <a:rPr lang="en-GB" sz="1600" dirty="0" err="1" smtClean="0"/>
              <a:t>iOS</a:t>
            </a:r>
            <a:endParaRPr lang="en-GB" sz="1600" dirty="0" smtClean="0"/>
          </a:p>
          <a:p>
            <a:pPr lvl="2">
              <a:buClr>
                <a:schemeClr val="tx1"/>
              </a:buClr>
              <a:buFont typeface="Arial" pitchFamily="34" charset="0"/>
              <a:buChar char="•"/>
            </a:pPr>
            <a:r>
              <a:rPr lang="en-GB" sz="1600" dirty="0" err="1" smtClean="0"/>
              <a:t>TypeScript</a:t>
            </a:r>
            <a:endParaRPr lang="en-GB" sz="1600" dirty="0" smtClean="0"/>
          </a:p>
          <a:p>
            <a:pPr lvl="2">
              <a:buClr>
                <a:schemeClr val="tx1"/>
              </a:buClr>
              <a:buFont typeface="Arial" pitchFamily="34" charset="0"/>
              <a:buChar char="•"/>
            </a:pPr>
            <a:r>
              <a:rPr lang="en-GB" sz="1600" dirty="0" smtClean="0"/>
              <a:t>Angular</a:t>
            </a:r>
          </a:p>
          <a:p>
            <a:pPr lvl="2">
              <a:buClr>
                <a:schemeClr val="tx1"/>
              </a:buClr>
              <a:buFont typeface="Arial" pitchFamily="34" charset="0"/>
              <a:buChar char="•"/>
            </a:pPr>
            <a:r>
              <a:rPr lang="en-GB" sz="1600" dirty="0" smtClean="0"/>
              <a:t>...</a:t>
            </a:r>
          </a:p>
          <a:p>
            <a:pPr>
              <a:buClr>
                <a:schemeClr val="tx1"/>
              </a:buClr>
              <a:buFont typeface="Arial" pitchFamily="34" charset="0"/>
              <a:buChar char="•"/>
            </a:pPr>
            <a:endParaRPr lang="en-GB" sz="1800" dirty="0" smtClean="0"/>
          </a:p>
        </p:txBody>
      </p:sp>
      <p:sp>
        <p:nvSpPr>
          <p:cNvPr id="5" name="Title 4"/>
          <p:cNvSpPr>
            <a:spLocks noGrp="1"/>
          </p:cNvSpPr>
          <p:nvPr>
            <p:ph type="title"/>
          </p:nvPr>
        </p:nvSpPr>
        <p:spPr/>
        <p:txBody>
          <a:bodyPr/>
          <a:lstStyle/>
          <a:p>
            <a:r>
              <a:rPr lang="en-US" dirty="0" smtClean="0"/>
              <a:t>Prague Office</a:t>
            </a:r>
            <a:endParaRPr lang="en-GB" dirty="0"/>
          </a:p>
        </p:txBody>
      </p:sp>
      <p:pic>
        <p:nvPicPr>
          <p:cNvPr id="14" name="Picture 54" descr="Geminipics.jpg"/>
          <p:cNvPicPr>
            <a:picLocks noChangeAspect="1"/>
          </p:cNvPicPr>
          <p:nvPr/>
        </p:nvPicPr>
        <p:blipFill>
          <a:blip r:embed="rId2" cstate="print"/>
          <a:srcRect/>
          <a:stretch>
            <a:fillRect/>
          </a:stretch>
        </p:blipFill>
        <p:spPr bwMode="auto">
          <a:xfrm>
            <a:off x="5925107" y="692698"/>
            <a:ext cx="3500439" cy="2820987"/>
          </a:xfrm>
          <a:prstGeom prst="rect">
            <a:avLst/>
          </a:prstGeom>
          <a:noFill/>
          <a:ln w="9525">
            <a:noFill/>
            <a:miter lim="800000"/>
            <a:headEnd/>
            <a:tailEnd/>
          </a:ln>
        </p:spPr>
      </p:pic>
      <p:pic>
        <p:nvPicPr>
          <p:cNvPr id="10" name="Picture 9" descr="Polygon.jpg"/>
          <p:cNvPicPr>
            <a:picLocks noChangeAspect="1"/>
          </p:cNvPicPr>
          <p:nvPr/>
        </p:nvPicPr>
        <p:blipFill>
          <a:blip r:embed="rId3" cstate="print"/>
          <a:stretch>
            <a:fillRect/>
          </a:stretch>
        </p:blipFill>
        <p:spPr>
          <a:xfrm>
            <a:off x="5921720" y="3576118"/>
            <a:ext cx="3493884" cy="2606832"/>
          </a:xfrm>
          <a:prstGeom prst="rect">
            <a:avLst/>
          </a:prstGeom>
        </p:spPr>
      </p:pic>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8"/>
          <p:cNvSpPr>
            <a:spLocks noGrp="1" noChangeArrowheads="1"/>
          </p:cNvSpPr>
          <p:nvPr>
            <p:ph type="title"/>
          </p:nvPr>
        </p:nvSpPr>
        <p:spPr/>
        <p:txBody>
          <a:bodyPr/>
          <a:lstStyle/>
          <a:p>
            <a:pPr eaLnBrk="1" hangingPunct="1"/>
            <a:r>
              <a:rPr lang="en-GB" dirty="0" smtClean="0">
                <a:latin typeface="Arial" charset="0"/>
                <a:cs typeface="Arial" charset="0"/>
              </a:rPr>
              <a:t>Basic pre-requisites</a:t>
            </a:r>
          </a:p>
        </p:txBody>
      </p:sp>
      <p:sp>
        <p:nvSpPr>
          <p:cNvPr id="16390" name="Rectangle 3"/>
          <p:cNvSpPr>
            <a:spLocks noChangeArrowheads="1"/>
          </p:cNvSpPr>
          <p:nvPr/>
        </p:nvSpPr>
        <p:spPr bwMode="auto">
          <a:xfrm>
            <a:off x="750888" y="1116012"/>
            <a:ext cx="8177452" cy="3962981"/>
          </a:xfrm>
          <a:prstGeom prst="rect">
            <a:avLst/>
          </a:prstGeom>
          <a:noFill/>
          <a:ln w="9525" algn="ctr">
            <a:noFill/>
            <a:miter lim="800000"/>
            <a:headEnd/>
            <a:tailEnd/>
          </a:ln>
        </p:spPr>
        <p:txBody>
          <a:bodyPr lIns="0" tIns="0" rIns="0" bIns="0"/>
          <a:lstStyle/>
          <a:p>
            <a:pPr marL="85725" indent="-85725">
              <a:spcBef>
                <a:spcPct val="35000"/>
              </a:spcBef>
            </a:pPr>
            <a:r>
              <a:rPr lang="en-GB" sz="1600" dirty="0" smtClean="0">
                <a:latin typeface="Arial" charset="0"/>
              </a:rPr>
              <a:t>You should already know what followings are and how they are used:</a:t>
            </a:r>
          </a:p>
          <a:p>
            <a:pPr marL="85725" indent="-85725">
              <a:spcBef>
                <a:spcPct val="35000"/>
              </a:spcBef>
              <a:buFont typeface="Arial" pitchFamily="34" charset="0"/>
              <a:buChar char="•"/>
            </a:pPr>
            <a:r>
              <a:rPr lang="en-GB" sz="1600" dirty="0" smtClean="0">
                <a:latin typeface="Arial" charset="0"/>
              </a:rPr>
              <a:t> Classes</a:t>
            </a:r>
          </a:p>
          <a:p>
            <a:pPr marL="85725" indent="-85725">
              <a:spcBef>
                <a:spcPct val="35000"/>
              </a:spcBef>
              <a:buFont typeface="Arial" pitchFamily="34" charset="0"/>
              <a:buChar char="•"/>
            </a:pPr>
            <a:r>
              <a:rPr lang="en-GB" sz="1600" dirty="0" smtClean="0">
                <a:latin typeface="Arial" charset="0"/>
              </a:rPr>
              <a:t> Interfaces</a:t>
            </a:r>
          </a:p>
          <a:p>
            <a:pPr marL="85725" indent="-85725">
              <a:spcBef>
                <a:spcPct val="35000"/>
              </a:spcBef>
              <a:buFont typeface="Arial" pitchFamily="34" charset="0"/>
              <a:buChar char="•"/>
            </a:pPr>
            <a:r>
              <a:rPr lang="en-GB" sz="1600" dirty="0" smtClean="0">
                <a:latin typeface="Arial" charset="0"/>
              </a:rPr>
              <a:t> Inheritance</a:t>
            </a:r>
          </a:p>
          <a:p>
            <a:pPr marL="85725" indent="-85725">
              <a:spcBef>
                <a:spcPct val="35000"/>
              </a:spcBef>
              <a:buFont typeface="Arial" pitchFamily="34" charset="0"/>
              <a:buChar char="•"/>
            </a:pPr>
            <a:r>
              <a:rPr lang="en-GB" sz="1600" dirty="0" smtClean="0">
                <a:latin typeface="Arial" charset="0"/>
              </a:rPr>
              <a:t> ... </a:t>
            </a:r>
            <a:r>
              <a:rPr lang="en-GB" sz="1600" b="1" dirty="0" smtClean="0">
                <a:latin typeface="Arial" charset="0"/>
              </a:rPr>
              <a:t>OOP</a:t>
            </a:r>
          </a:p>
          <a:p>
            <a:pPr marL="85725" indent="-85725">
              <a:spcBef>
                <a:spcPct val="35000"/>
              </a:spcBef>
            </a:pPr>
            <a:endParaRPr lang="en-GB" sz="1600" dirty="0" smtClean="0">
              <a:latin typeface="Arial" charset="0"/>
            </a:endParaRPr>
          </a:p>
          <a:p>
            <a:pPr marL="85725" indent="-85725">
              <a:spcBef>
                <a:spcPct val="35000"/>
              </a:spcBef>
            </a:pPr>
            <a:endParaRPr lang="en-GB" sz="1600" dirty="0">
              <a:latin typeface="Arial" charset="0"/>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8"/>
          <p:cNvSpPr>
            <a:spLocks noGrp="1" noChangeArrowheads="1"/>
          </p:cNvSpPr>
          <p:nvPr>
            <p:ph type="title"/>
          </p:nvPr>
        </p:nvSpPr>
        <p:spPr/>
        <p:txBody>
          <a:bodyPr/>
          <a:lstStyle/>
          <a:p>
            <a:pPr eaLnBrk="1" hangingPunct="1"/>
            <a:r>
              <a:rPr lang="en-GB" dirty="0" smtClean="0">
                <a:latin typeface="Arial" charset="0"/>
                <a:cs typeface="Arial" charset="0"/>
              </a:rPr>
              <a:t>Scenario</a:t>
            </a:r>
          </a:p>
        </p:txBody>
      </p:sp>
      <p:sp>
        <p:nvSpPr>
          <p:cNvPr id="16390" name="Rectangle 3"/>
          <p:cNvSpPr>
            <a:spLocks noChangeArrowheads="1"/>
          </p:cNvSpPr>
          <p:nvPr/>
        </p:nvSpPr>
        <p:spPr bwMode="auto">
          <a:xfrm>
            <a:off x="750887" y="1116012"/>
            <a:ext cx="8610395" cy="4827587"/>
          </a:xfrm>
          <a:prstGeom prst="rect">
            <a:avLst/>
          </a:prstGeom>
          <a:noFill/>
          <a:ln w="9525" algn="ctr">
            <a:noFill/>
            <a:miter lim="800000"/>
            <a:headEnd/>
            <a:tailEnd/>
          </a:ln>
        </p:spPr>
        <p:txBody>
          <a:bodyPr lIns="0" tIns="0" rIns="0" bIns="0"/>
          <a:lstStyle/>
          <a:p>
            <a:pPr marL="85725" indent="-85725">
              <a:spcBef>
                <a:spcPct val="35000"/>
              </a:spcBef>
            </a:pPr>
            <a:r>
              <a:rPr lang="en-GB" dirty="0" smtClean="0">
                <a:latin typeface="Arial" charset="0"/>
              </a:rPr>
              <a:t>Let’s have the following simple scenario:</a:t>
            </a:r>
          </a:p>
          <a:p>
            <a:pPr marL="85725" indent="-85725">
              <a:spcBef>
                <a:spcPct val="35000"/>
              </a:spcBef>
            </a:pPr>
            <a:endParaRPr lang="en-GB" sz="1600" dirty="0" smtClean="0">
              <a:latin typeface="Arial" charset="0"/>
            </a:endParaRPr>
          </a:p>
          <a:p>
            <a:pPr marL="85725" indent="-85725">
              <a:spcBef>
                <a:spcPct val="35000"/>
              </a:spcBef>
              <a:buFont typeface="Arial" pitchFamily="34" charset="0"/>
              <a:buChar char="•"/>
            </a:pPr>
            <a:r>
              <a:rPr lang="en-GB" sz="1600" dirty="0" smtClean="0">
                <a:latin typeface="Arial" charset="0"/>
              </a:rPr>
              <a:t> Customer wants us to create a calculator</a:t>
            </a:r>
          </a:p>
          <a:p>
            <a:pPr marL="542925" lvl="1" indent="-85725">
              <a:spcBef>
                <a:spcPct val="35000"/>
              </a:spcBef>
              <a:buFont typeface="Arial" pitchFamily="34" charset="0"/>
              <a:buChar char="•"/>
            </a:pPr>
            <a:r>
              <a:rPr lang="en-GB" sz="1600" dirty="0" smtClean="0">
                <a:latin typeface="Arial" charset="0"/>
              </a:rPr>
              <a:t> Command Line “UI”</a:t>
            </a:r>
          </a:p>
          <a:p>
            <a:pPr marL="1000125" lvl="2" indent="-85725">
              <a:spcBef>
                <a:spcPct val="35000"/>
              </a:spcBef>
              <a:buFont typeface="Arial" pitchFamily="34" charset="0"/>
              <a:buChar char="•"/>
            </a:pPr>
            <a:r>
              <a:rPr lang="en-GB" sz="1600" dirty="0" smtClean="0">
                <a:latin typeface="Arial" charset="0"/>
              </a:rPr>
              <a:t> Read input </a:t>
            </a:r>
          </a:p>
          <a:p>
            <a:pPr marL="1000125" lvl="2" indent="-85725">
              <a:spcBef>
                <a:spcPct val="35000"/>
              </a:spcBef>
              <a:buFont typeface="Arial" pitchFamily="34" charset="0"/>
              <a:buChar char="•"/>
            </a:pPr>
            <a:r>
              <a:rPr lang="en-GB" sz="1600" dirty="0" smtClean="0">
                <a:latin typeface="Arial" charset="0"/>
              </a:rPr>
              <a:t> Calculate</a:t>
            </a:r>
          </a:p>
          <a:p>
            <a:pPr marL="1000125" lvl="2" indent="-85725">
              <a:spcBef>
                <a:spcPct val="35000"/>
              </a:spcBef>
              <a:buFont typeface="Arial" pitchFamily="34" charset="0"/>
              <a:buChar char="•"/>
            </a:pPr>
            <a:r>
              <a:rPr lang="en-GB" sz="1600" dirty="0" smtClean="0">
                <a:latin typeface="Arial" charset="0"/>
              </a:rPr>
              <a:t> Write output</a:t>
            </a:r>
          </a:p>
          <a:p>
            <a:pPr marL="1000125" lvl="2" indent="-85725">
              <a:spcBef>
                <a:spcPct val="35000"/>
              </a:spcBef>
              <a:buFont typeface="Arial" pitchFamily="34" charset="0"/>
              <a:buChar char="•"/>
            </a:pPr>
            <a:r>
              <a:rPr lang="en-GB" sz="1600" dirty="0" smtClean="0">
                <a:latin typeface="Arial" charset="0"/>
              </a:rPr>
              <a:t> Repeat until empty string</a:t>
            </a:r>
          </a:p>
          <a:p>
            <a:pPr marL="542925" lvl="1" indent="-85725">
              <a:spcBef>
                <a:spcPct val="35000"/>
              </a:spcBef>
              <a:buFont typeface="Arial" pitchFamily="34" charset="0"/>
              <a:buChar char="•"/>
            </a:pPr>
            <a:r>
              <a:rPr lang="en-GB" sz="1600" dirty="0" smtClean="0">
                <a:latin typeface="Arial" charset="0"/>
              </a:rPr>
              <a:t> Calculation must end by multiplying the result by a magic number obtained from a server</a:t>
            </a:r>
          </a:p>
          <a:p>
            <a:pPr marL="1000125" lvl="2" indent="-85725">
              <a:spcBef>
                <a:spcPct val="35000"/>
              </a:spcBef>
              <a:buFont typeface="Arial" pitchFamily="34" charset="0"/>
              <a:buChar char="•"/>
            </a:pPr>
            <a:r>
              <a:rPr lang="en-GB" sz="1600" dirty="0" smtClean="0">
                <a:latin typeface="Arial" charset="0"/>
              </a:rPr>
              <a:t> Server might get overloaded, requests timeout – retrying is needed</a:t>
            </a:r>
          </a:p>
          <a:p>
            <a:pPr marL="542925" lvl="1" indent="-85725">
              <a:spcBef>
                <a:spcPct val="35000"/>
              </a:spcBef>
              <a:buFont typeface="Arial" pitchFamily="34" charset="0"/>
              <a:buChar char="•"/>
            </a:pPr>
            <a:r>
              <a:rPr lang="en-GB" sz="1600" dirty="0" smtClean="0">
                <a:latin typeface="Arial" charset="0"/>
              </a:rPr>
              <a:t> All entered equations / results should be logged</a:t>
            </a:r>
          </a:p>
          <a:p>
            <a:pPr marL="542925" lvl="1" indent="-85725">
              <a:spcBef>
                <a:spcPct val="35000"/>
              </a:spcBef>
              <a:buFont typeface="Arial" pitchFamily="34" charset="0"/>
              <a:buChar char="•"/>
            </a:pPr>
            <a:endParaRPr lang="en-GB" sz="1600" dirty="0" smtClean="0">
              <a:latin typeface="Arial" charset="0"/>
            </a:endParaRPr>
          </a:p>
          <a:p>
            <a:pPr marL="85725" indent="-85725">
              <a:spcBef>
                <a:spcPct val="35000"/>
              </a:spcBef>
            </a:pPr>
            <a:r>
              <a:rPr lang="en-GB" sz="1600" dirty="0" smtClean="0">
                <a:latin typeface="Arial" charset="0"/>
              </a:rPr>
              <a:t>Naturally, customer demands that the application “must not contain any bugs” </a:t>
            </a:r>
            <a:r>
              <a:rPr lang="en-GB" sz="1600" dirty="0" smtClean="0">
                <a:latin typeface="Arial" charset="0"/>
                <a:sym typeface="Wingdings" pitchFamily="2" charset="2"/>
              </a:rPr>
              <a:t></a:t>
            </a:r>
            <a:endParaRPr lang="en-GB" sz="1600" dirty="0">
              <a:latin typeface="Arial" charset="0"/>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8"/>
          <p:cNvSpPr>
            <a:spLocks noGrp="1" noChangeArrowheads="1"/>
          </p:cNvSpPr>
          <p:nvPr>
            <p:ph type="title"/>
          </p:nvPr>
        </p:nvSpPr>
        <p:spPr>
          <a:xfrm>
            <a:off x="2869949" y="3027142"/>
            <a:ext cx="3956364" cy="461665"/>
          </a:xfrm>
        </p:spPr>
        <p:txBody>
          <a:bodyPr/>
          <a:lstStyle/>
          <a:p>
            <a:pPr algn="ctr"/>
            <a:r>
              <a:rPr lang="en-US" dirty="0" smtClean="0">
                <a:latin typeface="Arial" charset="0"/>
              </a:rPr>
              <a:t>Time for the code</a:t>
            </a:r>
            <a:endParaRPr lang="en-GB" dirty="0" smtClean="0">
              <a:latin typeface="Arial" charset="0"/>
              <a:cs typeface="Arial"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p:cNvSpPr>
            <a:spLocks noGrp="1" noChangeArrowheads="1"/>
          </p:cNvSpPr>
          <p:nvPr>
            <p:ph type="title"/>
          </p:nvPr>
        </p:nvSpPr>
        <p:spPr/>
        <p:txBody>
          <a:bodyPr/>
          <a:lstStyle/>
          <a:p>
            <a:pPr eaLnBrk="1" hangingPunct="1"/>
            <a:r>
              <a:rPr lang="en-GB" dirty="0" smtClean="0">
                <a:latin typeface="Arial" charset="0"/>
                <a:cs typeface="Arial" charset="0"/>
              </a:rPr>
              <a:t>Separating business from infrastructure</a:t>
            </a:r>
          </a:p>
        </p:txBody>
      </p:sp>
      <p:sp>
        <p:nvSpPr>
          <p:cNvPr id="20483" name="Rectangle 9"/>
          <p:cNvSpPr>
            <a:spLocks noGrp="1" noChangeArrowheads="1"/>
          </p:cNvSpPr>
          <p:nvPr>
            <p:ph type="body" idx="4294967295"/>
          </p:nvPr>
        </p:nvSpPr>
        <p:spPr>
          <a:xfrm>
            <a:off x="763588" y="1133475"/>
            <a:ext cx="8670925" cy="3939540"/>
          </a:xfrm>
        </p:spPr>
        <p:txBody>
          <a:bodyPr/>
          <a:lstStyle/>
          <a:p>
            <a:pPr lvl="1" eaLnBrk="1" hangingPunct="1">
              <a:buFont typeface="Wingdings" pitchFamily="2" charset="2"/>
              <a:buNone/>
            </a:pPr>
            <a:r>
              <a:rPr lang="en-GB" sz="1600" dirty="0" smtClean="0">
                <a:solidFill>
                  <a:schemeClr val="accent1"/>
                </a:solidFill>
                <a:latin typeface="Arial" charset="0"/>
                <a:cs typeface="Arial" charset="0"/>
              </a:rPr>
              <a:t>Dynamically generate code around your implementations</a:t>
            </a:r>
          </a:p>
          <a:p>
            <a:pPr lvl="1" eaLnBrk="1" hangingPunct="1">
              <a:buFont typeface="Wingdings" pitchFamily="2" charset="2"/>
              <a:buNone/>
            </a:pPr>
            <a:endParaRPr lang="en-GB" sz="1600" dirty="0" smtClean="0">
              <a:solidFill>
                <a:schemeClr val="accent1"/>
              </a:solidFill>
              <a:latin typeface="Arial" charset="0"/>
              <a:cs typeface="Arial" charset="0"/>
            </a:endParaRPr>
          </a:p>
          <a:p>
            <a:pPr lvl="1"/>
            <a:r>
              <a:rPr lang="en-GB" sz="1600" dirty="0" smtClean="0">
                <a:latin typeface="Arial" charset="0"/>
                <a:cs typeface="Arial" charset="0"/>
              </a:rPr>
              <a:t>Assembly weaving</a:t>
            </a:r>
          </a:p>
          <a:p>
            <a:pPr lvl="2"/>
            <a:r>
              <a:rPr lang="en-GB" sz="1600" dirty="0" smtClean="0">
                <a:latin typeface="Arial" charset="0"/>
                <a:cs typeface="Arial" charset="0"/>
              </a:rPr>
              <a:t>Compile time – modify generated IL / </a:t>
            </a:r>
            <a:r>
              <a:rPr lang="en-GB" sz="1600" dirty="0" err="1" smtClean="0">
                <a:latin typeface="Arial" charset="0"/>
                <a:cs typeface="Arial" charset="0"/>
              </a:rPr>
              <a:t>Bytecode</a:t>
            </a:r>
            <a:endParaRPr lang="en-GB" sz="1600" dirty="0" smtClean="0">
              <a:latin typeface="Arial" charset="0"/>
              <a:cs typeface="Arial" charset="0"/>
            </a:endParaRPr>
          </a:p>
          <a:p>
            <a:pPr lvl="2"/>
            <a:r>
              <a:rPr lang="en-GB" sz="1600" dirty="0" err="1" smtClean="0">
                <a:latin typeface="Arial" charset="0"/>
                <a:cs typeface="Arial" charset="0"/>
              </a:rPr>
              <a:t>PostSharp</a:t>
            </a:r>
            <a:r>
              <a:rPr lang="en-GB" sz="1600" dirty="0" smtClean="0">
                <a:latin typeface="Arial" charset="0"/>
                <a:cs typeface="Arial" charset="0"/>
              </a:rPr>
              <a:t> </a:t>
            </a:r>
          </a:p>
          <a:p>
            <a:pPr lvl="1"/>
            <a:r>
              <a:rPr lang="en-GB" sz="1600" dirty="0" smtClean="0">
                <a:latin typeface="Arial" charset="0"/>
                <a:cs typeface="Arial" charset="0"/>
              </a:rPr>
              <a:t>Source code weaving</a:t>
            </a:r>
          </a:p>
          <a:p>
            <a:pPr lvl="2"/>
            <a:r>
              <a:rPr lang="en-GB" sz="1600" dirty="0" smtClean="0">
                <a:latin typeface="Arial" charset="0"/>
                <a:cs typeface="Arial" charset="0"/>
              </a:rPr>
              <a:t>Pre-compile time – modify the source codes before compilation</a:t>
            </a:r>
          </a:p>
          <a:p>
            <a:pPr lvl="2"/>
            <a:r>
              <a:rPr lang="en-GB" sz="1600" dirty="0" smtClean="0">
                <a:latin typeface="Arial" charset="0"/>
                <a:cs typeface="Arial" charset="0"/>
              </a:rPr>
              <a:t>T4</a:t>
            </a:r>
          </a:p>
          <a:p>
            <a:pPr lvl="1"/>
            <a:r>
              <a:rPr lang="en-GB" sz="1600" dirty="0" smtClean="0">
                <a:latin typeface="Arial" charset="0"/>
                <a:cs typeface="Arial" charset="0"/>
              </a:rPr>
              <a:t>Interception</a:t>
            </a:r>
          </a:p>
          <a:p>
            <a:pPr lvl="2"/>
            <a:r>
              <a:rPr lang="en-GB" sz="1600" dirty="0" smtClean="0">
                <a:latin typeface="Arial" charset="0"/>
                <a:cs typeface="Arial" charset="0"/>
              </a:rPr>
              <a:t>Runtime – emit new type definitions during runtime and inject custom functionality</a:t>
            </a:r>
          </a:p>
          <a:p>
            <a:pPr lvl="2"/>
            <a:r>
              <a:rPr lang="en-GB" sz="1600" dirty="0" smtClean="0">
                <a:latin typeface="Arial" charset="0"/>
                <a:cs typeface="Arial" charset="0"/>
              </a:rPr>
              <a:t>Unity</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8"/>
          <p:cNvSpPr>
            <a:spLocks noGrp="1" noChangeArrowheads="1"/>
          </p:cNvSpPr>
          <p:nvPr>
            <p:ph type="title"/>
          </p:nvPr>
        </p:nvSpPr>
        <p:spPr/>
        <p:txBody>
          <a:bodyPr/>
          <a:lstStyle/>
          <a:p>
            <a:pPr eaLnBrk="1" hangingPunct="1"/>
            <a:r>
              <a:rPr lang="en-GB" dirty="0" smtClean="0">
                <a:latin typeface="Arial" charset="0"/>
                <a:cs typeface="Arial" charset="0"/>
              </a:rPr>
              <a:t>Interception pipeline</a:t>
            </a:r>
          </a:p>
        </p:txBody>
      </p:sp>
      <p:sp>
        <p:nvSpPr>
          <p:cNvPr id="20483" name="Rectangle 9"/>
          <p:cNvSpPr>
            <a:spLocks noGrp="1" noChangeArrowheads="1"/>
          </p:cNvSpPr>
          <p:nvPr>
            <p:ph type="body" idx="4294967295"/>
          </p:nvPr>
        </p:nvSpPr>
        <p:spPr>
          <a:xfrm>
            <a:off x="763588" y="1133475"/>
            <a:ext cx="8670925" cy="861774"/>
          </a:xfrm>
        </p:spPr>
        <p:txBody>
          <a:bodyPr/>
          <a:lstStyle/>
          <a:p>
            <a:pPr lvl="1"/>
            <a:r>
              <a:rPr lang="en-GB" sz="1600" dirty="0" smtClean="0">
                <a:latin typeface="Arial" charset="0"/>
                <a:cs typeface="Arial" charset="0"/>
              </a:rPr>
              <a:t>Implemented by wrapping the target object in a dynamically generated type</a:t>
            </a:r>
          </a:p>
          <a:p>
            <a:pPr lvl="1"/>
            <a:r>
              <a:rPr lang="en-GB" sz="1600" dirty="0" smtClean="0">
                <a:latin typeface="Arial" charset="0"/>
                <a:cs typeface="Arial" charset="0"/>
              </a:rPr>
              <a:t>When method is invoked, it goes through the pipeline, after method finishes, it goes back in reversed order</a:t>
            </a:r>
          </a:p>
        </p:txBody>
      </p:sp>
      <p:pic>
        <p:nvPicPr>
          <p:cNvPr id="99332" name="Picture 4" descr="https://i-msdn.sec.s-msft.com/dynimg/IC455765.jpg"/>
          <p:cNvPicPr>
            <a:picLocks noChangeAspect="1" noChangeArrowheads="1"/>
          </p:cNvPicPr>
          <p:nvPr/>
        </p:nvPicPr>
        <p:blipFill>
          <a:blip r:embed="rId3" cstate="print"/>
          <a:srcRect/>
          <a:stretch>
            <a:fillRect/>
          </a:stretch>
        </p:blipFill>
        <p:spPr bwMode="auto">
          <a:xfrm>
            <a:off x="2572850" y="3186080"/>
            <a:ext cx="5238750" cy="1504951"/>
          </a:xfrm>
          <a:prstGeom prst="rect">
            <a:avLst/>
          </a:prstGeom>
          <a:noFill/>
        </p:spPr>
      </p:pic>
      <p:sp>
        <p:nvSpPr>
          <p:cNvPr id="5" name="Rectangle 4"/>
          <p:cNvSpPr/>
          <p:nvPr/>
        </p:nvSpPr>
        <p:spPr>
          <a:xfrm>
            <a:off x="3409007" y="4822376"/>
            <a:ext cx="3752285" cy="246221"/>
          </a:xfrm>
          <a:prstGeom prst="rect">
            <a:avLst/>
          </a:prstGeom>
        </p:spPr>
        <p:txBody>
          <a:bodyPr wrap="square">
            <a:spAutoFit/>
          </a:bodyPr>
          <a:lstStyle/>
          <a:p>
            <a:r>
              <a:rPr lang="en-US" sz="1000" dirty="0" smtClean="0">
                <a:latin typeface="+mn-lt"/>
                <a:hlinkClick r:id="rId4"/>
              </a:rPr>
              <a:t>https://msdn.microsoft.com/en-us/magazine/gg490353.aspx</a:t>
            </a:r>
            <a:r>
              <a:rPr lang="en-US" sz="1000" dirty="0" smtClean="0">
                <a:latin typeface="+mn-lt"/>
              </a:rPr>
              <a:t> </a:t>
            </a:r>
            <a:endParaRPr lang="en-US" sz="1000" dirty="0">
              <a:latin typeface="+mn-lt"/>
            </a:endParaRP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8"/>
          <p:cNvSpPr>
            <a:spLocks noGrp="1" noChangeArrowheads="1"/>
          </p:cNvSpPr>
          <p:nvPr>
            <p:ph type="title"/>
          </p:nvPr>
        </p:nvSpPr>
        <p:spPr>
          <a:xfrm>
            <a:off x="2869949" y="3027142"/>
            <a:ext cx="3956364" cy="461665"/>
          </a:xfrm>
        </p:spPr>
        <p:txBody>
          <a:bodyPr/>
          <a:lstStyle/>
          <a:p>
            <a:pPr algn="ctr"/>
            <a:r>
              <a:rPr lang="en-US" dirty="0" smtClean="0">
                <a:latin typeface="Arial" charset="0"/>
              </a:rPr>
              <a:t>Time for the code</a:t>
            </a:r>
            <a:endParaRPr lang="en-GB" dirty="0" smtClean="0">
              <a:latin typeface="Arial" charset="0"/>
              <a:cs typeface="Arial" charset="0"/>
            </a:endParaRPr>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IB_PowerPoint_print_A4">
  <a:themeElements>
    <a:clrScheme name="LAN041_Barclays_Template_021612_1a 3">
      <a:dk1>
        <a:srgbClr val="000000"/>
      </a:dk1>
      <a:lt1>
        <a:srgbClr val="FFFFFF"/>
      </a:lt1>
      <a:dk2>
        <a:srgbClr val="EC8A40"/>
      </a:dk2>
      <a:lt2>
        <a:srgbClr val="FBDB81"/>
      </a:lt2>
      <a:accent1>
        <a:srgbClr val="00AEEF"/>
      </a:accent1>
      <a:accent2>
        <a:srgbClr val="CB5151"/>
      </a:accent2>
      <a:accent3>
        <a:srgbClr val="FFFFFF"/>
      </a:accent3>
      <a:accent4>
        <a:srgbClr val="000000"/>
      </a:accent4>
      <a:accent5>
        <a:srgbClr val="AAD3F6"/>
      </a:accent5>
      <a:accent6>
        <a:srgbClr val="B84949"/>
      </a:accent6>
      <a:hlink>
        <a:srgbClr val="969696"/>
      </a:hlink>
      <a:folHlink>
        <a:srgbClr val="00395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2"/>
        </a:solidFill>
        <a:ln w="9525" cap="flat" cmpd="sng" algn="ctr">
          <a:noFill/>
          <a:prstDash val="solid"/>
          <a:round/>
          <a:headEnd type="none" w="med" len="med"/>
          <a:tailEnd type="none" w="med" len="med"/>
        </a:ln>
        <a:effectLst/>
      </a:spPr>
      <a:bodyPr vert="horz" wrap="square" lIns="0" tIns="0" rIns="0" bIns="0" numCol="1" rtlCol="0"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sz="3600" b="0" i="0" u="none" strike="noStrike" cap="none" normalizeH="0" baseline="0" smtClean="0">
            <a:ln>
              <a:noFill/>
            </a:ln>
            <a:solidFill>
              <a:schemeClr val="bg2"/>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bg2"/>
            </a:solidFill>
            <a:effectLst/>
            <a:latin typeface="Arial" pitchFamily="34" charset="0"/>
          </a:defRPr>
        </a:defPPr>
      </a:lstStyle>
    </a:lnDef>
    <a:txDef>
      <a:spPr>
        <a:noFill/>
      </a:spPr>
      <a:bodyPr wrap="square" lIns="0" tIns="0" rIns="0" bIns="0" rtlCol="0">
        <a:spAutoFit/>
      </a:bodyPr>
      <a:lstStyle>
        <a:defPPr>
          <a:defRPr sz="2000" dirty="0" err="1" smtClean="0">
            <a:solidFill>
              <a:schemeClr val="tx1"/>
            </a:solidFill>
            <a:latin typeface="+mn-lt"/>
          </a:defRPr>
        </a:defPPr>
      </a:lstStyle>
    </a:txDef>
  </a:objectDefaults>
  <a:extraClrSchemeLst>
    <a:extraClrScheme>
      <a:clrScheme name="Slide master 1 1">
        <a:dk1>
          <a:srgbClr val="000000"/>
        </a:dk1>
        <a:lt1>
          <a:srgbClr val="FFFFFF"/>
        </a:lt1>
        <a:dk2>
          <a:srgbClr val="0F90C3"/>
        </a:dk2>
        <a:lt2>
          <a:srgbClr val="00AEEF"/>
        </a:lt2>
        <a:accent1>
          <a:srgbClr val="4D595F"/>
        </a:accent1>
        <a:accent2>
          <a:srgbClr val="00A9B1"/>
        </a:accent2>
        <a:accent3>
          <a:srgbClr val="FFFFFF"/>
        </a:accent3>
        <a:accent4>
          <a:srgbClr val="000000"/>
        </a:accent4>
        <a:accent5>
          <a:srgbClr val="B2B5B6"/>
        </a:accent5>
        <a:accent6>
          <a:srgbClr val="0099A0"/>
        </a:accent6>
        <a:hlink>
          <a:srgbClr val="007882"/>
        </a:hlink>
        <a:folHlink>
          <a:srgbClr val="143C78"/>
        </a:folHlink>
      </a:clrScheme>
      <a:clrMap bg1="lt1" tx1="dk1" bg2="lt2" tx2="dk2" accent1="accent1" accent2="accent2" accent3="accent3" accent4="accent4" accent5="accent5" accent6="accent6" hlink="hlink" folHlink="folHlink"/>
    </a:extraClrScheme>
    <a:extraClrScheme>
      <a:clrScheme name="LAN041_Barclays_Template_021612_1a 1">
        <a:dk1>
          <a:srgbClr val="000000"/>
        </a:dk1>
        <a:lt1>
          <a:srgbClr val="FFFFFF"/>
        </a:lt1>
        <a:dk2>
          <a:srgbClr val="EC8A40"/>
        </a:dk2>
        <a:lt2>
          <a:srgbClr val="FBDB81"/>
        </a:lt2>
        <a:accent1>
          <a:srgbClr val="00AEEF"/>
        </a:accent1>
        <a:accent2>
          <a:srgbClr val="969696"/>
        </a:accent2>
        <a:accent3>
          <a:srgbClr val="FFFFFF"/>
        </a:accent3>
        <a:accent4>
          <a:srgbClr val="000000"/>
        </a:accent4>
        <a:accent5>
          <a:srgbClr val="AAD3F6"/>
        </a:accent5>
        <a:accent6>
          <a:srgbClr val="878787"/>
        </a:accent6>
        <a:hlink>
          <a:srgbClr val="00395C"/>
        </a:hlink>
        <a:folHlink>
          <a:srgbClr val="CB5151"/>
        </a:folHlink>
      </a:clrScheme>
      <a:clrMap bg1="lt1" tx1="dk1" bg2="lt2" tx2="dk2" accent1="accent1" accent2="accent2" accent3="accent3" accent4="accent4" accent5="accent5" accent6="accent6" hlink="hlink" folHlink="folHlink"/>
    </a:extraClrScheme>
    <a:extraClrScheme>
      <a:clrScheme name="LAN041_Barclays_Template_021612_1a 2">
        <a:dk1>
          <a:srgbClr val="000000"/>
        </a:dk1>
        <a:lt1>
          <a:srgbClr val="FFFFFF"/>
        </a:lt1>
        <a:dk2>
          <a:srgbClr val="EC8A40"/>
        </a:dk2>
        <a:lt2>
          <a:srgbClr val="FBDB81"/>
        </a:lt2>
        <a:accent1>
          <a:srgbClr val="00AEEF"/>
        </a:accent1>
        <a:accent2>
          <a:srgbClr val="969696"/>
        </a:accent2>
        <a:accent3>
          <a:srgbClr val="FFFFFF"/>
        </a:accent3>
        <a:accent4>
          <a:srgbClr val="000000"/>
        </a:accent4>
        <a:accent5>
          <a:srgbClr val="AAD3F6"/>
        </a:accent5>
        <a:accent6>
          <a:srgbClr val="878787"/>
        </a:accent6>
        <a:hlink>
          <a:srgbClr val="000000"/>
        </a:hlink>
        <a:folHlink>
          <a:srgbClr val="00AEEF"/>
        </a:folHlink>
      </a:clrScheme>
      <a:clrMap bg1="lt1" tx1="dk1" bg2="lt2" tx2="dk2" accent1="accent1" accent2="accent2" accent3="accent3" accent4="accent4" accent5="accent5" accent6="accent6" hlink="hlink" folHlink="folHlink"/>
    </a:extraClrScheme>
    <a:extraClrScheme>
      <a:clrScheme name="LAN041_Barclays_Template_021612_1a 3">
        <a:dk1>
          <a:srgbClr val="000000"/>
        </a:dk1>
        <a:lt1>
          <a:srgbClr val="FFFFFF"/>
        </a:lt1>
        <a:dk2>
          <a:srgbClr val="EC8A40"/>
        </a:dk2>
        <a:lt2>
          <a:srgbClr val="FBDB81"/>
        </a:lt2>
        <a:accent1>
          <a:srgbClr val="00AEEF"/>
        </a:accent1>
        <a:accent2>
          <a:srgbClr val="CB5151"/>
        </a:accent2>
        <a:accent3>
          <a:srgbClr val="FFFFFF"/>
        </a:accent3>
        <a:accent4>
          <a:srgbClr val="000000"/>
        </a:accent4>
        <a:accent5>
          <a:srgbClr val="AAD3F6"/>
        </a:accent5>
        <a:accent6>
          <a:srgbClr val="B84949"/>
        </a:accent6>
        <a:hlink>
          <a:srgbClr val="969696"/>
        </a:hlink>
        <a:folHlink>
          <a:srgbClr val="00395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IB_PowerPoint_print_A4</Template>
  <TotalTime>18406</TotalTime>
  <Words>1346</Words>
  <Application>Microsoft Office PowerPoint</Application>
  <PresentationFormat>A4 Paper (210x297 mm)</PresentationFormat>
  <Paragraphs>87</Paragraphs>
  <Slides>12</Slides>
  <Notes>8</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IB_PowerPoint_print_A4</vt:lpstr>
      <vt:lpstr>Developing enterprise applications</vt:lpstr>
      <vt:lpstr>Barclays</vt:lpstr>
      <vt:lpstr>Prague Office</vt:lpstr>
      <vt:lpstr>Basic pre-requisites</vt:lpstr>
      <vt:lpstr>Scenario</vt:lpstr>
      <vt:lpstr>Time for the code</vt:lpstr>
      <vt:lpstr>Separating business from infrastructure</vt:lpstr>
      <vt:lpstr>Interception pipeline</vt:lpstr>
      <vt:lpstr>Time for the code</vt:lpstr>
      <vt:lpstr>Resources</vt:lpstr>
      <vt:lpstr>Get in touch</vt:lpstr>
      <vt:lpstr>Disclaimer</vt:lpstr>
    </vt:vector>
  </TitlesOfParts>
  <Company>Barclays Capital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enterprise applications</dc:title>
  <dc:creator>bezouskt</dc:creator>
  <cp:lastModifiedBy>bezouskt</cp:lastModifiedBy>
  <cp:revision>443</cp:revision>
  <dcterms:created xsi:type="dcterms:W3CDTF">2015-09-21T14:02:57Z</dcterms:created>
  <dcterms:modified xsi:type="dcterms:W3CDTF">2015-11-24T16:18:16Z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B_TRACKING_NAME">
    <vt:lpwstr>\\Intranet.barcapint.com\DFS-EMEA\GROUP\Ldn\Legacy\FMCS\printroom\Williams Lea - Services\Presentation Services\PowerPoint templates under revision\2007\IB_PowerPoint_print_A4.pptx - perdeaua - 20/05/2014 11:46:35</vt:lpwstr>
  </property>
</Properties>
</file>