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1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2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6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8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0152-B1B5-444E-8756-F62DC1963AF6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20D9-AEB6-4C3F-BE0C-20F8C6711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3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6" t="11144" r="2176" b="7016"/>
          <a:stretch/>
        </p:blipFill>
        <p:spPr>
          <a:xfrm>
            <a:off x="-345057" y="586595"/>
            <a:ext cx="12663578" cy="59867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6717" y="707366"/>
            <a:ext cx="2622430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82882" y="2084717"/>
            <a:ext cx="879896" cy="29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86399" y="611035"/>
            <a:ext cx="336431" cy="4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5946" y="2008515"/>
            <a:ext cx="336431" cy="4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5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shyama</dc:creator>
  <cp:lastModifiedBy>shyama</cp:lastModifiedBy>
  <cp:revision>2</cp:revision>
  <dcterms:created xsi:type="dcterms:W3CDTF">2017-08-22T16:00:41Z</dcterms:created>
  <dcterms:modified xsi:type="dcterms:W3CDTF">2017-08-22T16:09:58Z</dcterms:modified>
</cp:coreProperties>
</file>