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344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6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1363B-6C0C-47FA-8C71-18E4E1CAF4B9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BDFD-D73A-46DF-9D42-9297EDFF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0" cy="1000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2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0" cy="1000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3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0" cy="1000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1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0" cy="1000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3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0" cy="1000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57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0" cy="1000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57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0" cy="1000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32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0" cy="1000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10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Branca</dc:creator>
  <cp:lastModifiedBy>Rui Branca</cp:lastModifiedBy>
  <cp:revision>1</cp:revision>
  <dcterms:created xsi:type="dcterms:W3CDTF">2013-09-05T09:22:12Z</dcterms:created>
  <dcterms:modified xsi:type="dcterms:W3CDTF">2013-09-05T09:24:21Z</dcterms:modified>
</cp:coreProperties>
</file>