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4 функций (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get_number (), get_code 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get_number 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возвращает символы и их вероятности, которые программа получает на ввод с клавиатуры.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get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_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получает на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ввод длину кодируемого текста, чтобы программа знала, когда ей остановиться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и получает на ввод сам текст, который нам нужно закодировать.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выполняет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само кодирование текста, который введён.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9916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AFBC9B5-A67F-6A61-056A-6750F1AE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5470" y="1826432"/>
            <a:ext cx="4862209" cy="2932761"/>
          </a:xfr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E7423995-E388-A8DB-6E4E-5483289C4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59" y="1826431"/>
            <a:ext cx="4800082" cy="293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702</Words>
  <Application>Microsoft Office PowerPoint</Application>
  <PresentationFormat>Широкоэкранный</PresentationFormat>
  <Paragraphs>118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15</cp:revision>
  <dcterms:created xsi:type="dcterms:W3CDTF">2023-01-25T03:54:01Z</dcterms:created>
  <dcterms:modified xsi:type="dcterms:W3CDTF">2023-02-14T02:53:44Z</dcterms:modified>
</cp:coreProperties>
</file>