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5" r:id="rId5"/>
    <p:sldId id="267" r:id="rId6"/>
    <p:sldId id="261" r:id="rId7"/>
    <p:sldId id="262" r:id="rId8"/>
    <p:sldId id="263" r:id="rId9"/>
    <p:sldId id="269" r:id="rId10"/>
    <p:sldId id="271" r:id="rId11"/>
    <p:sldId id="259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zzzna/Arithmetic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Arithmetic coding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Реализация алгоритма состоит из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функций (</a:t>
            </a:r>
            <a:r>
              <a:rPr lang="ru-RU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nerate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(), coding 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), а также главной функции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(),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где, собственно, и вызываются функции.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generate()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1800" dirty="0">
                <a:latin typeface="+mj-lt"/>
              </a:rPr>
              <a:t>составление алфавита, подсчёт вероятности, вычисление границ</a:t>
            </a:r>
            <a:r>
              <a:rPr lang="en-US" sz="1800" dirty="0">
                <a:latin typeface="+mj-lt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latin typeface="+mj-lt"/>
              </a:rPr>
              <a:t>функция кодирования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текста, который введён. </a:t>
            </a:r>
            <a:endParaRPr lang="en-US" sz="1800" dirty="0">
              <a:latin typeface="+mj-lt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выполняет декодирование нашего сообщения.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отвечает за вызов всех функций.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53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Анализ времени выполнения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6593-4E3D-5999-360A-7F7A2B3B85B4}"/>
              </a:ext>
            </a:extLst>
          </p:cNvPr>
          <p:cNvSpPr txBox="1"/>
          <p:nvPr/>
        </p:nvSpPr>
        <p:spPr>
          <a:xfrm>
            <a:off x="965471" y="4893013"/>
            <a:ext cx="486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1 – время выполнения кодирования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72211-FE60-C2D1-5C6B-60AC2917DE6C}"/>
              </a:ext>
            </a:extLst>
          </p:cNvPr>
          <p:cNvSpPr txBox="1"/>
          <p:nvPr/>
        </p:nvSpPr>
        <p:spPr>
          <a:xfrm>
            <a:off x="6210559" y="4873717"/>
            <a:ext cx="48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– время выполнения декодирования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0255AF44-0F65-B16F-FD1D-D46B9DDAE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326" y="1595655"/>
            <a:ext cx="5130529" cy="3081266"/>
          </a:xfrm>
          <a:ln>
            <a:solidFill>
              <a:schemeClr val="tx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458BA6-1C72-12EC-F5AD-DDDB1DB2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595655"/>
            <a:ext cx="5130529" cy="3093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8" y="5167312"/>
            <a:ext cx="7567308" cy="1468775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C++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149</a:t>
            </a: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Результат изучения алгоритма «Арифметическое кодирование» представлено на </a:t>
            </a:r>
            <a:r>
              <a:rPr lang="en-US" sz="2400" dirty="0">
                <a:latin typeface="+mj-lt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hlinkClick r:id="rId2"/>
              </a:rPr>
              <a:t>bezzzna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Arithmetic_Coding</a:t>
            </a:r>
            <a:r>
              <a:rPr lang="en-US" sz="2400">
                <a:hlinkClick r:id="rId2"/>
              </a:rPr>
              <a:t> (github.com)</a:t>
            </a:r>
            <a:r>
              <a:rPr lang="ru-RU" sz="240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Научный доклад по теме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Код реализации алгоритма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Файлы для ручного тестирования кода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Арифметическое кодирование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— один из алгоритмов энтропийного сжатия.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В начале работы алгоритма исходный интервал равен [0; 1). </a:t>
            </a:r>
            <a:endParaRPr lang="en-US" sz="1800" dirty="0">
              <a:solidFill>
                <a:srgbClr val="2021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По мере кодирования текста, исходный интервал уменьшается </a:t>
            </a:r>
            <a:r>
              <a:rPr lang="ru-RU" sz="1800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</a:rPr>
              <a:t>и результат кодирования </a:t>
            </a: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представляется вещественным числом в интервале от 0 до 1.</a:t>
            </a:r>
            <a:endParaRPr lang="ru-RU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962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23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Подобрать и изучить источники по теме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Описать алгоритм «Арифметическое кодирование»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Реализовать алгоритм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Сделать анализ эффективности сжатия алгоритма «Арифметическое кодирование».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Основная идея арифметического кодирования была сформулирована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Элайесом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еще в начале 60-х годов.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Практическая реализация этой идеи была сделана независимо Риссаненом и Паско в 1976 г.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2756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C7F7-F3B8-AE84-31B4-50C097AD1F5C}"/>
              </a:ext>
            </a:extLst>
          </p:cNvPr>
          <p:cNvSpPr txBox="1"/>
          <p:nvPr/>
        </p:nvSpPr>
        <p:spPr>
          <a:xfrm>
            <a:off x="661481" y="1712068"/>
            <a:ext cx="9377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ru-RU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86353" cy="4486275"/>
          </a:xfrm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С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лово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260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Декодирование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Декодирование слова «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Конечный интервал (0,703125; 0,7070312), который получился после кодирования, принадлежит символу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После определения первого символа интервал равен значениям границ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- (0,5; 0,75), в него входит интервал для буквы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», который получился после кодирования. Следовательно были декодированы первые два символа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  <a:endParaRPr lang="ru-RU" sz="2000" dirty="0">
              <a:latin typeface="+mj-lt"/>
              <a:ea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 такой же аналогии расшифровываются остальные символы.</a:t>
            </a: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659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Введение</vt:lpstr>
      <vt:lpstr>Постановка задачи</vt:lpstr>
      <vt:lpstr>История</vt:lpstr>
      <vt:lpstr>Пример кодирования</vt:lpstr>
      <vt:lpstr>Таблица вероятностей и интервалов</vt:lpstr>
      <vt:lpstr>Пример кодирования</vt:lpstr>
      <vt:lpstr>Итоговая таблица интервалов (границ)</vt:lpstr>
      <vt:lpstr>Декодирование</vt:lpstr>
      <vt:lpstr>Реализация</vt:lpstr>
      <vt:lpstr>Анализ времени выполнения 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18</cp:revision>
  <dcterms:created xsi:type="dcterms:W3CDTF">2023-01-25T03:54:01Z</dcterms:created>
  <dcterms:modified xsi:type="dcterms:W3CDTF">2023-02-14T11:09:29Z</dcterms:modified>
</cp:coreProperties>
</file>