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функций (</a:t>
            </a:r>
            <a:r>
              <a:rPr lang="ru-RU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nerate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generate()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latin typeface="+mj-lt"/>
              </a:rPr>
              <a:t>составление алфавита, подсчёт вероятности, вычисление границ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latin typeface="+mj-lt"/>
              </a:rPr>
              <a:t>функция кодирования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текста, который введён. </a:t>
            </a:r>
            <a:endParaRPr lang="en-US" sz="1800" dirty="0">
              <a:latin typeface="+mj-lt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B27A6A9-3179-6AB1-61C0-852FCCC2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7077" y="1732532"/>
            <a:ext cx="558165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733221-0E74-D344-BEA9-FD9F181A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32532"/>
            <a:ext cx="5616738" cy="2914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659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 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19</cp:revision>
  <dcterms:created xsi:type="dcterms:W3CDTF">2023-01-25T03:54:01Z</dcterms:created>
  <dcterms:modified xsi:type="dcterms:W3CDTF">2023-02-15T01:02:22Z</dcterms:modified>
</cp:coreProperties>
</file>