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4.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5.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6.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7.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8.xml" ContentType="application/vnd.openxmlformats-officedocument.theme+xml"/>
  <Override PartName="/ppt/slideLayouts/slideLayout39.xml" ContentType="application/vnd.openxmlformats-officedocument.presentationml.slideLayout+xml"/>
  <Override PartName="/ppt/theme/theme9.xml" ContentType="application/vnd.openxmlformats-officedocument.theme+xml"/>
  <Override PartName="/ppt/slideLayouts/slideLayout40.xml" ContentType="application/vnd.openxmlformats-officedocument.presentationml.slideLayout+xml"/>
  <Override PartName="/ppt/theme/theme10.xml" ContentType="application/vnd.openxmlformats-officedocument.theme+xml"/>
  <Override PartName="/ppt/slideLayouts/slideLayout41.xml" ContentType="application/vnd.openxmlformats-officedocument.presentationml.slideLayout+xml"/>
  <Override PartName="/ppt/theme/theme11.xml" ContentType="application/vnd.openxmlformats-officedocument.theme+xml"/>
  <Override PartName="/ppt/slideLayouts/slideLayout42.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 id="2147483672" r:id="rId3"/>
    <p:sldMasterId id="2147483678" r:id="rId4"/>
    <p:sldMasterId id="2147483684" r:id="rId5"/>
    <p:sldMasterId id="2147483690" r:id="rId6"/>
    <p:sldMasterId id="2147483696" r:id="rId7"/>
    <p:sldMasterId id="2147483720" r:id="rId8"/>
    <p:sldMasterId id="2147483724" r:id="rId9"/>
    <p:sldMasterId id="2147483726" r:id="rId10"/>
    <p:sldMasterId id="2147483728" r:id="rId11"/>
    <p:sldMasterId id="2147483744" r:id="rId12"/>
  </p:sldMasterIdLst>
  <p:notesMasterIdLst>
    <p:notesMasterId r:id="rId46"/>
  </p:notesMasterIdLst>
  <p:sldIdLst>
    <p:sldId id="256" r:id="rId13"/>
    <p:sldId id="409" r:id="rId14"/>
    <p:sldId id="406" r:id="rId15"/>
    <p:sldId id="407" r:id="rId16"/>
    <p:sldId id="353" r:id="rId17"/>
    <p:sldId id="354" r:id="rId18"/>
    <p:sldId id="408" r:id="rId19"/>
    <p:sldId id="410" r:id="rId20"/>
    <p:sldId id="350" r:id="rId21"/>
    <p:sldId id="352" r:id="rId22"/>
    <p:sldId id="375" r:id="rId23"/>
    <p:sldId id="376" r:id="rId24"/>
    <p:sldId id="377" r:id="rId25"/>
    <p:sldId id="378" r:id="rId26"/>
    <p:sldId id="379" r:id="rId27"/>
    <p:sldId id="380" r:id="rId28"/>
    <p:sldId id="381" r:id="rId29"/>
    <p:sldId id="382" r:id="rId30"/>
    <p:sldId id="383" r:id="rId31"/>
    <p:sldId id="384" r:id="rId32"/>
    <p:sldId id="385" r:id="rId33"/>
    <p:sldId id="386" r:id="rId34"/>
    <p:sldId id="387" r:id="rId35"/>
    <p:sldId id="388" r:id="rId36"/>
    <p:sldId id="389" r:id="rId37"/>
    <p:sldId id="390" r:id="rId38"/>
    <p:sldId id="391" r:id="rId39"/>
    <p:sldId id="392" r:id="rId40"/>
    <p:sldId id="411" r:id="rId41"/>
    <p:sldId id="304" r:id="rId42"/>
    <p:sldId id="305" r:id="rId43"/>
    <p:sldId id="329" r:id="rId44"/>
    <p:sldId id="332" r:id="rId45"/>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31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0" autoAdjust="0"/>
    <p:restoredTop sz="94660"/>
  </p:normalViewPr>
  <p:slideViewPr>
    <p:cSldViewPr snapToGrid="0">
      <p:cViewPr varScale="1">
        <p:scale>
          <a:sx n="99" d="100"/>
          <a:sy n="99" d="100"/>
        </p:scale>
        <p:origin x="76" y="4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slide" Target="slides/slide3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4.xml"/><Relationship Id="rId29" Type="http://schemas.openxmlformats.org/officeDocument/2006/relationships/slide" Target="slides/slide17.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slide" Target="slides/slide3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viewProps" Target="viewProps.xml"/><Relationship Id="rId8" Type="http://schemas.openxmlformats.org/officeDocument/2006/relationships/slideMaster" Target="slideMasters/slideMaster8.xml"/><Relationship Id="rId51" Type="http://schemas.microsoft.com/office/2015/10/relationships/revisionInfo" Target="revisionInfo.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notesMaster" Target="notesMasters/notesMaster1.xml"/><Relationship Id="rId20" Type="http://schemas.openxmlformats.org/officeDocument/2006/relationships/slide" Target="slides/slide8.xml"/><Relationship Id="rId41" Type="http://schemas.openxmlformats.org/officeDocument/2006/relationships/slide" Target="slides/slide29.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Plassholder for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FD32ED-FB50-45FE-A8EF-0A063271A149}" type="datetimeFigureOut">
              <a:rPr lang="en-US" smtClean="0"/>
              <a:t>10/13/2017</a:t>
            </a:fld>
            <a:endParaRPr lang="en-US"/>
          </a:p>
        </p:txBody>
      </p:sp>
      <p:sp>
        <p:nvSpPr>
          <p:cNvPr id="4" name="Plassholder for lysbil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Plassholder for nota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6" name="Plassholder for bunn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Plassholder for lysbil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41E9A9-2EAA-4F30-A859-01B758D131D8}" type="slidenum">
              <a:rPr lang="en-US" smtClean="0"/>
              <a:t>‹#›</a:t>
            </a:fld>
            <a:endParaRPr lang="en-US"/>
          </a:p>
        </p:txBody>
      </p:sp>
    </p:spTree>
    <p:extLst>
      <p:ext uri="{BB962C8B-B14F-4D97-AF65-F5344CB8AC3E}">
        <p14:creationId xmlns:p14="http://schemas.microsoft.com/office/powerpoint/2010/main" val="1375827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Shape 6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8" name="Shape 6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lang="en" dirty="0"/>
          </a:p>
        </p:txBody>
      </p:sp>
    </p:spTree>
    <p:extLst>
      <p:ext uri="{BB962C8B-B14F-4D97-AF65-F5344CB8AC3E}">
        <p14:creationId xmlns:p14="http://schemas.microsoft.com/office/powerpoint/2010/main" val="2752535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Shape 6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8" name="Shape 6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None/>
            </a:pPr>
            <a:r>
              <a:rPr lang="en" sz="1000">
                <a:solidFill>
                  <a:schemeClr val="dk1"/>
                </a:solidFill>
              </a:rPr>
              <a:t>Speaker:</a:t>
            </a:r>
          </a:p>
          <a:p>
            <a:pPr lvl="0" rtl="0">
              <a:lnSpc>
                <a:spcPct val="115000"/>
              </a:lnSpc>
              <a:spcBef>
                <a:spcPts val="0"/>
              </a:spcBef>
              <a:buNone/>
            </a:pPr>
            <a:r>
              <a:rPr lang="en" sz="1000">
                <a:solidFill>
                  <a:schemeClr val="dk1"/>
                </a:solidFill>
              </a:rPr>
              <a:t>* OpenShift has two types of systems. The first are called nodes.</a:t>
            </a:r>
          </a:p>
          <a:p>
            <a:pPr lvl="0" rtl="0">
              <a:lnSpc>
                <a:spcPct val="115000"/>
              </a:lnSpc>
              <a:spcBef>
                <a:spcPts val="0"/>
              </a:spcBef>
              <a:buNone/>
            </a:pPr>
            <a:r>
              <a:rPr lang="en" sz="1000">
                <a:solidFill>
                  <a:schemeClr val="dk1"/>
                </a:solidFill>
              </a:rPr>
              <a:t>* Nodes are instances of RHEL 7 or RHEL Atomic with the OpenShift software installed.</a:t>
            </a:r>
          </a:p>
          <a:p>
            <a:pPr lvl="0" rtl="0">
              <a:lnSpc>
                <a:spcPct val="115000"/>
              </a:lnSpc>
              <a:spcBef>
                <a:spcPts val="0"/>
              </a:spcBef>
              <a:buNone/>
            </a:pPr>
            <a:r>
              <a:rPr lang="en" sz="1000">
                <a:solidFill>
                  <a:schemeClr val="dk1"/>
                </a:solidFill>
              </a:rPr>
              <a:t>* Ultimately, Nodes are where end-user applications are run.</a:t>
            </a:r>
          </a:p>
          <a:p>
            <a:pPr lvl="0" rtl="0">
              <a:lnSpc>
                <a:spcPct val="115000"/>
              </a:lnSpc>
              <a:spcBef>
                <a:spcPts val="0"/>
              </a:spcBef>
              <a:buNone/>
            </a:pPr>
            <a:r>
              <a:rPr lang="en" sz="1000">
                <a:solidFill>
                  <a:schemeClr val="dk1"/>
                </a:solidFill>
              </a:rPr>
              <a:t>Discussion:</a:t>
            </a:r>
          </a:p>
          <a:p>
            <a:pPr lvl="0" rtl="0">
              <a:lnSpc>
                <a:spcPct val="115000"/>
              </a:lnSpc>
              <a:spcBef>
                <a:spcPts val="0"/>
              </a:spcBef>
              <a:buNone/>
            </a:pPr>
            <a:r>
              <a:rPr lang="en" sz="1000">
                <a:solidFill>
                  <a:schemeClr val="dk1"/>
                </a:solidFill>
              </a:rPr>
              <a:t>* The Nodes are what the Masters will orchestrate - you will learn about Masters shortly.</a:t>
            </a:r>
          </a:p>
          <a:p>
            <a:pPr lvl="0" rtl="0">
              <a:lnSpc>
                <a:spcPct val="115000"/>
              </a:lnSpc>
              <a:spcBef>
                <a:spcPts val="0"/>
              </a:spcBef>
              <a:buNone/>
            </a:pPr>
            <a:r>
              <a:rPr lang="en" sz="1000">
                <a:solidFill>
                  <a:schemeClr val="dk1"/>
                </a:solidFill>
              </a:rPr>
              <a:t>* Nodes are just instances of RHEL or Atomic.</a:t>
            </a:r>
          </a:p>
          <a:p>
            <a:pPr lvl="0" rtl="0">
              <a:lnSpc>
                <a:spcPct val="115000"/>
              </a:lnSpc>
              <a:spcBef>
                <a:spcPts val="0"/>
              </a:spcBef>
              <a:buNone/>
            </a:pPr>
            <a:r>
              <a:rPr lang="en" sz="1000">
                <a:solidFill>
                  <a:schemeClr val="dk1"/>
                </a:solidFill>
              </a:rPr>
              <a:t>* OpenShift’s node daemon and other software runs on a node.</a:t>
            </a:r>
          </a:p>
          <a:p>
            <a:pPr lvl="0" rtl="0">
              <a:lnSpc>
                <a:spcPct val="115000"/>
              </a:lnSpc>
              <a:spcBef>
                <a:spcPts val="0"/>
              </a:spcBef>
              <a:buNone/>
            </a:pPr>
            <a:r>
              <a:rPr lang="en" sz="1000">
                <a:solidFill>
                  <a:schemeClr val="dk1"/>
                </a:solidFill>
              </a:rPr>
              <a:t>Transcript:</a:t>
            </a:r>
          </a:p>
          <a:p>
            <a:pPr lvl="0" rtl="0">
              <a:lnSpc>
                <a:spcPct val="115000"/>
              </a:lnSpc>
              <a:spcBef>
                <a:spcPts val="0"/>
              </a:spcBef>
              <a:buNone/>
            </a:pPr>
            <a:r>
              <a:rPr lang="en" sz="1000">
                <a:solidFill>
                  <a:schemeClr val="dk1"/>
                </a:solidFill>
              </a:rPr>
              <a:t>OpenShift can run on either RHEL or RHEL Atomic. Nodes are just instances of RHEL or Atomic that will ultimately host application instances in containers.</a:t>
            </a:r>
          </a:p>
          <a:p>
            <a:pPr lvl="0" rtl="0">
              <a:spcBef>
                <a:spcPts val="0"/>
              </a:spcBef>
              <a:buNone/>
            </a:pPr>
            <a:endParaRPr/>
          </a:p>
        </p:txBody>
      </p:sp>
    </p:spTree>
    <p:extLst>
      <p:ext uri="{BB962C8B-B14F-4D97-AF65-F5344CB8AC3E}">
        <p14:creationId xmlns:p14="http://schemas.microsoft.com/office/powerpoint/2010/main" val="1782134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Shape 6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3" name="Shape 6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Clr>
                <a:schemeClr val="dk1"/>
              </a:buClr>
              <a:buSzPct val="100000"/>
              <a:buFont typeface="Arial"/>
              <a:buNone/>
            </a:pPr>
            <a:r>
              <a:rPr lang="en"/>
              <a:t>Speaker:</a:t>
            </a:r>
          </a:p>
          <a:p>
            <a:pPr lvl="0">
              <a:spcBef>
                <a:spcPts val="0"/>
              </a:spcBef>
              <a:buClr>
                <a:schemeClr val="dk1"/>
              </a:buClr>
              <a:buSzPct val="100000"/>
              <a:buFont typeface="Arial"/>
              <a:buNone/>
            </a:pPr>
            <a:r>
              <a:rPr lang="en"/>
              <a:t>* Application instances and application components run in Docker containers</a:t>
            </a:r>
          </a:p>
          <a:p>
            <a:pPr lvl="0">
              <a:spcBef>
                <a:spcPts val="0"/>
              </a:spcBef>
              <a:buClr>
                <a:schemeClr val="dk1"/>
              </a:buClr>
              <a:buSzPct val="100000"/>
              <a:buFont typeface="Arial"/>
              <a:buNone/>
            </a:pPr>
            <a:r>
              <a:rPr lang="en"/>
              <a:t>* Each OpenShift Node can run many containers</a:t>
            </a:r>
          </a:p>
          <a:p>
            <a:pPr lvl="0">
              <a:spcBef>
                <a:spcPts val="0"/>
              </a:spcBef>
              <a:buClr>
                <a:schemeClr val="dk1"/>
              </a:buClr>
              <a:buSzPct val="100000"/>
              <a:buFont typeface="Arial"/>
              <a:buNone/>
            </a:pPr>
            <a:r>
              <a:rPr lang="en"/>
              <a:t>Discussion:</a:t>
            </a:r>
          </a:p>
          <a:p>
            <a:pPr lvl="0">
              <a:spcBef>
                <a:spcPts val="0"/>
              </a:spcBef>
              <a:buNone/>
            </a:pPr>
            <a:r>
              <a:rPr lang="en"/>
              <a:t>* </a:t>
            </a:r>
            <a:r>
              <a:rPr lang="en">
                <a:solidFill>
                  <a:schemeClr val="dk1"/>
                </a:solidFill>
              </a:rPr>
              <a:t>A node’s capacity is related to the memory and CPU capabilities of the underlying “hardware”</a:t>
            </a:r>
          </a:p>
          <a:p>
            <a:pPr lvl="0">
              <a:spcBef>
                <a:spcPts val="0"/>
              </a:spcBef>
              <a:buClr>
                <a:schemeClr val="dk1"/>
              </a:buClr>
              <a:buSzPct val="100000"/>
              <a:buFont typeface="Arial"/>
              <a:buNone/>
            </a:pPr>
            <a:r>
              <a:rPr lang="en"/>
              <a:t>Transcript:</a:t>
            </a:r>
          </a:p>
          <a:p>
            <a:pPr lvl="0">
              <a:spcBef>
                <a:spcPts val="0"/>
              </a:spcBef>
              <a:buClr>
                <a:schemeClr val="dk1"/>
              </a:buClr>
              <a:buSzPct val="100000"/>
              <a:buFont typeface="Arial"/>
              <a:buNone/>
            </a:pPr>
            <a:r>
              <a:rPr lang="en"/>
              <a:t>All of the end-user application instances and application components will run inside Docker containers on the nodes. RHEL instances with bigger CPU and memory footprints can run more applications.</a:t>
            </a:r>
          </a:p>
          <a:p>
            <a:pPr lvl="0">
              <a:spcBef>
                <a:spcPts val="0"/>
              </a:spcBef>
              <a:buClr>
                <a:schemeClr val="dk1"/>
              </a:buClr>
              <a:buSzPct val="100000"/>
              <a:buFont typeface="Arial"/>
              <a:buNone/>
            </a:pPr>
            <a:endParaRPr/>
          </a:p>
          <a:p>
            <a:pPr lvl="0" rtl="0">
              <a:spcBef>
                <a:spcPts val="0"/>
              </a:spcBef>
              <a:buNone/>
            </a:pPr>
            <a:endParaRPr/>
          </a:p>
          <a:p>
            <a:pPr lvl="0" rtl="0">
              <a:spcBef>
                <a:spcPts val="0"/>
              </a:spcBef>
              <a:buNone/>
            </a:pPr>
            <a:endParaRPr/>
          </a:p>
        </p:txBody>
      </p:sp>
    </p:spTree>
    <p:extLst>
      <p:ext uri="{BB962C8B-B14F-4D97-AF65-F5344CB8AC3E}">
        <p14:creationId xmlns:p14="http://schemas.microsoft.com/office/powerpoint/2010/main" val="1875041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Shape 6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2" name="Shape 6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Clr>
                <a:schemeClr val="dk1"/>
              </a:buClr>
              <a:buSzPct val="100000"/>
              <a:buFont typeface="Arial"/>
              <a:buNone/>
            </a:pPr>
            <a:r>
              <a:rPr lang="en">
                <a:solidFill>
                  <a:schemeClr val="dk1"/>
                </a:solidFill>
              </a:rPr>
              <a:t>Speaker:</a:t>
            </a:r>
          </a:p>
          <a:p>
            <a:pPr lvl="0">
              <a:spcBef>
                <a:spcPts val="0"/>
              </a:spcBef>
              <a:buClr>
                <a:schemeClr val="dk1"/>
              </a:buClr>
              <a:buSzPct val="100000"/>
              <a:buFont typeface="Arial"/>
              <a:buNone/>
            </a:pPr>
            <a:r>
              <a:rPr lang="en">
                <a:solidFill>
                  <a:schemeClr val="dk1"/>
                </a:solidFill>
              </a:rPr>
              <a:t>* While app components run in Docker containers, the “unit” that OpenShift is orchestrating and managing is called a Pod</a:t>
            </a:r>
          </a:p>
          <a:p>
            <a:pPr lvl="0">
              <a:spcBef>
                <a:spcPts val="0"/>
              </a:spcBef>
              <a:buNone/>
            </a:pPr>
            <a:r>
              <a:rPr lang="en">
                <a:solidFill>
                  <a:schemeClr val="dk1"/>
                </a:solidFill>
              </a:rPr>
              <a:t>* In this case, a Docker image is the executable or runnable components, and the container is the actual running instance with runtime and environment parameters</a:t>
            </a:r>
          </a:p>
          <a:p>
            <a:pPr lvl="0">
              <a:spcBef>
                <a:spcPts val="0"/>
              </a:spcBef>
              <a:buNone/>
            </a:pPr>
            <a:r>
              <a:rPr lang="en">
                <a:solidFill>
                  <a:schemeClr val="dk1"/>
                </a:solidFill>
              </a:rPr>
              <a:t>* One or more containers make up a Pod, and OpenShift will schedule and run all containers in a Pod together</a:t>
            </a:r>
          </a:p>
          <a:p>
            <a:pPr lvl="0">
              <a:spcBef>
                <a:spcPts val="0"/>
              </a:spcBef>
              <a:buClr>
                <a:schemeClr val="dk1"/>
              </a:buClr>
              <a:buSzPct val="100000"/>
              <a:buFont typeface="Arial"/>
              <a:buNone/>
            </a:pPr>
            <a:r>
              <a:rPr lang="en">
                <a:solidFill>
                  <a:schemeClr val="dk1"/>
                </a:solidFill>
              </a:rPr>
              <a:t>* Complex applications are made up of many Pods each with their own containers, all interacting with one another inside an OpenShift environment</a:t>
            </a:r>
          </a:p>
          <a:p>
            <a:pPr lvl="0">
              <a:spcBef>
                <a:spcPts val="0"/>
              </a:spcBef>
              <a:buClr>
                <a:schemeClr val="dk1"/>
              </a:buClr>
              <a:buSzPct val="100000"/>
              <a:buFont typeface="Arial"/>
              <a:buNone/>
            </a:pPr>
            <a:r>
              <a:rPr lang="en">
                <a:solidFill>
                  <a:schemeClr val="dk1"/>
                </a:solidFill>
              </a:rPr>
              <a:t>Discussion:</a:t>
            </a:r>
          </a:p>
          <a:p>
            <a:pPr lvl="0" rtl="0">
              <a:spcBef>
                <a:spcPts val="0"/>
              </a:spcBef>
              <a:buNone/>
            </a:pPr>
            <a:r>
              <a:rPr lang="en">
                <a:solidFill>
                  <a:schemeClr val="dk1"/>
                </a:solidFill>
              </a:rPr>
              <a:t>* OpenShift consumes Docker Images and runs them in containers wrapped by the meta object called a Pod.</a:t>
            </a:r>
          </a:p>
          <a:p>
            <a:pPr lvl="0" rtl="0">
              <a:spcBef>
                <a:spcPts val="0"/>
              </a:spcBef>
              <a:buNone/>
            </a:pPr>
            <a:r>
              <a:rPr lang="en">
                <a:solidFill>
                  <a:schemeClr val="dk1"/>
                </a:solidFill>
              </a:rPr>
              <a:t>* The Pod is what OpenShift schedules, manages and runs. </a:t>
            </a:r>
          </a:p>
          <a:p>
            <a:pPr lvl="0" rtl="0">
              <a:spcBef>
                <a:spcPts val="0"/>
              </a:spcBef>
              <a:buNone/>
            </a:pPr>
            <a:r>
              <a:rPr lang="en">
                <a:solidFill>
                  <a:schemeClr val="dk1"/>
                </a:solidFill>
              </a:rPr>
              <a:t>* Pods can have multiple containers but there are not many well-defined use cases</a:t>
            </a:r>
          </a:p>
          <a:p>
            <a:pPr lvl="0">
              <a:spcBef>
                <a:spcPts val="0"/>
              </a:spcBef>
              <a:buNone/>
            </a:pPr>
            <a:r>
              <a:rPr lang="en">
                <a:solidFill>
                  <a:schemeClr val="dk1"/>
                </a:solidFill>
              </a:rPr>
              <a:t>* Services, described soon, are how different application components are “wired” together. Different application components (eg: app server, db) are not placed in a single Pod </a:t>
            </a:r>
          </a:p>
          <a:p>
            <a:pPr lvl="0">
              <a:spcBef>
                <a:spcPts val="0"/>
              </a:spcBef>
              <a:buClr>
                <a:schemeClr val="dk1"/>
              </a:buClr>
              <a:buSzPct val="100000"/>
              <a:buFont typeface="Arial"/>
              <a:buNone/>
            </a:pPr>
            <a:r>
              <a:rPr lang="en">
                <a:solidFill>
                  <a:schemeClr val="dk1"/>
                </a:solidFill>
              </a:rPr>
              <a:t>Transcript:</a:t>
            </a:r>
          </a:p>
          <a:p>
            <a:pPr lvl="0">
              <a:spcBef>
                <a:spcPts val="0"/>
              </a:spcBef>
              <a:buClr>
                <a:schemeClr val="dk1"/>
              </a:buClr>
              <a:buSzPct val="100000"/>
              <a:buFont typeface="Arial"/>
              <a:buNone/>
            </a:pPr>
            <a:r>
              <a:rPr lang="en">
                <a:solidFill>
                  <a:schemeClr val="dk1"/>
                </a:solidFill>
              </a:rPr>
              <a:t>OpenShift can use any native Docker image, and schedules and runs containers in a unit called a Pod. While Pods can have multiple containers, generally a Pod should provide a single function, like an app server, as opposed to multiple functions, like a database and an app server. This allows for individual application components to be easily scaled horizontally.</a:t>
            </a:r>
          </a:p>
          <a:p>
            <a:pPr lvl="0">
              <a:spcBef>
                <a:spcPts val="0"/>
              </a:spcBef>
              <a:buClr>
                <a:schemeClr val="dk1"/>
              </a:buClr>
              <a:buSzPct val="100000"/>
              <a:buFont typeface="Arial"/>
              <a:buNone/>
            </a:pPr>
            <a:endParaRPr>
              <a:solidFill>
                <a:schemeClr val="dk1"/>
              </a:solidFill>
            </a:endParaRPr>
          </a:p>
          <a:p>
            <a:pPr lvl="0">
              <a:spcBef>
                <a:spcPts val="0"/>
              </a:spcBef>
              <a:buClr>
                <a:schemeClr val="dk1"/>
              </a:buClr>
              <a:buSzPct val="100000"/>
              <a:buFont typeface="Arial"/>
              <a:buNone/>
            </a:pPr>
            <a:endParaRPr>
              <a:solidFill>
                <a:schemeClr val="dk1"/>
              </a:solidFill>
            </a:endParaRPr>
          </a:p>
          <a:p>
            <a:pPr lvl="0">
              <a:spcBef>
                <a:spcPts val="0"/>
              </a:spcBef>
              <a:buClr>
                <a:schemeClr val="dk1"/>
              </a:buClr>
              <a:buSzPct val="100000"/>
              <a:buFont typeface="Arial"/>
              <a:buNone/>
            </a:pPr>
            <a:endParaRPr>
              <a:solidFill>
                <a:schemeClr val="dk1"/>
              </a:solidFill>
            </a:endParaRPr>
          </a:p>
          <a:p>
            <a:pPr lvl="0" rtl="0">
              <a:spcBef>
                <a:spcPts val="0"/>
              </a:spcBef>
              <a:buNone/>
            </a:pPr>
            <a:endParaRPr>
              <a:solidFill>
                <a:schemeClr val="dk1"/>
              </a:solidFill>
            </a:endParaRPr>
          </a:p>
        </p:txBody>
      </p:sp>
    </p:spTree>
    <p:extLst>
      <p:ext uri="{BB962C8B-B14F-4D97-AF65-F5344CB8AC3E}">
        <p14:creationId xmlns:p14="http://schemas.microsoft.com/office/powerpoint/2010/main" val="33626404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Shape 6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8" name="Shape 6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Clr>
                <a:schemeClr val="dk1"/>
              </a:buClr>
              <a:buSzPct val="100000"/>
              <a:buFont typeface="Arial"/>
              <a:buNone/>
            </a:pPr>
            <a:r>
              <a:rPr lang="en">
                <a:solidFill>
                  <a:schemeClr val="dk1"/>
                </a:solidFill>
              </a:rPr>
              <a:t>Speaker:</a:t>
            </a:r>
          </a:p>
          <a:p>
            <a:pPr lvl="0">
              <a:spcBef>
                <a:spcPts val="0"/>
              </a:spcBef>
              <a:buClr>
                <a:schemeClr val="dk1"/>
              </a:buClr>
              <a:buSzPct val="100000"/>
              <a:buFont typeface="Arial"/>
              <a:buNone/>
            </a:pPr>
            <a:r>
              <a:rPr lang="en">
                <a:solidFill>
                  <a:schemeClr val="dk1"/>
                </a:solidFill>
              </a:rPr>
              <a:t>* The other type of OpenShift system is the Master</a:t>
            </a:r>
          </a:p>
          <a:p>
            <a:pPr lvl="0">
              <a:spcBef>
                <a:spcPts val="0"/>
              </a:spcBef>
              <a:buNone/>
            </a:pPr>
            <a:r>
              <a:rPr lang="en">
                <a:solidFill>
                  <a:schemeClr val="dk1"/>
                </a:solidFill>
              </a:rPr>
              <a:t>* Masters keep and understand the state of the environment and orchestrate all activities on the Nodes</a:t>
            </a:r>
          </a:p>
          <a:p>
            <a:pPr lvl="0">
              <a:spcBef>
                <a:spcPts val="0"/>
              </a:spcBef>
              <a:buNone/>
            </a:pPr>
            <a:r>
              <a:rPr lang="en">
                <a:solidFill>
                  <a:schemeClr val="dk1"/>
                </a:solidFill>
              </a:rPr>
              <a:t>* Masters are also instances of RHEL or Atomic, and multiple masters can be used in an environment for high availability</a:t>
            </a:r>
          </a:p>
          <a:p>
            <a:pPr lvl="0">
              <a:spcBef>
                <a:spcPts val="0"/>
              </a:spcBef>
              <a:buClr>
                <a:schemeClr val="dk1"/>
              </a:buClr>
              <a:buSzPct val="100000"/>
              <a:buFont typeface="Arial"/>
              <a:buNone/>
            </a:pPr>
            <a:r>
              <a:rPr lang="en">
                <a:solidFill>
                  <a:schemeClr val="dk1"/>
                </a:solidFill>
              </a:rPr>
              <a:t>* Masters have four primary jobs or functions</a:t>
            </a:r>
          </a:p>
          <a:p>
            <a:pPr lvl="0">
              <a:spcBef>
                <a:spcPts val="0"/>
              </a:spcBef>
              <a:buClr>
                <a:schemeClr val="dk1"/>
              </a:buClr>
              <a:buSzPct val="100000"/>
              <a:buFont typeface="Arial"/>
              <a:buNone/>
            </a:pPr>
            <a:r>
              <a:rPr lang="en">
                <a:solidFill>
                  <a:schemeClr val="dk1"/>
                </a:solidFill>
              </a:rPr>
              <a:t>Discussion:</a:t>
            </a:r>
          </a:p>
          <a:p>
            <a:pPr lvl="0">
              <a:spcBef>
                <a:spcPts val="0"/>
              </a:spcBef>
              <a:buNone/>
            </a:pPr>
            <a:r>
              <a:rPr lang="en">
                <a:solidFill>
                  <a:schemeClr val="dk1"/>
                </a:solidFill>
              </a:rPr>
              <a:t>* The OpenShift Master is the orchestrator of the entire OpenShift environment.</a:t>
            </a:r>
          </a:p>
          <a:p>
            <a:pPr lvl="0" rtl="0">
              <a:spcBef>
                <a:spcPts val="0"/>
              </a:spcBef>
              <a:buNone/>
            </a:pPr>
            <a:r>
              <a:rPr lang="en">
                <a:solidFill>
                  <a:schemeClr val="dk1"/>
                </a:solidFill>
              </a:rPr>
              <a:t>* The OpenShift Master knows about and maintains state within the OpenShift environment.</a:t>
            </a:r>
          </a:p>
          <a:p>
            <a:pPr lvl="0" rtl="0">
              <a:spcBef>
                <a:spcPts val="0"/>
              </a:spcBef>
              <a:buNone/>
            </a:pPr>
            <a:r>
              <a:rPr lang="en">
                <a:solidFill>
                  <a:schemeClr val="dk1"/>
                </a:solidFill>
              </a:rPr>
              <a:t>* Just like Nodes, Masters run on RHEL or Atomic</a:t>
            </a:r>
          </a:p>
          <a:p>
            <a:pPr lvl="0">
              <a:spcBef>
                <a:spcPts val="0"/>
              </a:spcBef>
              <a:buNone/>
            </a:pPr>
            <a:r>
              <a:rPr lang="en">
                <a:solidFill>
                  <a:schemeClr val="dk1"/>
                </a:solidFill>
              </a:rPr>
              <a:t>* You will discuss the four primary functions of the Master in the next slides</a:t>
            </a:r>
          </a:p>
          <a:p>
            <a:pPr lvl="0">
              <a:spcBef>
                <a:spcPts val="0"/>
              </a:spcBef>
              <a:buClr>
                <a:schemeClr val="dk1"/>
              </a:buClr>
              <a:buSzPct val="100000"/>
              <a:buFont typeface="Arial"/>
              <a:buNone/>
            </a:pPr>
            <a:r>
              <a:rPr lang="en">
                <a:solidFill>
                  <a:schemeClr val="dk1"/>
                </a:solidFill>
              </a:rPr>
              <a:t>Transcript:</a:t>
            </a:r>
          </a:p>
          <a:p>
            <a:pPr lvl="0">
              <a:spcBef>
                <a:spcPts val="0"/>
              </a:spcBef>
              <a:buClr>
                <a:schemeClr val="dk1"/>
              </a:buClr>
              <a:buSzPct val="100000"/>
              <a:buFont typeface="Arial"/>
              <a:buNone/>
            </a:pPr>
            <a:r>
              <a:rPr lang="en">
                <a:solidFill>
                  <a:schemeClr val="dk1"/>
                </a:solidFill>
              </a:rPr>
              <a:t>Just like Nodes, the OpenShift Master is installed on RHEL or Atomic. The Master is the orchestration and scheduling engine for OpenShift, and is responsible for knowing and maintaining the state of the OpenShift environment. The Master has four primary functions which you will now describe.</a:t>
            </a:r>
          </a:p>
          <a:p>
            <a:pPr lvl="0">
              <a:spcBef>
                <a:spcPts val="0"/>
              </a:spcBef>
              <a:buClr>
                <a:schemeClr val="dk1"/>
              </a:buClr>
              <a:buSzPct val="100000"/>
              <a:buFont typeface="Arial"/>
              <a:buNone/>
            </a:pPr>
            <a:endParaRPr>
              <a:solidFill>
                <a:schemeClr val="dk1"/>
              </a:solidFill>
            </a:endParaRPr>
          </a:p>
          <a:p>
            <a:pPr lvl="0">
              <a:spcBef>
                <a:spcPts val="0"/>
              </a:spcBef>
              <a:buClr>
                <a:schemeClr val="dk1"/>
              </a:buClr>
              <a:buSzPct val="100000"/>
              <a:buFont typeface="Arial"/>
              <a:buNone/>
            </a:pPr>
            <a:endParaRPr>
              <a:solidFill>
                <a:schemeClr val="dk1"/>
              </a:solidFill>
            </a:endParaRPr>
          </a:p>
          <a:p>
            <a:pPr lvl="0">
              <a:spcBef>
                <a:spcPts val="0"/>
              </a:spcBef>
              <a:buClr>
                <a:schemeClr val="dk1"/>
              </a:buClr>
              <a:buSzPct val="100000"/>
              <a:buFont typeface="Arial"/>
              <a:buNone/>
            </a:pPr>
            <a:endParaRPr>
              <a:solidFill>
                <a:schemeClr val="dk1"/>
              </a:solidFill>
            </a:endParaRPr>
          </a:p>
          <a:p>
            <a:pPr lvl="0" rtl="0">
              <a:spcBef>
                <a:spcPts val="0"/>
              </a:spcBef>
              <a:buNone/>
            </a:pPr>
            <a:endParaRPr>
              <a:solidFill>
                <a:schemeClr val="dk1"/>
              </a:solidFill>
            </a:endParaRPr>
          </a:p>
        </p:txBody>
      </p:sp>
    </p:spTree>
    <p:extLst>
      <p:ext uri="{BB962C8B-B14F-4D97-AF65-F5344CB8AC3E}">
        <p14:creationId xmlns:p14="http://schemas.microsoft.com/office/powerpoint/2010/main" val="1752945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Shape 7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4" name="Shape 7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Clr>
                <a:schemeClr val="dk1"/>
              </a:buClr>
              <a:buSzPct val="100000"/>
              <a:buFont typeface="Arial"/>
              <a:buNone/>
            </a:pPr>
            <a:r>
              <a:rPr lang="en">
                <a:solidFill>
                  <a:schemeClr val="dk1"/>
                </a:solidFill>
              </a:rPr>
              <a:t>Speaker:</a:t>
            </a:r>
          </a:p>
          <a:p>
            <a:pPr lvl="0">
              <a:spcBef>
                <a:spcPts val="0"/>
              </a:spcBef>
              <a:buNone/>
            </a:pPr>
            <a:r>
              <a:rPr lang="en">
                <a:solidFill>
                  <a:schemeClr val="dk1"/>
                </a:solidFill>
              </a:rPr>
              <a:t>* The Master provides the single API that all tooling and systems interact with. Everything must go through this API.</a:t>
            </a:r>
          </a:p>
          <a:p>
            <a:pPr lvl="0">
              <a:spcBef>
                <a:spcPts val="0"/>
              </a:spcBef>
              <a:buNone/>
            </a:pPr>
            <a:r>
              <a:rPr lang="en">
                <a:solidFill>
                  <a:schemeClr val="dk1"/>
                </a:solidFill>
              </a:rPr>
              <a:t>* All API requests are SSL-encrypted and authenticated. Authorizations are handled via fine-grained role-based access control (RBAC)</a:t>
            </a:r>
          </a:p>
          <a:p>
            <a:pPr lvl="0">
              <a:spcBef>
                <a:spcPts val="0"/>
              </a:spcBef>
              <a:buClr>
                <a:schemeClr val="dk1"/>
              </a:buClr>
              <a:buSzPct val="100000"/>
              <a:buFont typeface="Arial"/>
              <a:buNone/>
            </a:pPr>
            <a:r>
              <a:rPr lang="en">
                <a:solidFill>
                  <a:schemeClr val="dk1"/>
                </a:solidFill>
              </a:rPr>
              <a:t>* The Master can be tied into external identity management systems, from LDAP and AD to OAuth providers like GitHub and Google</a:t>
            </a:r>
          </a:p>
          <a:p>
            <a:pPr lvl="0">
              <a:spcBef>
                <a:spcPts val="0"/>
              </a:spcBef>
              <a:buClr>
                <a:schemeClr val="dk1"/>
              </a:buClr>
              <a:buSzPct val="100000"/>
              <a:buFont typeface="Arial"/>
              <a:buNone/>
            </a:pPr>
            <a:r>
              <a:rPr lang="en">
                <a:solidFill>
                  <a:schemeClr val="dk1"/>
                </a:solidFill>
              </a:rPr>
              <a:t>Discussion:</a:t>
            </a:r>
          </a:p>
          <a:p>
            <a:pPr lvl="0">
              <a:spcBef>
                <a:spcPts val="0"/>
              </a:spcBef>
              <a:buNone/>
            </a:pPr>
            <a:r>
              <a:rPr lang="en">
                <a:solidFill>
                  <a:schemeClr val="dk1"/>
                </a:solidFill>
              </a:rPr>
              <a:t>* All requests go through the Master’s API</a:t>
            </a:r>
          </a:p>
          <a:p>
            <a:pPr lvl="0">
              <a:spcBef>
                <a:spcPts val="0"/>
              </a:spcBef>
              <a:buNone/>
            </a:pPr>
            <a:r>
              <a:rPr lang="en">
                <a:solidFill>
                  <a:schemeClr val="dk1"/>
                </a:solidFill>
              </a:rPr>
              <a:t>* The Master evaluates requests for both AuthentacioN (AuthN - you are who you say you are) and AuthoriZation (AuthZ - you’re allowed to do what you requested)</a:t>
            </a:r>
          </a:p>
          <a:p>
            <a:pPr lvl="0">
              <a:spcBef>
                <a:spcPts val="0"/>
              </a:spcBef>
              <a:buNone/>
            </a:pPr>
            <a:r>
              <a:rPr lang="en">
                <a:solidFill>
                  <a:schemeClr val="dk1"/>
                </a:solidFill>
              </a:rPr>
              <a:t>* The Master can be tied into external identity management systems like LDAP/AD, OAuth, and more</a:t>
            </a:r>
          </a:p>
          <a:p>
            <a:pPr lvl="0">
              <a:spcBef>
                <a:spcPts val="0"/>
              </a:spcBef>
              <a:buClr>
                <a:schemeClr val="dk1"/>
              </a:buClr>
              <a:buSzPct val="100000"/>
              <a:buFont typeface="Arial"/>
              <a:buNone/>
            </a:pPr>
            <a:r>
              <a:rPr lang="en">
                <a:solidFill>
                  <a:schemeClr val="dk1"/>
                </a:solidFill>
              </a:rPr>
              <a:t>* Apache modules can also be used for authentication in front of the API</a:t>
            </a:r>
          </a:p>
          <a:p>
            <a:pPr lvl="0">
              <a:spcBef>
                <a:spcPts val="0"/>
              </a:spcBef>
              <a:buClr>
                <a:schemeClr val="dk1"/>
              </a:buClr>
              <a:buSzPct val="100000"/>
              <a:buFont typeface="Arial"/>
              <a:buNone/>
            </a:pPr>
            <a:r>
              <a:rPr lang="en">
                <a:solidFill>
                  <a:schemeClr val="dk1"/>
                </a:solidFill>
              </a:rPr>
              <a:t>Transcript:</a:t>
            </a:r>
          </a:p>
          <a:p>
            <a:pPr lvl="0">
              <a:spcBef>
                <a:spcPts val="0"/>
              </a:spcBef>
              <a:buClr>
                <a:schemeClr val="dk1"/>
              </a:buClr>
              <a:buSzPct val="100000"/>
              <a:buFont typeface="Arial"/>
              <a:buNone/>
            </a:pPr>
            <a:r>
              <a:rPr lang="en">
                <a:solidFill>
                  <a:schemeClr val="dk1"/>
                </a:solidFill>
              </a:rPr>
              <a:t>The Master is the gateway to the OpenShift environment. All requests must go through the Master and must be both authenticated and authorized. A wide array of external identity management systems can be the source of authentication information in an OpenShift environment.</a:t>
            </a:r>
          </a:p>
          <a:p>
            <a:pPr lvl="0">
              <a:spcBef>
                <a:spcPts val="0"/>
              </a:spcBef>
              <a:buClr>
                <a:schemeClr val="dk1"/>
              </a:buClr>
              <a:buSzPct val="100000"/>
              <a:buFont typeface="Arial"/>
              <a:buNone/>
            </a:pPr>
            <a:endParaRPr>
              <a:solidFill>
                <a:schemeClr val="dk1"/>
              </a:solidFill>
            </a:endParaRPr>
          </a:p>
          <a:p>
            <a:pPr lvl="0">
              <a:spcBef>
                <a:spcPts val="0"/>
              </a:spcBef>
              <a:buClr>
                <a:schemeClr val="dk1"/>
              </a:buClr>
              <a:buSzPct val="100000"/>
              <a:buFont typeface="Arial"/>
              <a:buNone/>
            </a:pPr>
            <a:endParaRPr>
              <a:solidFill>
                <a:schemeClr val="dk1"/>
              </a:solidFill>
            </a:endParaRPr>
          </a:p>
          <a:p>
            <a:pPr lvl="0">
              <a:spcBef>
                <a:spcPts val="0"/>
              </a:spcBef>
              <a:buClr>
                <a:schemeClr val="dk1"/>
              </a:buClr>
              <a:buSzPct val="100000"/>
              <a:buFont typeface="Arial"/>
              <a:buNone/>
            </a:pPr>
            <a:endParaRPr>
              <a:solidFill>
                <a:schemeClr val="dk1"/>
              </a:solidFill>
            </a:endParaRPr>
          </a:p>
          <a:p>
            <a:pPr lvl="0">
              <a:spcBef>
                <a:spcPts val="0"/>
              </a:spcBef>
              <a:buClr>
                <a:schemeClr val="dk1"/>
              </a:buClr>
              <a:buSzPct val="100000"/>
              <a:buFont typeface="Arial"/>
              <a:buNone/>
            </a:pPr>
            <a:endParaRPr>
              <a:solidFill>
                <a:schemeClr val="dk1"/>
              </a:solidFill>
            </a:endParaRPr>
          </a:p>
          <a:p>
            <a:pPr lvl="0" rtl="0">
              <a:spcBef>
                <a:spcPts val="0"/>
              </a:spcBef>
              <a:buNone/>
            </a:pPr>
            <a:endParaRPr/>
          </a:p>
        </p:txBody>
      </p:sp>
    </p:spTree>
    <p:extLst>
      <p:ext uri="{BB962C8B-B14F-4D97-AF65-F5344CB8AC3E}">
        <p14:creationId xmlns:p14="http://schemas.microsoft.com/office/powerpoint/2010/main" val="2144630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1" name="Shape 7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buNone/>
            </a:pPr>
            <a:r>
              <a:rPr lang="en" sz="1000">
                <a:solidFill>
                  <a:schemeClr val="dk1"/>
                </a:solidFill>
              </a:rPr>
              <a:t>Speaker:</a:t>
            </a:r>
          </a:p>
          <a:p>
            <a:pPr lvl="0" rtl="0">
              <a:lnSpc>
                <a:spcPct val="115000"/>
              </a:lnSpc>
              <a:spcBef>
                <a:spcPts val="0"/>
              </a:spcBef>
              <a:buNone/>
            </a:pPr>
            <a:r>
              <a:rPr lang="en" sz="1000">
                <a:solidFill>
                  <a:schemeClr val="dk1"/>
                </a:solidFill>
              </a:rPr>
              <a:t>* The desired and current state of the OpenShift environment is held in the data store</a:t>
            </a:r>
          </a:p>
          <a:p>
            <a:pPr lvl="0" rtl="0">
              <a:lnSpc>
                <a:spcPct val="115000"/>
              </a:lnSpc>
              <a:spcBef>
                <a:spcPts val="0"/>
              </a:spcBef>
              <a:buNone/>
            </a:pPr>
            <a:r>
              <a:rPr lang="en" sz="1000">
                <a:solidFill>
                  <a:schemeClr val="dk1"/>
                </a:solidFill>
              </a:rPr>
              <a:t>* The data store uses etcd, a distributed key-value store</a:t>
            </a:r>
          </a:p>
          <a:p>
            <a:pPr lvl="0" rtl="0">
              <a:lnSpc>
                <a:spcPct val="115000"/>
              </a:lnSpc>
              <a:spcBef>
                <a:spcPts val="0"/>
              </a:spcBef>
              <a:buNone/>
            </a:pPr>
            <a:r>
              <a:rPr lang="en" sz="1000">
                <a:solidFill>
                  <a:schemeClr val="dk1"/>
                </a:solidFill>
              </a:rPr>
              <a:t>* Other things like the RBAC rules, application environment information, and non-application-user-data are kept in the data store</a:t>
            </a:r>
          </a:p>
          <a:p>
            <a:pPr lvl="0" rtl="0">
              <a:lnSpc>
                <a:spcPct val="115000"/>
              </a:lnSpc>
              <a:spcBef>
                <a:spcPts val="0"/>
              </a:spcBef>
              <a:buNone/>
            </a:pPr>
            <a:r>
              <a:rPr lang="en" sz="1000">
                <a:solidFill>
                  <a:schemeClr val="dk1"/>
                </a:solidFill>
              </a:rPr>
              <a:t>Discussion:</a:t>
            </a:r>
          </a:p>
          <a:p>
            <a:pPr lvl="0" rtl="0">
              <a:lnSpc>
                <a:spcPct val="115000"/>
              </a:lnSpc>
              <a:spcBef>
                <a:spcPts val="0"/>
              </a:spcBef>
              <a:buNone/>
            </a:pPr>
            <a:r>
              <a:rPr lang="en" sz="1000">
                <a:solidFill>
                  <a:schemeClr val="dk1"/>
                </a:solidFill>
              </a:rPr>
              <a:t>* etcd holds information about the desired and current state of OpenShift</a:t>
            </a:r>
          </a:p>
          <a:p>
            <a:pPr lvl="0" rtl="0">
              <a:lnSpc>
                <a:spcPct val="115000"/>
              </a:lnSpc>
              <a:spcBef>
                <a:spcPts val="0"/>
              </a:spcBef>
              <a:buNone/>
            </a:pPr>
            <a:r>
              <a:rPr lang="en" sz="1000">
                <a:solidFill>
                  <a:schemeClr val="dk1"/>
                </a:solidFill>
              </a:rPr>
              <a:t>* Additionally, user account info, RBAC rules, environment variables, secrets, and many other bits of OpenShift information are held in the data store</a:t>
            </a:r>
          </a:p>
          <a:p>
            <a:pPr lvl="0" rtl="0">
              <a:lnSpc>
                <a:spcPct val="115000"/>
              </a:lnSpc>
              <a:spcBef>
                <a:spcPts val="0"/>
              </a:spcBef>
              <a:buNone/>
            </a:pPr>
            <a:r>
              <a:rPr lang="en" sz="1000">
                <a:solidFill>
                  <a:schemeClr val="dk1"/>
                </a:solidFill>
              </a:rPr>
              <a:t>* More generally, any OpenShift data object is stored in etcd</a:t>
            </a:r>
          </a:p>
          <a:p>
            <a:pPr lvl="0" rtl="0">
              <a:lnSpc>
                <a:spcPct val="115000"/>
              </a:lnSpc>
              <a:spcBef>
                <a:spcPts val="0"/>
              </a:spcBef>
              <a:buNone/>
            </a:pPr>
            <a:r>
              <a:rPr lang="en" sz="1000">
                <a:solidFill>
                  <a:schemeClr val="dk1"/>
                </a:solidFill>
              </a:rPr>
              <a:t>Transcript:</a:t>
            </a:r>
          </a:p>
          <a:p>
            <a:pPr lvl="0" rtl="0">
              <a:lnSpc>
                <a:spcPct val="115000"/>
              </a:lnSpc>
              <a:spcBef>
                <a:spcPts val="0"/>
              </a:spcBef>
              <a:buNone/>
            </a:pPr>
            <a:r>
              <a:rPr lang="en" sz="1000">
                <a:solidFill>
                  <a:schemeClr val="dk1"/>
                </a:solidFill>
              </a:rPr>
              <a:t>Etcd is another of the critical components of the OpenShift architecture. It is the distributed key-value data store for state and other information within the OpenShift environment. Reads and writes of information generally are going to hit the data store.</a:t>
            </a:r>
          </a:p>
        </p:txBody>
      </p:sp>
    </p:spTree>
    <p:extLst>
      <p:ext uri="{BB962C8B-B14F-4D97-AF65-F5344CB8AC3E}">
        <p14:creationId xmlns:p14="http://schemas.microsoft.com/office/powerpoint/2010/main" val="23945798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Shape 7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9" name="Shape 73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buNone/>
            </a:pPr>
            <a:r>
              <a:rPr lang="en" sz="1000">
                <a:solidFill>
                  <a:schemeClr val="dk1"/>
                </a:solidFill>
              </a:rPr>
              <a:t>Speaker:</a:t>
            </a:r>
          </a:p>
          <a:p>
            <a:pPr lvl="0" rtl="0">
              <a:lnSpc>
                <a:spcPct val="115000"/>
              </a:lnSpc>
              <a:spcBef>
                <a:spcPts val="0"/>
              </a:spcBef>
              <a:buNone/>
            </a:pPr>
            <a:r>
              <a:rPr lang="en" sz="1000">
                <a:solidFill>
                  <a:schemeClr val="dk1"/>
                </a:solidFill>
              </a:rPr>
              <a:t>* The scheduler portion of the Master is the specific component that is responsible for determining Pod placement</a:t>
            </a:r>
          </a:p>
          <a:p>
            <a:pPr lvl="0" rtl="0">
              <a:lnSpc>
                <a:spcPct val="115000"/>
              </a:lnSpc>
              <a:spcBef>
                <a:spcPts val="0"/>
              </a:spcBef>
              <a:buNone/>
            </a:pPr>
            <a:r>
              <a:rPr lang="en" sz="1000">
                <a:solidFill>
                  <a:schemeClr val="dk1"/>
                </a:solidFill>
              </a:rPr>
              <a:t>* The scheduler takes the current memory, CPU and other environment utilization into account when placing Pods on the various nodes</a:t>
            </a:r>
          </a:p>
          <a:p>
            <a:pPr lvl="0" rtl="0">
              <a:lnSpc>
                <a:spcPct val="115000"/>
              </a:lnSpc>
              <a:spcBef>
                <a:spcPts val="0"/>
              </a:spcBef>
              <a:buNone/>
            </a:pPr>
            <a:r>
              <a:rPr lang="en" sz="1000">
                <a:solidFill>
                  <a:schemeClr val="dk1"/>
                </a:solidFill>
              </a:rPr>
              <a:t>Discussion:</a:t>
            </a:r>
          </a:p>
          <a:p>
            <a:pPr lvl="0" rtl="0">
              <a:lnSpc>
                <a:spcPct val="115000"/>
              </a:lnSpc>
              <a:spcBef>
                <a:spcPts val="0"/>
              </a:spcBef>
              <a:buNone/>
            </a:pPr>
            <a:r>
              <a:rPr lang="en" sz="1000">
                <a:solidFill>
                  <a:schemeClr val="dk1"/>
                </a:solidFill>
              </a:rPr>
              <a:t>* The scheduler is responsible for Pod placement</a:t>
            </a:r>
          </a:p>
          <a:p>
            <a:pPr lvl="0" rtl="0">
              <a:lnSpc>
                <a:spcPct val="115000"/>
              </a:lnSpc>
              <a:spcBef>
                <a:spcPts val="0"/>
              </a:spcBef>
              <a:buNone/>
            </a:pPr>
            <a:r>
              <a:rPr lang="en" sz="1000">
                <a:solidFill>
                  <a:schemeClr val="dk1"/>
                </a:solidFill>
              </a:rPr>
              <a:t>* Current CPU, Memory and other environment utilization is considered during the scheduling process</a:t>
            </a:r>
          </a:p>
          <a:p>
            <a:pPr lvl="0" rtl="0">
              <a:lnSpc>
                <a:spcPct val="115000"/>
              </a:lnSpc>
              <a:spcBef>
                <a:spcPts val="0"/>
              </a:spcBef>
              <a:buNone/>
            </a:pPr>
            <a:r>
              <a:rPr lang="en" sz="1000">
                <a:solidFill>
                  <a:schemeClr val="dk1"/>
                </a:solidFill>
              </a:rPr>
              <a:t>Transcript:</a:t>
            </a:r>
          </a:p>
          <a:p>
            <a:pPr lvl="0" rtl="0">
              <a:lnSpc>
                <a:spcPct val="115000"/>
              </a:lnSpc>
              <a:spcBef>
                <a:spcPts val="0"/>
              </a:spcBef>
              <a:buNone/>
            </a:pPr>
            <a:r>
              <a:rPr lang="en" sz="1000">
                <a:solidFill>
                  <a:schemeClr val="dk1"/>
                </a:solidFill>
              </a:rPr>
              <a:t>The OpenShift scheduler uses a combination of configuration and environment state to determine the best fit for running Pods across the Nodes in the environment. </a:t>
            </a:r>
          </a:p>
        </p:txBody>
      </p:sp>
    </p:spTree>
    <p:extLst>
      <p:ext uri="{BB962C8B-B14F-4D97-AF65-F5344CB8AC3E}">
        <p14:creationId xmlns:p14="http://schemas.microsoft.com/office/powerpoint/2010/main" val="25183731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Shape 7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9" name="Shape 7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buNone/>
            </a:pPr>
            <a:r>
              <a:rPr lang="en" sz="1000">
                <a:solidFill>
                  <a:schemeClr val="dk1"/>
                </a:solidFill>
              </a:rPr>
              <a:t>Speaker:</a:t>
            </a:r>
          </a:p>
          <a:p>
            <a:pPr lvl="0" rtl="0">
              <a:lnSpc>
                <a:spcPct val="115000"/>
              </a:lnSpc>
              <a:spcBef>
                <a:spcPts val="0"/>
              </a:spcBef>
              <a:buNone/>
            </a:pPr>
            <a:r>
              <a:rPr lang="en" sz="1000">
                <a:solidFill>
                  <a:schemeClr val="dk1"/>
                </a:solidFill>
              </a:rPr>
              <a:t>* The scheduler portion of the Master is the specific component that is responsible for determining Pod placement</a:t>
            </a:r>
          </a:p>
          <a:p>
            <a:pPr lvl="0" rtl="0">
              <a:lnSpc>
                <a:spcPct val="115000"/>
              </a:lnSpc>
              <a:spcBef>
                <a:spcPts val="0"/>
              </a:spcBef>
              <a:buNone/>
            </a:pPr>
            <a:r>
              <a:rPr lang="en" sz="1000">
                <a:solidFill>
                  <a:schemeClr val="dk1"/>
                </a:solidFill>
              </a:rPr>
              <a:t>* The scheduler takes the current memory, CPU and other environment utilization into account when placing Pods on the various nodes</a:t>
            </a:r>
          </a:p>
          <a:p>
            <a:pPr lvl="0" rtl="0">
              <a:lnSpc>
                <a:spcPct val="115000"/>
              </a:lnSpc>
              <a:spcBef>
                <a:spcPts val="0"/>
              </a:spcBef>
              <a:buNone/>
            </a:pPr>
            <a:r>
              <a:rPr lang="en" sz="1000">
                <a:solidFill>
                  <a:schemeClr val="dk1"/>
                </a:solidFill>
              </a:rPr>
              <a:t>Discussion:</a:t>
            </a:r>
          </a:p>
          <a:p>
            <a:pPr lvl="0" rtl="0">
              <a:lnSpc>
                <a:spcPct val="115000"/>
              </a:lnSpc>
              <a:spcBef>
                <a:spcPts val="0"/>
              </a:spcBef>
              <a:buNone/>
            </a:pPr>
            <a:r>
              <a:rPr lang="en" sz="1000">
                <a:solidFill>
                  <a:schemeClr val="dk1"/>
                </a:solidFill>
              </a:rPr>
              <a:t>* The scheduler is responsible for Pod placement</a:t>
            </a:r>
          </a:p>
          <a:p>
            <a:pPr lvl="0" rtl="0">
              <a:lnSpc>
                <a:spcPct val="115000"/>
              </a:lnSpc>
              <a:spcBef>
                <a:spcPts val="0"/>
              </a:spcBef>
              <a:buNone/>
            </a:pPr>
            <a:r>
              <a:rPr lang="en" sz="1000">
                <a:solidFill>
                  <a:schemeClr val="dk1"/>
                </a:solidFill>
              </a:rPr>
              <a:t>* Current CPU, Memory and other environment utilization is considered during the scheduling process</a:t>
            </a:r>
          </a:p>
          <a:p>
            <a:pPr lvl="0" rtl="0">
              <a:lnSpc>
                <a:spcPct val="115000"/>
              </a:lnSpc>
              <a:spcBef>
                <a:spcPts val="0"/>
              </a:spcBef>
              <a:buNone/>
            </a:pPr>
            <a:r>
              <a:rPr lang="en" sz="1000">
                <a:solidFill>
                  <a:schemeClr val="dk1"/>
                </a:solidFill>
              </a:rPr>
              <a:t>Transcript:</a:t>
            </a:r>
          </a:p>
          <a:p>
            <a:pPr lvl="0" rtl="0">
              <a:lnSpc>
                <a:spcPct val="115000"/>
              </a:lnSpc>
              <a:spcBef>
                <a:spcPts val="0"/>
              </a:spcBef>
              <a:buNone/>
            </a:pPr>
            <a:r>
              <a:rPr lang="en" sz="1000">
                <a:solidFill>
                  <a:schemeClr val="dk1"/>
                </a:solidFill>
              </a:rPr>
              <a:t>The OpenShift scheduler uses a combination of configuration and environment state to determine the best fit for running Pods across the Nodes in the environment. </a:t>
            </a:r>
          </a:p>
        </p:txBody>
      </p:sp>
    </p:spTree>
    <p:extLst>
      <p:ext uri="{BB962C8B-B14F-4D97-AF65-F5344CB8AC3E}">
        <p14:creationId xmlns:p14="http://schemas.microsoft.com/office/powerpoint/2010/main" val="14311752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Shape 7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5" name="Shape 7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buNone/>
            </a:pPr>
            <a:r>
              <a:rPr lang="en" sz="1000">
                <a:solidFill>
                  <a:schemeClr val="dk1"/>
                </a:solidFill>
              </a:rPr>
              <a:t>Speaker:</a:t>
            </a:r>
          </a:p>
          <a:p>
            <a:pPr lvl="0" rtl="0">
              <a:lnSpc>
                <a:spcPct val="115000"/>
              </a:lnSpc>
              <a:spcBef>
                <a:spcPts val="0"/>
              </a:spcBef>
              <a:buNone/>
            </a:pPr>
            <a:r>
              <a:rPr lang="en" sz="1000">
                <a:solidFill>
                  <a:schemeClr val="dk1"/>
                </a:solidFill>
              </a:rPr>
              <a:t>* The real-world topology of the OpenShift deployment (regions, zones, and etc) is used to inform the configuration of the scheduler</a:t>
            </a:r>
          </a:p>
          <a:p>
            <a:pPr lvl="0" rtl="0">
              <a:lnSpc>
                <a:spcPct val="115000"/>
              </a:lnSpc>
              <a:spcBef>
                <a:spcPts val="0"/>
              </a:spcBef>
              <a:buNone/>
            </a:pPr>
            <a:r>
              <a:rPr lang="en" sz="1000">
                <a:solidFill>
                  <a:schemeClr val="dk1"/>
                </a:solidFill>
              </a:rPr>
              <a:t>* Administrators can configure complex scenarios for scheduling workloads</a:t>
            </a:r>
          </a:p>
          <a:p>
            <a:pPr lvl="0" rtl="0">
              <a:lnSpc>
                <a:spcPct val="115000"/>
              </a:lnSpc>
              <a:spcBef>
                <a:spcPts val="0"/>
              </a:spcBef>
              <a:buNone/>
            </a:pPr>
            <a:r>
              <a:rPr lang="en" sz="1000">
                <a:solidFill>
                  <a:schemeClr val="dk1"/>
                </a:solidFill>
              </a:rPr>
              <a:t>Discussion:</a:t>
            </a:r>
          </a:p>
          <a:p>
            <a:pPr lvl="0" rtl="0">
              <a:lnSpc>
                <a:spcPct val="115000"/>
              </a:lnSpc>
              <a:spcBef>
                <a:spcPts val="0"/>
              </a:spcBef>
              <a:buNone/>
            </a:pPr>
            <a:r>
              <a:rPr lang="en" sz="1000">
                <a:solidFill>
                  <a:schemeClr val="dk1"/>
                </a:solidFill>
              </a:rPr>
              <a:t>* The scheduler is configured with a simple JSON file in combination with node labels to carve up the OpenShift environment to make it look like the real world topology</a:t>
            </a:r>
          </a:p>
          <a:p>
            <a:pPr lvl="0" rtl="0">
              <a:lnSpc>
                <a:spcPct val="115000"/>
              </a:lnSpc>
              <a:spcBef>
                <a:spcPts val="0"/>
              </a:spcBef>
              <a:buNone/>
            </a:pPr>
            <a:r>
              <a:rPr lang="en" sz="1000">
                <a:solidFill>
                  <a:schemeClr val="dk1"/>
                </a:solidFill>
              </a:rPr>
              <a:t>Transcript:</a:t>
            </a:r>
          </a:p>
          <a:p>
            <a:pPr lvl="0" rtl="0">
              <a:lnSpc>
                <a:spcPct val="115000"/>
              </a:lnSpc>
              <a:spcBef>
                <a:spcPts val="0"/>
              </a:spcBef>
              <a:buNone/>
            </a:pPr>
            <a:r>
              <a:rPr lang="en" sz="1000">
                <a:solidFill>
                  <a:schemeClr val="dk1"/>
                </a:solidFill>
              </a:rPr>
              <a:t>The topology of the real-world environment is used by platform administrators to determine how to configure the scheduler and the Node labels.</a:t>
            </a:r>
          </a:p>
        </p:txBody>
      </p:sp>
    </p:spTree>
    <p:extLst>
      <p:ext uri="{BB962C8B-B14F-4D97-AF65-F5344CB8AC3E}">
        <p14:creationId xmlns:p14="http://schemas.microsoft.com/office/powerpoint/2010/main" val="28475919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Shape 8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9" name="Shape 8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buClr>
                <a:srgbClr val="000000"/>
              </a:buClr>
              <a:buSzPct val="110000"/>
              <a:buFont typeface="Arial"/>
              <a:buNone/>
            </a:pPr>
            <a:r>
              <a:rPr lang="en" sz="1000">
                <a:solidFill>
                  <a:schemeClr val="dk1"/>
                </a:solidFill>
              </a:rPr>
              <a:t>Speaker:</a:t>
            </a:r>
          </a:p>
          <a:p>
            <a:pPr lvl="0" rtl="0">
              <a:lnSpc>
                <a:spcPct val="115000"/>
              </a:lnSpc>
              <a:spcBef>
                <a:spcPts val="0"/>
              </a:spcBef>
              <a:buClr>
                <a:srgbClr val="000000"/>
              </a:buClr>
              <a:buSzPct val="110000"/>
              <a:buFont typeface="Arial"/>
              <a:buNone/>
            </a:pPr>
            <a:r>
              <a:rPr lang="en" sz="1000">
                <a:solidFill>
                  <a:schemeClr val="dk1"/>
                </a:solidFill>
              </a:rPr>
              <a:t>* OpenShift’s service layer enables application components to easily communicate with one another</a:t>
            </a:r>
          </a:p>
          <a:p>
            <a:pPr lvl="0" rtl="0">
              <a:lnSpc>
                <a:spcPct val="115000"/>
              </a:lnSpc>
              <a:spcBef>
                <a:spcPts val="0"/>
              </a:spcBef>
              <a:buClr>
                <a:srgbClr val="000000"/>
              </a:buClr>
              <a:buSzPct val="110000"/>
              <a:buFont typeface="Arial"/>
              <a:buNone/>
            </a:pPr>
            <a:r>
              <a:rPr lang="en" sz="1000">
                <a:solidFill>
                  <a:schemeClr val="dk1"/>
                </a:solidFill>
              </a:rPr>
              <a:t>* The service layer provides for internal load balancing as well as discovery and code reusability</a:t>
            </a:r>
          </a:p>
          <a:p>
            <a:pPr lvl="0" rtl="0">
              <a:lnSpc>
                <a:spcPct val="115000"/>
              </a:lnSpc>
              <a:spcBef>
                <a:spcPts val="0"/>
              </a:spcBef>
              <a:buClr>
                <a:srgbClr val="000000"/>
              </a:buClr>
              <a:buSzPct val="110000"/>
              <a:buFont typeface="Arial"/>
              <a:buNone/>
            </a:pPr>
            <a:r>
              <a:rPr lang="en" sz="1000">
                <a:solidFill>
                  <a:schemeClr val="dk1"/>
                </a:solidFill>
              </a:rPr>
              <a:t>Discussion:</a:t>
            </a:r>
          </a:p>
          <a:p>
            <a:pPr lvl="0" rtl="0">
              <a:lnSpc>
                <a:spcPct val="115000"/>
              </a:lnSpc>
              <a:spcBef>
                <a:spcPts val="0"/>
              </a:spcBef>
              <a:buNone/>
            </a:pPr>
            <a:r>
              <a:rPr lang="en" sz="1000">
                <a:solidFill>
                  <a:schemeClr val="dk1"/>
                </a:solidFill>
              </a:rPr>
              <a:t>* The service layer is used to connect application components together</a:t>
            </a:r>
          </a:p>
          <a:p>
            <a:pPr lvl="0" rtl="0">
              <a:lnSpc>
                <a:spcPct val="115000"/>
              </a:lnSpc>
              <a:spcBef>
                <a:spcPts val="0"/>
              </a:spcBef>
              <a:buNone/>
            </a:pPr>
            <a:r>
              <a:rPr lang="en" sz="1000">
                <a:solidFill>
                  <a:schemeClr val="dk1"/>
                </a:solidFill>
              </a:rPr>
              <a:t>* OpenShift automatically injects some service information into running containers to provide for ease of discovery</a:t>
            </a:r>
          </a:p>
          <a:p>
            <a:pPr lvl="0" rtl="0">
              <a:lnSpc>
                <a:spcPct val="115000"/>
              </a:lnSpc>
              <a:spcBef>
                <a:spcPts val="0"/>
              </a:spcBef>
              <a:buClr>
                <a:srgbClr val="000000"/>
              </a:buClr>
              <a:buSzPct val="110000"/>
              <a:buFont typeface="Arial"/>
              <a:buNone/>
            </a:pPr>
            <a:r>
              <a:rPr lang="en" sz="1000">
                <a:solidFill>
                  <a:schemeClr val="dk1"/>
                </a:solidFill>
              </a:rPr>
              <a:t>* Services provide for simple internal load balancing across application components</a:t>
            </a:r>
          </a:p>
          <a:p>
            <a:pPr lvl="0" rtl="0">
              <a:lnSpc>
                <a:spcPct val="115000"/>
              </a:lnSpc>
              <a:spcBef>
                <a:spcPts val="0"/>
              </a:spcBef>
              <a:buClr>
                <a:srgbClr val="000000"/>
              </a:buClr>
              <a:buSzPct val="110000"/>
              <a:buFont typeface="Arial"/>
              <a:buNone/>
            </a:pPr>
            <a:r>
              <a:rPr lang="en" sz="1000">
                <a:solidFill>
                  <a:schemeClr val="dk1"/>
                </a:solidFill>
              </a:rPr>
              <a:t>Transcript:</a:t>
            </a:r>
          </a:p>
          <a:p>
            <a:pPr lvl="0" rtl="0">
              <a:lnSpc>
                <a:spcPct val="115000"/>
              </a:lnSpc>
              <a:spcBef>
                <a:spcPts val="0"/>
              </a:spcBef>
              <a:buClr>
                <a:srgbClr val="000000"/>
              </a:buClr>
              <a:buSzPct val="110000"/>
              <a:buFont typeface="Arial"/>
              <a:buNone/>
            </a:pPr>
            <a:r>
              <a:rPr lang="en" sz="1000">
                <a:solidFill>
                  <a:schemeClr val="dk1"/>
                </a:solidFill>
              </a:rPr>
              <a:t>OpenShift’s service layer is how application components communicate with one another. A front-end web service would connect to database instances by communicating with the database service. OpenShift would automatically handle load balancing across the database instances. Service information is injected into running containers and provides for ease of application </a:t>
            </a:r>
          </a:p>
          <a:p>
            <a:pPr lvl="0" rtl="0">
              <a:lnSpc>
                <a:spcPct val="115000"/>
              </a:lnSpc>
              <a:spcBef>
                <a:spcPts val="0"/>
              </a:spcBef>
              <a:buNone/>
            </a:pPr>
            <a:endParaRPr sz="1000">
              <a:solidFill>
                <a:schemeClr val="dk1"/>
              </a:solidFill>
            </a:endParaRPr>
          </a:p>
        </p:txBody>
      </p:sp>
    </p:spTree>
    <p:extLst>
      <p:ext uri="{BB962C8B-B14F-4D97-AF65-F5344CB8AC3E}">
        <p14:creationId xmlns:p14="http://schemas.microsoft.com/office/powerpoint/2010/main" val="3147644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5" name="Shape 2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buNone/>
            </a:pPr>
            <a:r>
              <a:rPr lang="en" sz="1200" b="1">
                <a:solidFill>
                  <a:schemeClr val="dk1"/>
                </a:solidFill>
                <a:latin typeface="Proxima Nova"/>
                <a:ea typeface="Proxima Nova"/>
                <a:cs typeface="Proxima Nova"/>
                <a:sym typeface="Proxima Nova"/>
              </a:rPr>
              <a:t>OpenShift</a:t>
            </a:r>
          </a:p>
          <a:p>
            <a:pPr marL="457200" lvl="0" indent="-304800" rtl="0">
              <a:lnSpc>
                <a:spcPct val="115000"/>
              </a:lnSpc>
              <a:spcBef>
                <a:spcPts val="0"/>
              </a:spcBef>
              <a:buClr>
                <a:schemeClr val="dk1"/>
              </a:buClr>
              <a:buSzPct val="100000"/>
              <a:buFont typeface="Proxima Nova"/>
            </a:pPr>
            <a:r>
              <a:rPr lang="en" sz="1200">
                <a:solidFill>
                  <a:schemeClr val="dk1"/>
                </a:solidFill>
                <a:latin typeface="Proxima Nova"/>
                <a:ea typeface="Proxima Nova"/>
                <a:cs typeface="Proxima Nova"/>
                <a:sym typeface="Proxima Nova"/>
              </a:rPr>
              <a:t>Provides key features for both Dev and Ops and helps enable DevOps</a:t>
            </a:r>
          </a:p>
          <a:p>
            <a:pPr marL="457200" lvl="0" indent="-304800" rtl="0">
              <a:lnSpc>
                <a:spcPct val="115000"/>
              </a:lnSpc>
              <a:spcBef>
                <a:spcPts val="0"/>
              </a:spcBef>
              <a:buClr>
                <a:schemeClr val="dk1"/>
              </a:buClr>
              <a:buSzPct val="100000"/>
              <a:buFont typeface="Proxima Nova"/>
            </a:pPr>
            <a:r>
              <a:rPr lang="en" sz="1200">
                <a:solidFill>
                  <a:schemeClr val="dk1"/>
                </a:solidFill>
                <a:latin typeface="Proxima Nova"/>
                <a:ea typeface="Proxima Nova"/>
                <a:cs typeface="Proxima Nova"/>
                <a:sym typeface="Proxima Nova"/>
              </a:rPr>
              <a:t>In recent IDC study we found that organizations found tremendous benefits when using OpenShift</a:t>
            </a:r>
          </a:p>
        </p:txBody>
      </p:sp>
    </p:spTree>
    <p:extLst>
      <p:ext uri="{BB962C8B-B14F-4D97-AF65-F5344CB8AC3E}">
        <p14:creationId xmlns:p14="http://schemas.microsoft.com/office/powerpoint/2010/main" val="13153605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Shape 8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6" name="Shape 8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buNone/>
            </a:pPr>
            <a:r>
              <a:rPr lang="en" sz="1000">
                <a:solidFill>
                  <a:schemeClr val="dk1"/>
                </a:solidFill>
              </a:rPr>
              <a:t>Speaker:</a:t>
            </a:r>
          </a:p>
          <a:p>
            <a:pPr lvl="0" rtl="0">
              <a:lnSpc>
                <a:spcPct val="115000"/>
              </a:lnSpc>
              <a:spcBef>
                <a:spcPts val="0"/>
              </a:spcBef>
              <a:buNone/>
            </a:pPr>
            <a:r>
              <a:rPr lang="en" sz="1000">
                <a:solidFill>
                  <a:schemeClr val="dk1"/>
                </a:solidFill>
              </a:rPr>
              <a:t>* The Master is responsible for monitoring the health of Pods, and for automatically scaling them as desired</a:t>
            </a:r>
          </a:p>
          <a:p>
            <a:pPr lvl="0" rtl="0">
              <a:lnSpc>
                <a:spcPct val="115000"/>
              </a:lnSpc>
              <a:spcBef>
                <a:spcPts val="0"/>
              </a:spcBef>
              <a:buNone/>
            </a:pPr>
            <a:r>
              <a:rPr lang="en" sz="1000">
                <a:solidFill>
                  <a:schemeClr val="dk1"/>
                </a:solidFill>
              </a:rPr>
              <a:t>* Users configure Pod probes for liveness and readiness</a:t>
            </a:r>
          </a:p>
          <a:p>
            <a:pPr lvl="0" rtl="0">
              <a:lnSpc>
                <a:spcPct val="115000"/>
              </a:lnSpc>
              <a:spcBef>
                <a:spcPts val="0"/>
              </a:spcBef>
              <a:buNone/>
            </a:pPr>
            <a:r>
              <a:rPr lang="en" sz="1000">
                <a:solidFill>
                  <a:schemeClr val="dk1"/>
                </a:solidFill>
              </a:rPr>
              <a:t>* Currently pods may be automatically scaled based on CPU utilization</a:t>
            </a:r>
          </a:p>
          <a:p>
            <a:pPr lvl="0" rtl="0">
              <a:lnSpc>
                <a:spcPct val="115000"/>
              </a:lnSpc>
              <a:spcBef>
                <a:spcPts val="0"/>
              </a:spcBef>
              <a:buNone/>
            </a:pPr>
            <a:r>
              <a:rPr lang="en" sz="1000">
                <a:solidFill>
                  <a:schemeClr val="dk1"/>
                </a:solidFill>
              </a:rPr>
              <a:t>Discussion:</a:t>
            </a:r>
          </a:p>
          <a:p>
            <a:pPr lvl="0" rtl="0">
              <a:lnSpc>
                <a:spcPct val="115000"/>
              </a:lnSpc>
              <a:spcBef>
                <a:spcPts val="0"/>
              </a:spcBef>
              <a:buNone/>
            </a:pPr>
            <a:r>
              <a:rPr lang="en" sz="1000">
                <a:solidFill>
                  <a:schemeClr val="dk1"/>
                </a:solidFill>
              </a:rPr>
              <a:t>* The Master handles checking the health of pods by executing the defined liveness and readiness probes</a:t>
            </a:r>
          </a:p>
          <a:p>
            <a:pPr lvl="0" rtl="0">
              <a:lnSpc>
                <a:spcPct val="115000"/>
              </a:lnSpc>
              <a:spcBef>
                <a:spcPts val="0"/>
              </a:spcBef>
              <a:buNone/>
            </a:pPr>
            <a:r>
              <a:rPr lang="en" sz="1000">
                <a:solidFill>
                  <a:schemeClr val="dk1"/>
                </a:solidFill>
              </a:rPr>
              <a:t>* Probes can be easily defined by users</a:t>
            </a:r>
          </a:p>
          <a:p>
            <a:pPr lvl="0" rtl="0">
              <a:lnSpc>
                <a:spcPct val="115000"/>
              </a:lnSpc>
              <a:spcBef>
                <a:spcPts val="0"/>
              </a:spcBef>
              <a:buNone/>
            </a:pPr>
            <a:r>
              <a:rPr lang="en" sz="1000">
                <a:solidFill>
                  <a:schemeClr val="dk1"/>
                </a:solidFill>
              </a:rPr>
              <a:t>* Autoscaling is available today against CPU only</a:t>
            </a:r>
          </a:p>
          <a:p>
            <a:pPr lvl="0" rtl="0">
              <a:lnSpc>
                <a:spcPct val="115000"/>
              </a:lnSpc>
              <a:spcBef>
                <a:spcPts val="0"/>
              </a:spcBef>
              <a:buNone/>
            </a:pPr>
            <a:r>
              <a:rPr lang="en" sz="1000">
                <a:solidFill>
                  <a:schemeClr val="dk1"/>
                </a:solidFill>
              </a:rPr>
              <a:t>* The next slides will depict a health event for you to describe</a:t>
            </a:r>
          </a:p>
          <a:p>
            <a:pPr lvl="0" rtl="0">
              <a:lnSpc>
                <a:spcPct val="115000"/>
              </a:lnSpc>
              <a:spcBef>
                <a:spcPts val="0"/>
              </a:spcBef>
              <a:buNone/>
            </a:pPr>
            <a:r>
              <a:rPr lang="en" sz="1000">
                <a:solidFill>
                  <a:schemeClr val="dk1"/>
                </a:solidFill>
              </a:rPr>
              <a:t>Transcript:</a:t>
            </a:r>
          </a:p>
          <a:p>
            <a:pPr lvl="0" rtl="0">
              <a:lnSpc>
                <a:spcPct val="115000"/>
              </a:lnSpc>
              <a:spcBef>
                <a:spcPts val="0"/>
              </a:spcBef>
              <a:buNone/>
            </a:pPr>
            <a:r>
              <a:rPr lang="en" sz="1000">
                <a:solidFill>
                  <a:schemeClr val="dk1"/>
                </a:solidFill>
              </a:rPr>
              <a:t>The OpenShift Master is capable of monitoring application health via user-defined Pod probes. The Master is also capable of scaling out Pods based on CPU utilization metrics.</a:t>
            </a:r>
          </a:p>
        </p:txBody>
      </p:sp>
    </p:spTree>
    <p:extLst>
      <p:ext uri="{BB962C8B-B14F-4D97-AF65-F5344CB8AC3E}">
        <p14:creationId xmlns:p14="http://schemas.microsoft.com/office/powerpoint/2010/main" val="16306353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Shape 9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3" name="Shape 9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buNone/>
            </a:pPr>
            <a:r>
              <a:rPr lang="en" sz="1000">
                <a:solidFill>
                  <a:schemeClr val="dk1"/>
                </a:solidFill>
              </a:rPr>
              <a:t>Speaker:</a:t>
            </a:r>
          </a:p>
          <a:p>
            <a:pPr lvl="0" rtl="0">
              <a:lnSpc>
                <a:spcPct val="115000"/>
              </a:lnSpc>
              <a:spcBef>
                <a:spcPts val="0"/>
              </a:spcBef>
              <a:buNone/>
            </a:pPr>
            <a:r>
              <a:rPr lang="en" sz="1000">
                <a:solidFill>
                  <a:schemeClr val="dk1"/>
                </a:solidFill>
              </a:rPr>
              <a:t>* What happens when the Master sees that a Pod is failing its probes?</a:t>
            </a:r>
          </a:p>
          <a:p>
            <a:pPr lvl="0" rtl="0">
              <a:lnSpc>
                <a:spcPct val="115000"/>
              </a:lnSpc>
              <a:spcBef>
                <a:spcPts val="0"/>
              </a:spcBef>
              <a:buNone/>
            </a:pPr>
            <a:r>
              <a:rPr lang="en" sz="1000">
                <a:solidFill>
                  <a:schemeClr val="dk1"/>
                </a:solidFill>
              </a:rPr>
              <a:t>* What happens if containers inside the Pod exited because of a crash or other issue?</a:t>
            </a:r>
          </a:p>
          <a:p>
            <a:pPr lvl="0" rtl="0">
              <a:lnSpc>
                <a:spcPct val="115000"/>
              </a:lnSpc>
              <a:spcBef>
                <a:spcPts val="0"/>
              </a:spcBef>
              <a:buNone/>
            </a:pPr>
            <a:r>
              <a:rPr lang="en" sz="1000">
                <a:solidFill>
                  <a:schemeClr val="dk1"/>
                </a:solidFill>
              </a:rPr>
              <a:t>Discussion:</a:t>
            </a:r>
          </a:p>
          <a:p>
            <a:pPr lvl="0" rtl="0">
              <a:lnSpc>
                <a:spcPct val="115000"/>
              </a:lnSpc>
              <a:spcBef>
                <a:spcPts val="0"/>
              </a:spcBef>
              <a:buNone/>
            </a:pPr>
            <a:r>
              <a:rPr lang="en" sz="1000">
                <a:solidFill>
                  <a:schemeClr val="dk1"/>
                </a:solidFill>
              </a:rPr>
              <a:t>* Here you are describing the beginning of how the Master detects failures and remediates them</a:t>
            </a:r>
          </a:p>
          <a:p>
            <a:pPr lvl="0" rtl="0">
              <a:lnSpc>
                <a:spcPct val="115000"/>
              </a:lnSpc>
              <a:spcBef>
                <a:spcPts val="0"/>
              </a:spcBef>
              <a:buNone/>
            </a:pPr>
            <a:r>
              <a:rPr lang="en" sz="1000">
                <a:solidFill>
                  <a:schemeClr val="dk1"/>
                </a:solidFill>
              </a:rPr>
              <a:t>Transcript:</a:t>
            </a:r>
          </a:p>
          <a:p>
            <a:pPr lvl="0" rtl="0">
              <a:lnSpc>
                <a:spcPct val="115000"/>
              </a:lnSpc>
              <a:spcBef>
                <a:spcPts val="0"/>
              </a:spcBef>
              <a:buNone/>
            </a:pPr>
            <a:r>
              <a:rPr lang="en" sz="1000">
                <a:solidFill>
                  <a:schemeClr val="dk1"/>
                </a:solidFill>
              </a:rPr>
              <a:t>This first slide allows you to ask the question “What happens when…?”. The next slide will describe the remediation process for failed Pods.</a:t>
            </a:r>
          </a:p>
        </p:txBody>
      </p:sp>
    </p:spTree>
    <p:extLst>
      <p:ext uri="{BB962C8B-B14F-4D97-AF65-F5344CB8AC3E}">
        <p14:creationId xmlns:p14="http://schemas.microsoft.com/office/powerpoint/2010/main" val="3127928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Shape 10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0" name="Shape 10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buNone/>
            </a:pPr>
            <a:r>
              <a:rPr lang="en" sz="1000">
                <a:solidFill>
                  <a:schemeClr val="dk1"/>
                </a:solidFill>
              </a:rPr>
              <a:t>Speaker:</a:t>
            </a:r>
          </a:p>
          <a:p>
            <a:pPr lvl="0" rtl="0">
              <a:lnSpc>
                <a:spcPct val="115000"/>
              </a:lnSpc>
              <a:spcBef>
                <a:spcPts val="0"/>
              </a:spcBef>
              <a:buNone/>
            </a:pPr>
            <a:r>
              <a:rPr lang="en" sz="1000">
                <a:solidFill>
                  <a:schemeClr val="dk1"/>
                </a:solidFill>
              </a:rPr>
              <a:t>* The Master will automatically restart Pods that have failed probes or possibly exited due to container crashes.</a:t>
            </a:r>
          </a:p>
          <a:p>
            <a:pPr lvl="0" rtl="0">
              <a:lnSpc>
                <a:spcPct val="115000"/>
              </a:lnSpc>
              <a:spcBef>
                <a:spcPts val="0"/>
              </a:spcBef>
              <a:buNone/>
            </a:pPr>
            <a:r>
              <a:rPr lang="en" sz="1000">
                <a:solidFill>
                  <a:schemeClr val="dk1"/>
                </a:solidFill>
              </a:rPr>
              <a:t>* Pods that fail too often are marked as bad and are temporarily not restarted.</a:t>
            </a:r>
          </a:p>
          <a:p>
            <a:pPr lvl="0" rtl="0">
              <a:lnSpc>
                <a:spcPct val="115000"/>
              </a:lnSpc>
              <a:spcBef>
                <a:spcPts val="0"/>
              </a:spcBef>
              <a:buNone/>
            </a:pPr>
            <a:r>
              <a:rPr lang="en" sz="1000">
                <a:solidFill>
                  <a:schemeClr val="dk1"/>
                </a:solidFill>
              </a:rPr>
              <a:t>* OpenShift’s service layer makes sure that it only sends traffic to healthy Pods, maintaining component availability -- all orchestrated by the Master automatically.</a:t>
            </a:r>
          </a:p>
          <a:p>
            <a:pPr lvl="0" rtl="0">
              <a:lnSpc>
                <a:spcPct val="115000"/>
              </a:lnSpc>
              <a:spcBef>
                <a:spcPts val="0"/>
              </a:spcBef>
              <a:buNone/>
            </a:pPr>
            <a:r>
              <a:rPr lang="en" sz="1000">
                <a:solidFill>
                  <a:schemeClr val="dk1"/>
                </a:solidFill>
              </a:rPr>
              <a:t>Discussion:</a:t>
            </a:r>
          </a:p>
          <a:p>
            <a:pPr lvl="0" rtl="0">
              <a:lnSpc>
                <a:spcPct val="115000"/>
              </a:lnSpc>
              <a:spcBef>
                <a:spcPts val="0"/>
              </a:spcBef>
              <a:buNone/>
            </a:pPr>
            <a:r>
              <a:rPr lang="en" sz="1000">
                <a:solidFill>
                  <a:schemeClr val="dk1"/>
                </a:solidFill>
              </a:rPr>
              <a:t>* The Master will restart Pods that are determined to be failing, for whatever reason.</a:t>
            </a:r>
          </a:p>
          <a:p>
            <a:pPr lvl="0" rtl="0">
              <a:lnSpc>
                <a:spcPct val="115000"/>
              </a:lnSpc>
              <a:spcBef>
                <a:spcPts val="0"/>
              </a:spcBef>
              <a:buNone/>
            </a:pPr>
            <a:r>
              <a:rPr lang="en" sz="1000">
                <a:solidFill>
                  <a:schemeClr val="dk1"/>
                </a:solidFill>
              </a:rPr>
              <a:t>* The Service layer is automatically updated with only healthy Pods as endpoints.</a:t>
            </a:r>
          </a:p>
          <a:p>
            <a:pPr lvl="0" rtl="0">
              <a:lnSpc>
                <a:spcPct val="115000"/>
              </a:lnSpc>
              <a:spcBef>
                <a:spcPts val="0"/>
              </a:spcBef>
              <a:buNone/>
            </a:pPr>
            <a:r>
              <a:rPr lang="en" sz="1000">
                <a:solidFill>
                  <a:schemeClr val="dk1"/>
                </a:solidFill>
              </a:rPr>
              <a:t>* All of this is done automatically.</a:t>
            </a:r>
          </a:p>
          <a:p>
            <a:pPr lvl="0" rtl="0">
              <a:lnSpc>
                <a:spcPct val="115000"/>
              </a:lnSpc>
              <a:spcBef>
                <a:spcPts val="0"/>
              </a:spcBef>
              <a:buNone/>
            </a:pPr>
            <a:r>
              <a:rPr lang="en" sz="1000">
                <a:solidFill>
                  <a:schemeClr val="dk1"/>
                </a:solidFill>
              </a:rPr>
              <a:t>* Pods that continually fail are not restarted for a while. This is a “crash loop back-off”.</a:t>
            </a:r>
          </a:p>
          <a:p>
            <a:pPr lvl="0" rtl="0">
              <a:lnSpc>
                <a:spcPct val="115000"/>
              </a:lnSpc>
              <a:spcBef>
                <a:spcPts val="0"/>
              </a:spcBef>
              <a:buNone/>
            </a:pPr>
            <a:r>
              <a:rPr lang="en" sz="1000">
                <a:solidFill>
                  <a:schemeClr val="dk1"/>
                </a:solidFill>
              </a:rPr>
              <a:t>Transcript:</a:t>
            </a:r>
          </a:p>
          <a:p>
            <a:pPr lvl="0" rtl="0">
              <a:lnSpc>
                <a:spcPct val="115000"/>
              </a:lnSpc>
              <a:spcBef>
                <a:spcPts val="0"/>
              </a:spcBef>
              <a:buNone/>
            </a:pPr>
            <a:r>
              <a:rPr lang="en" sz="1000">
                <a:solidFill>
                  <a:schemeClr val="dk1"/>
                </a:solidFill>
              </a:rPr>
              <a:t>The OpenShift Master is capable of remediating Pod failures automatically. It manages the traffic through the Service layer to ensure application availability and handles restarting Pods, all automatically and without any user intervention.</a:t>
            </a:r>
          </a:p>
          <a:p>
            <a:pPr lvl="0" rtl="0">
              <a:spcBef>
                <a:spcPts val="0"/>
              </a:spcBef>
              <a:buNone/>
            </a:pPr>
            <a:endParaRPr>
              <a:solidFill>
                <a:schemeClr val="dk1"/>
              </a:solidFill>
            </a:endParaRPr>
          </a:p>
          <a:p>
            <a:pPr lvl="0" rtl="0">
              <a:lnSpc>
                <a:spcPct val="115000"/>
              </a:lnSpc>
              <a:spcBef>
                <a:spcPts val="0"/>
              </a:spcBef>
              <a:buNone/>
            </a:pPr>
            <a:endParaRPr sz="1000">
              <a:solidFill>
                <a:schemeClr val="dk1"/>
              </a:solidFill>
            </a:endParaRPr>
          </a:p>
        </p:txBody>
      </p:sp>
    </p:spTree>
    <p:extLst>
      <p:ext uri="{BB962C8B-B14F-4D97-AF65-F5344CB8AC3E}">
        <p14:creationId xmlns:p14="http://schemas.microsoft.com/office/powerpoint/2010/main" val="34034853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4"/>
        <p:cNvGrpSpPr/>
        <p:nvPr/>
      </p:nvGrpSpPr>
      <p:grpSpPr>
        <a:xfrm>
          <a:off x="0" y="0"/>
          <a:ext cx="0" cy="0"/>
          <a:chOff x="0" y="0"/>
          <a:chExt cx="0" cy="0"/>
        </a:xfrm>
      </p:grpSpPr>
      <p:sp>
        <p:nvSpPr>
          <p:cNvPr id="1095" name="Shape 10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6" name="Shape 10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buNone/>
            </a:pPr>
            <a:r>
              <a:rPr lang="en" sz="1000">
                <a:solidFill>
                  <a:schemeClr val="dk1"/>
                </a:solidFill>
              </a:rPr>
              <a:t>Speaker:</a:t>
            </a:r>
          </a:p>
          <a:p>
            <a:pPr lvl="0" rtl="0">
              <a:lnSpc>
                <a:spcPct val="115000"/>
              </a:lnSpc>
              <a:spcBef>
                <a:spcPts val="0"/>
              </a:spcBef>
              <a:buNone/>
            </a:pPr>
            <a:r>
              <a:rPr lang="en" sz="1000">
                <a:solidFill>
                  <a:schemeClr val="dk1"/>
                </a:solidFill>
              </a:rPr>
              <a:t>* Applications are only as useful as the data they can manipulate.</a:t>
            </a:r>
          </a:p>
          <a:p>
            <a:pPr lvl="0" rtl="0">
              <a:lnSpc>
                <a:spcPct val="115000"/>
              </a:lnSpc>
              <a:spcBef>
                <a:spcPts val="0"/>
              </a:spcBef>
              <a:buNone/>
            </a:pPr>
            <a:r>
              <a:rPr lang="en" sz="1000">
                <a:solidFill>
                  <a:schemeClr val="dk1"/>
                </a:solidFill>
              </a:rPr>
              <a:t>* Docker containers are natively ephemeral - data is not saved when containers are restarted or created.</a:t>
            </a:r>
          </a:p>
          <a:p>
            <a:pPr lvl="0" rtl="0">
              <a:lnSpc>
                <a:spcPct val="115000"/>
              </a:lnSpc>
              <a:spcBef>
                <a:spcPts val="0"/>
              </a:spcBef>
              <a:buNone/>
            </a:pPr>
            <a:r>
              <a:rPr lang="en" sz="1000">
                <a:solidFill>
                  <a:schemeClr val="dk1"/>
                </a:solidFill>
              </a:rPr>
              <a:t>* OpenShift provides a persistent storage subsystem that will automatically connect real-world storage to the right Pods, allowing for stateful applications to be used on the platform.</a:t>
            </a:r>
          </a:p>
          <a:p>
            <a:pPr lvl="0" rtl="0">
              <a:lnSpc>
                <a:spcPct val="115000"/>
              </a:lnSpc>
              <a:spcBef>
                <a:spcPts val="0"/>
              </a:spcBef>
              <a:buNone/>
            </a:pPr>
            <a:r>
              <a:rPr lang="en" sz="1000">
                <a:solidFill>
                  <a:schemeClr val="dk1"/>
                </a:solidFill>
              </a:rPr>
              <a:t>* A wide array of persistent storage types are usable, from raw devices (iSCSI, FC) to enterprise storage (NFS) to cloud-type options (Gluster/Ceph, EBS, pDisk, etc)</a:t>
            </a:r>
          </a:p>
          <a:p>
            <a:pPr lvl="0" rtl="0">
              <a:lnSpc>
                <a:spcPct val="115000"/>
              </a:lnSpc>
              <a:spcBef>
                <a:spcPts val="0"/>
              </a:spcBef>
              <a:buNone/>
            </a:pPr>
            <a:r>
              <a:rPr lang="en" sz="1000">
                <a:solidFill>
                  <a:schemeClr val="dk1"/>
                </a:solidFill>
              </a:rPr>
              <a:t>Discussion:</a:t>
            </a:r>
          </a:p>
          <a:p>
            <a:pPr lvl="0" rtl="0">
              <a:lnSpc>
                <a:spcPct val="115000"/>
              </a:lnSpc>
              <a:spcBef>
                <a:spcPts val="0"/>
              </a:spcBef>
              <a:buNone/>
            </a:pPr>
            <a:r>
              <a:rPr lang="en" sz="1000">
                <a:solidFill>
                  <a:schemeClr val="dk1"/>
                </a:solidFill>
              </a:rPr>
              <a:t>* OpenShift’s persistent volume system automatically connects storage to Pods</a:t>
            </a:r>
          </a:p>
          <a:p>
            <a:pPr lvl="0" rtl="0">
              <a:lnSpc>
                <a:spcPct val="115000"/>
              </a:lnSpc>
              <a:spcBef>
                <a:spcPts val="0"/>
              </a:spcBef>
              <a:buNone/>
            </a:pPr>
            <a:r>
              <a:rPr lang="en" sz="1000">
                <a:solidFill>
                  <a:schemeClr val="dk1"/>
                </a:solidFill>
              </a:rPr>
              <a:t>* The persistent volume system allows stateful apps to be used on the platform</a:t>
            </a:r>
          </a:p>
          <a:p>
            <a:pPr lvl="0" rtl="0">
              <a:lnSpc>
                <a:spcPct val="115000"/>
              </a:lnSpc>
              <a:spcBef>
                <a:spcPts val="0"/>
              </a:spcBef>
              <a:buNone/>
            </a:pPr>
            <a:r>
              <a:rPr lang="en" sz="1000">
                <a:solidFill>
                  <a:schemeClr val="dk1"/>
                </a:solidFill>
              </a:rPr>
              <a:t>* OpenShift provides flexibility in the types of storage that Pods can consume</a:t>
            </a:r>
          </a:p>
          <a:p>
            <a:pPr lvl="0" rtl="0">
              <a:lnSpc>
                <a:spcPct val="115000"/>
              </a:lnSpc>
              <a:spcBef>
                <a:spcPts val="0"/>
              </a:spcBef>
              <a:buNone/>
            </a:pPr>
            <a:r>
              <a:rPr lang="en" sz="1000">
                <a:solidFill>
                  <a:schemeClr val="dk1"/>
                </a:solidFill>
              </a:rPr>
              <a:t>Transcript:</a:t>
            </a:r>
          </a:p>
          <a:p>
            <a:pPr lvl="0" rtl="0">
              <a:lnSpc>
                <a:spcPct val="115000"/>
              </a:lnSpc>
              <a:spcBef>
                <a:spcPts val="0"/>
              </a:spcBef>
              <a:buNone/>
            </a:pPr>
            <a:r>
              <a:rPr lang="en" sz="1000">
                <a:solidFill>
                  <a:schemeClr val="dk1"/>
                </a:solidFill>
              </a:rPr>
              <a:t>OpenShift’s persistent volume system allows end users to consume a wide array of storage types to enable stateful applications to be run on the platform. Whether OpenShift is running locally in the datacenter or in the cloud, there are storage options that can be used.</a:t>
            </a:r>
          </a:p>
        </p:txBody>
      </p:sp>
    </p:spTree>
    <p:extLst>
      <p:ext uri="{BB962C8B-B14F-4D97-AF65-F5344CB8AC3E}">
        <p14:creationId xmlns:p14="http://schemas.microsoft.com/office/powerpoint/2010/main" val="7230301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1"/>
        <p:cNvGrpSpPr/>
        <p:nvPr/>
      </p:nvGrpSpPr>
      <p:grpSpPr>
        <a:xfrm>
          <a:off x="0" y="0"/>
          <a:ext cx="0" cy="0"/>
          <a:chOff x="0" y="0"/>
          <a:chExt cx="0" cy="0"/>
        </a:xfrm>
      </p:grpSpPr>
      <p:sp>
        <p:nvSpPr>
          <p:cNvPr id="1172" name="Shape 1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3" name="Shape 11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buNone/>
            </a:pPr>
            <a:r>
              <a:rPr lang="en" sz="1000">
                <a:solidFill>
                  <a:schemeClr val="dk1"/>
                </a:solidFill>
              </a:rPr>
              <a:t>Speaker:</a:t>
            </a:r>
          </a:p>
          <a:p>
            <a:pPr lvl="0" rtl="0">
              <a:lnSpc>
                <a:spcPct val="115000"/>
              </a:lnSpc>
              <a:spcBef>
                <a:spcPts val="0"/>
              </a:spcBef>
              <a:buNone/>
            </a:pPr>
            <a:r>
              <a:rPr lang="en" sz="1000">
                <a:solidFill>
                  <a:schemeClr val="dk1"/>
                </a:solidFill>
              </a:rPr>
              <a:t>* Not every consumer of applications exists inside the OpenShift platform. External clients need to be able to access things running inside OpenShift</a:t>
            </a:r>
          </a:p>
          <a:p>
            <a:pPr lvl="0" rtl="0">
              <a:lnSpc>
                <a:spcPct val="115000"/>
              </a:lnSpc>
              <a:spcBef>
                <a:spcPts val="0"/>
              </a:spcBef>
              <a:buNone/>
            </a:pPr>
            <a:r>
              <a:rPr lang="en" sz="1000">
                <a:solidFill>
                  <a:schemeClr val="dk1"/>
                </a:solidFill>
              </a:rPr>
              <a:t>* The routing layer is a close partner to the service layer, providing automated load balancing to Pods for external clients</a:t>
            </a:r>
          </a:p>
          <a:p>
            <a:pPr lvl="0" rtl="0">
              <a:lnSpc>
                <a:spcPct val="115000"/>
              </a:lnSpc>
              <a:spcBef>
                <a:spcPts val="0"/>
              </a:spcBef>
              <a:buNone/>
            </a:pPr>
            <a:r>
              <a:rPr lang="en" sz="1000">
                <a:solidFill>
                  <a:schemeClr val="dk1"/>
                </a:solidFill>
              </a:rPr>
              <a:t>* The routing layer is pluggable and extensible if a hardware or non-OpenShift software router is desired</a:t>
            </a:r>
          </a:p>
          <a:p>
            <a:pPr lvl="0" rtl="0">
              <a:lnSpc>
                <a:spcPct val="115000"/>
              </a:lnSpc>
              <a:spcBef>
                <a:spcPts val="0"/>
              </a:spcBef>
              <a:buNone/>
            </a:pPr>
            <a:r>
              <a:rPr lang="en" sz="1000">
                <a:solidFill>
                  <a:schemeClr val="dk1"/>
                </a:solidFill>
              </a:rPr>
              <a:t>Discussion:</a:t>
            </a:r>
          </a:p>
          <a:p>
            <a:pPr lvl="0" rtl="0">
              <a:lnSpc>
                <a:spcPct val="115000"/>
              </a:lnSpc>
              <a:spcBef>
                <a:spcPts val="0"/>
              </a:spcBef>
              <a:buNone/>
            </a:pPr>
            <a:r>
              <a:rPr lang="en" sz="1000">
                <a:solidFill>
                  <a:schemeClr val="dk1"/>
                </a:solidFill>
              </a:rPr>
              <a:t>* The OpenShift router runs in pods on the platform itself, but receives traffic from the outside world and proxies it to the right pods</a:t>
            </a:r>
          </a:p>
          <a:p>
            <a:pPr lvl="0" rtl="0">
              <a:lnSpc>
                <a:spcPct val="115000"/>
              </a:lnSpc>
              <a:spcBef>
                <a:spcPts val="0"/>
              </a:spcBef>
              <a:buNone/>
            </a:pPr>
            <a:r>
              <a:rPr lang="en" sz="1000">
                <a:solidFill>
                  <a:schemeClr val="dk1"/>
                </a:solidFill>
              </a:rPr>
              <a:t>* The router uses the service endpoint information to determine where to load balance traffic, but it does not send traffic through the service layer</a:t>
            </a:r>
          </a:p>
          <a:p>
            <a:pPr lvl="0" rtl="0">
              <a:lnSpc>
                <a:spcPct val="115000"/>
              </a:lnSpc>
              <a:spcBef>
                <a:spcPts val="0"/>
              </a:spcBef>
              <a:buNone/>
            </a:pPr>
            <a:r>
              <a:rPr lang="en" sz="1000">
                <a:solidFill>
                  <a:schemeClr val="dk1"/>
                </a:solidFill>
              </a:rPr>
              <a:t>* The router is built with HAProxy, but is a pluggable solution. Red Hat currently supports F5 integration as another option.</a:t>
            </a:r>
          </a:p>
          <a:p>
            <a:pPr lvl="0" rtl="0">
              <a:lnSpc>
                <a:spcPct val="115000"/>
              </a:lnSpc>
              <a:spcBef>
                <a:spcPts val="0"/>
              </a:spcBef>
              <a:buNone/>
            </a:pPr>
            <a:r>
              <a:rPr lang="en" sz="1000">
                <a:solidFill>
                  <a:schemeClr val="dk1"/>
                </a:solidFill>
              </a:rPr>
              <a:t>Transcript:</a:t>
            </a:r>
          </a:p>
          <a:p>
            <a:pPr lvl="0" rtl="0">
              <a:lnSpc>
                <a:spcPct val="115000"/>
              </a:lnSpc>
              <a:spcBef>
                <a:spcPts val="0"/>
              </a:spcBef>
              <a:buNone/>
            </a:pPr>
            <a:r>
              <a:rPr lang="en" sz="1000">
                <a:solidFill>
                  <a:schemeClr val="dk1"/>
                </a:solidFill>
              </a:rPr>
              <a:t>OpenShift’s routing layer provides access for external clients to reach applications running on the platform. The routing layer runs in Pods inside OpenShift, and features similar load balancing and auto-routing around unhealthy Pods as the Service layer.</a:t>
            </a:r>
          </a:p>
        </p:txBody>
      </p:sp>
    </p:spTree>
    <p:extLst>
      <p:ext uri="{BB962C8B-B14F-4D97-AF65-F5344CB8AC3E}">
        <p14:creationId xmlns:p14="http://schemas.microsoft.com/office/powerpoint/2010/main" val="33934315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9"/>
        <p:cNvGrpSpPr/>
        <p:nvPr/>
      </p:nvGrpSpPr>
      <p:grpSpPr>
        <a:xfrm>
          <a:off x="0" y="0"/>
          <a:ext cx="0" cy="0"/>
          <a:chOff x="0" y="0"/>
          <a:chExt cx="0" cy="0"/>
        </a:xfrm>
      </p:grpSpPr>
      <p:sp>
        <p:nvSpPr>
          <p:cNvPr id="1250" name="Shape 12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1" name="Shape 12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buNone/>
            </a:pPr>
            <a:r>
              <a:rPr lang="en" sz="1000">
                <a:solidFill>
                  <a:schemeClr val="dk1"/>
                </a:solidFill>
              </a:rPr>
              <a:t>Speaker:</a:t>
            </a:r>
          </a:p>
          <a:p>
            <a:pPr lvl="0" rtl="0">
              <a:lnSpc>
                <a:spcPct val="115000"/>
              </a:lnSpc>
              <a:spcBef>
                <a:spcPts val="0"/>
              </a:spcBef>
              <a:buNone/>
            </a:pPr>
            <a:r>
              <a:rPr lang="en" sz="1000">
                <a:solidFill>
                  <a:schemeClr val="dk1"/>
                </a:solidFill>
              </a:rPr>
              <a:t>* All users, either operators, developers, or application administrators, access OpenShift through the same standard interfaces</a:t>
            </a:r>
          </a:p>
          <a:p>
            <a:pPr lvl="0" rtl="0">
              <a:lnSpc>
                <a:spcPct val="115000"/>
              </a:lnSpc>
              <a:spcBef>
                <a:spcPts val="0"/>
              </a:spcBef>
              <a:buNone/>
            </a:pPr>
            <a:r>
              <a:rPr lang="en" sz="1000">
                <a:solidFill>
                  <a:schemeClr val="dk1"/>
                </a:solidFill>
              </a:rPr>
              <a:t>* Ultimately, the Web UI, CLI and IDEs all go through the authenticated and RBAC-controlled API</a:t>
            </a:r>
          </a:p>
          <a:p>
            <a:pPr lvl="0" rtl="0">
              <a:lnSpc>
                <a:spcPct val="115000"/>
              </a:lnSpc>
              <a:spcBef>
                <a:spcPts val="0"/>
              </a:spcBef>
              <a:buNone/>
            </a:pPr>
            <a:r>
              <a:rPr lang="en" sz="1000">
                <a:solidFill>
                  <a:schemeClr val="dk1"/>
                </a:solidFill>
              </a:rPr>
              <a:t>* Users do not need system-level access to any of the OpenShift hosts -- even for complicated debugging and troubleshooting.</a:t>
            </a:r>
          </a:p>
          <a:p>
            <a:pPr lvl="0" rtl="0">
              <a:lnSpc>
                <a:spcPct val="115000"/>
              </a:lnSpc>
              <a:spcBef>
                <a:spcPts val="0"/>
              </a:spcBef>
              <a:buNone/>
            </a:pPr>
            <a:r>
              <a:rPr lang="en" sz="1000">
                <a:solidFill>
                  <a:schemeClr val="dk1"/>
                </a:solidFill>
              </a:rPr>
              <a:t>* Continuous Integration (CI) and Continuous Deployment (CD) systems can be easily integrated with OpenShift through these interfaces, too.</a:t>
            </a:r>
          </a:p>
          <a:p>
            <a:pPr lvl="0" rtl="0">
              <a:lnSpc>
                <a:spcPct val="115000"/>
              </a:lnSpc>
              <a:spcBef>
                <a:spcPts val="0"/>
              </a:spcBef>
              <a:buNone/>
            </a:pPr>
            <a:r>
              <a:rPr lang="en" sz="1000">
                <a:solidFill>
                  <a:schemeClr val="dk1"/>
                </a:solidFill>
              </a:rPr>
              <a:t>* Operators and Administrators can utilize existing management and monitoring tooling in many ways.</a:t>
            </a:r>
          </a:p>
          <a:p>
            <a:pPr lvl="0" rtl="0">
              <a:lnSpc>
                <a:spcPct val="115000"/>
              </a:lnSpc>
              <a:spcBef>
                <a:spcPts val="0"/>
              </a:spcBef>
              <a:buNone/>
            </a:pPr>
            <a:r>
              <a:rPr lang="en" sz="1000">
                <a:solidFill>
                  <a:schemeClr val="dk1"/>
                </a:solidFill>
              </a:rPr>
              <a:t>Discussion:</a:t>
            </a:r>
          </a:p>
          <a:p>
            <a:pPr lvl="0" rtl="0">
              <a:lnSpc>
                <a:spcPct val="115000"/>
              </a:lnSpc>
              <a:spcBef>
                <a:spcPts val="0"/>
              </a:spcBef>
              <a:buNone/>
            </a:pPr>
            <a:r>
              <a:rPr lang="en" sz="1000">
                <a:solidFill>
                  <a:schemeClr val="dk1"/>
                </a:solidFill>
              </a:rPr>
              <a:t>* All interaction with the OpenShift environment and its tools goes through the API and is controlled by the defined RBAC settings.</a:t>
            </a:r>
          </a:p>
          <a:p>
            <a:pPr lvl="0" rtl="0">
              <a:lnSpc>
                <a:spcPct val="115000"/>
              </a:lnSpc>
              <a:spcBef>
                <a:spcPts val="0"/>
              </a:spcBef>
              <a:buNone/>
            </a:pPr>
            <a:r>
              <a:rPr lang="en" sz="1000">
                <a:solidFill>
                  <a:schemeClr val="dk1"/>
                </a:solidFill>
              </a:rPr>
              <a:t>* The tools and the API provide for ways to access application instances -- even for things like shells and terminals for debugging</a:t>
            </a:r>
          </a:p>
          <a:p>
            <a:pPr lvl="0" rtl="0">
              <a:lnSpc>
                <a:spcPct val="115000"/>
              </a:lnSpc>
              <a:spcBef>
                <a:spcPts val="0"/>
              </a:spcBef>
              <a:buNone/>
            </a:pPr>
            <a:r>
              <a:rPr lang="en" sz="1000">
                <a:solidFill>
                  <a:schemeClr val="dk1"/>
                </a:solidFill>
              </a:rPr>
              <a:t>* Existing RHEL management tooling and many existing monitoring suites can be integrated with OpenShift</a:t>
            </a:r>
          </a:p>
          <a:p>
            <a:pPr lvl="0" rtl="0">
              <a:lnSpc>
                <a:spcPct val="115000"/>
              </a:lnSpc>
              <a:spcBef>
                <a:spcPts val="0"/>
              </a:spcBef>
              <a:buNone/>
            </a:pPr>
            <a:r>
              <a:rPr lang="en" sz="1000">
                <a:solidFill>
                  <a:schemeClr val="dk1"/>
                </a:solidFill>
              </a:rPr>
              <a:t>* CI/CD solutions can be integrated with OpenShift to provide for complete automated lifecycle management.</a:t>
            </a:r>
          </a:p>
          <a:p>
            <a:pPr lvl="0" rtl="0">
              <a:lnSpc>
                <a:spcPct val="115000"/>
              </a:lnSpc>
              <a:spcBef>
                <a:spcPts val="0"/>
              </a:spcBef>
              <a:buNone/>
            </a:pPr>
            <a:r>
              <a:rPr lang="en" sz="1000">
                <a:solidFill>
                  <a:schemeClr val="dk1"/>
                </a:solidFill>
              </a:rPr>
              <a:t>Transcript:</a:t>
            </a:r>
          </a:p>
          <a:p>
            <a:pPr lvl="0" rtl="0">
              <a:lnSpc>
                <a:spcPct val="115000"/>
              </a:lnSpc>
              <a:spcBef>
                <a:spcPts val="0"/>
              </a:spcBef>
              <a:buNone/>
            </a:pPr>
            <a:r>
              <a:rPr lang="en" sz="1000">
                <a:solidFill>
                  <a:schemeClr val="dk1"/>
                </a:solidFill>
              </a:rPr>
              <a:t>Interacting with OpenShift boils down to interacting with the API, no matter what tools are being used. CI, CD, management, monitoring and other tooling can all go through the OpenShift API for automation purposes. And, since OpenShift is built on top of RHEL, existing systems management and systems monitoring tools can be used, too.</a:t>
            </a:r>
          </a:p>
        </p:txBody>
      </p:sp>
    </p:spTree>
    <p:extLst>
      <p:ext uri="{BB962C8B-B14F-4D97-AF65-F5344CB8AC3E}">
        <p14:creationId xmlns:p14="http://schemas.microsoft.com/office/powerpoint/2010/main" val="129177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Shape 5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3" name="Shape 5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lnSpc>
                <a:spcPct val="120000"/>
              </a:lnSpc>
              <a:spcBef>
                <a:spcPts val="0"/>
              </a:spcBef>
              <a:buClr>
                <a:schemeClr val="dk1"/>
              </a:buClr>
              <a:buSzPct val="100000"/>
              <a:buFont typeface="Arial"/>
              <a:buNone/>
            </a:pPr>
            <a:r>
              <a:rPr lang="en"/>
              <a:t>It’s not that operations people hates developers, they different teams just happen to have different focuses, and this creates the friction.</a:t>
            </a:r>
          </a:p>
          <a:p>
            <a:pPr lvl="0">
              <a:lnSpc>
                <a:spcPct val="120000"/>
              </a:lnSpc>
              <a:spcBef>
                <a:spcPts val="0"/>
              </a:spcBef>
              <a:buClr>
                <a:schemeClr val="dk1"/>
              </a:buClr>
              <a:buSzPct val="100000"/>
              <a:buFont typeface="Arial"/>
              <a:buNone/>
            </a:pPr>
            <a:r>
              <a:rPr lang="en"/>
              <a:t>DEV: Deploy, time-to-market, deliveries.  OPS: Compliance, efficiency, security</a:t>
            </a:r>
          </a:p>
          <a:p>
            <a:pPr lvl="0" rtl="0">
              <a:spcBef>
                <a:spcPts val="0"/>
              </a:spcBef>
              <a:buNone/>
            </a:pPr>
            <a:endParaRPr/>
          </a:p>
        </p:txBody>
      </p:sp>
    </p:spTree>
    <p:extLst>
      <p:ext uri="{BB962C8B-B14F-4D97-AF65-F5344CB8AC3E}">
        <p14:creationId xmlns:p14="http://schemas.microsoft.com/office/powerpoint/2010/main" val="3717395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Shape 5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3" name="Shape 5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lnSpc>
                <a:spcPct val="120000"/>
              </a:lnSpc>
              <a:spcBef>
                <a:spcPts val="0"/>
              </a:spcBef>
              <a:buClr>
                <a:schemeClr val="dk1"/>
              </a:buClr>
              <a:buSzPct val="100000"/>
              <a:buFont typeface="Arial"/>
              <a:buNone/>
            </a:pPr>
            <a:r>
              <a:rPr lang="en"/>
              <a:t>It’s not that operations people hates developers, they different teams just happen to have different focuses, and this creates the friction.</a:t>
            </a:r>
          </a:p>
          <a:p>
            <a:pPr lvl="0">
              <a:lnSpc>
                <a:spcPct val="120000"/>
              </a:lnSpc>
              <a:spcBef>
                <a:spcPts val="0"/>
              </a:spcBef>
              <a:buClr>
                <a:schemeClr val="dk1"/>
              </a:buClr>
              <a:buSzPct val="100000"/>
              <a:buFont typeface="Arial"/>
              <a:buNone/>
            </a:pPr>
            <a:r>
              <a:rPr lang="en"/>
              <a:t>DEV: Deploy, time-to-market, deliveries.  OPS: Compliance, efficiency, security</a:t>
            </a:r>
          </a:p>
          <a:p>
            <a:pPr lvl="0" rtl="0">
              <a:spcBef>
                <a:spcPts val="0"/>
              </a:spcBef>
              <a:buNone/>
            </a:pPr>
            <a:endParaRPr/>
          </a:p>
        </p:txBody>
      </p:sp>
    </p:spTree>
    <p:extLst>
      <p:ext uri="{BB962C8B-B14F-4D97-AF65-F5344CB8AC3E}">
        <p14:creationId xmlns:p14="http://schemas.microsoft.com/office/powerpoint/2010/main" val="1199511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Shape 5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3" name="Shape 5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928228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a:spLocks noGrp="1" noRot="1" noChangeAspect="1"/>
          </p:cNvSpPr>
          <p:nvPr>
            <p:ph type="sldImg" idx="2"/>
          </p:nvPr>
        </p:nvSpPr>
        <p:spPr>
          <a:xfrm>
            <a:off x="0" y="693738"/>
            <a:ext cx="0" cy="15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2" name="Shape 402"/>
          <p:cNvSpPr txBox="1">
            <a:spLocks noGrp="1"/>
          </p:cNvSpPr>
          <p:nvPr>
            <p:ph type="body" idx="1"/>
          </p:nvPr>
        </p:nvSpPr>
        <p:spPr>
          <a:xfrm>
            <a:off x="686360" y="4342534"/>
            <a:ext cx="5485235" cy="4114636"/>
          </a:xfrm>
          <a:prstGeom prst="rect">
            <a:avLst/>
          </a:prstGeom>
        </p:spPr>
        <p:txBody>
          <a:bodyPr lIns="82045" tIns="82045" rIns="82045" bIns="82045" anchor="t" anchorCtr="0">
            <a:noAutofit/>
          </a:bodyPr>
          <a:lstStyle/>
          <a:p>
            <a:pPr marL="136763" indent="0">
              <a:lnSpc>
                <a:spcPct val="115000"/>
              </a:lnSpc>
              <a:buClr>
                <a:schemeClr val="dk1"/>
              </a:buClr>
              <a:buSzPct val="100000"/>
              <a:buFont typeface="Arial"/>
              <a:buNone/>
            </a:pPr>
            <a:endParaRPr lang="en-US" dirty="0">
              <a:latin typeface="Arial"/>
              <a:ea typeface="Arial"/>
              <a:cs typeface="Arial"/>
              <a:sym typeface="Arial"/>
            </a:endParaRPr>
          </a:p>
        </p:txBody>
      </p:sp>
      <p:sp>
        <p:nvSpPr>
          <p:cNvPr id="403" name="Shape 403"/>
          <p:cNvSpPr txBox="1">
            <a:spLocks noGrp="1"/>
          </p:cNvSpPr>
          <p:nvPr>
            <p:ph type="sldNum" idx="12"/>
          </p:nvPr>
        </p:nvSpPr>
        <p:spPr>
          <a:xfrm>
            <a:off x="3881437" y="8686512"/>
            <a:ext cx="2976618" cy="457364"/>
          </a:xfrm>
          <a:prstGeom prst="rect">
            <a:avLst/>
          </a:prstGeom>
        </p:spPr>
        <p:txBody>
          <a:bodyPr lIns="0" tIns="0" rIns="0" bIns="0" anchor="b" anchorCtr="0">
            <a:noAutofit/>
          </a:bodyPr>
          <a:lstStyle/>
          <a:p>
            <a:pPr>
              <a:buClr>
                <a:srgbClr val="000000"/>
              </a:buClr>
              <a:buSzPct val="25000"/>
            </a:pPr>
            <a:r>
              <a:rPr lang="en-US" sz="1400" kern="0">
                <a:solidFill>
                  <a:srgbClr val="000000"/>
                </a:solidFill>
                <a:latin typeface="Arial"/>
                <a:cs typeface="Arial"/>
                <a:sym typeface="Arial"/>
              </a:rPr>
              <a:t>&lt;number&gt;</a:t>
            </a:r>
          </a:p>
        </p:txBody>
      </p:sp>
    </p:spTree>
    <p:extLst>
      <p:ext uri="{BB962C8B-B14F-4D97-AF65-F5344CB8AC3E}">
        <p14:creationId xmlns:p14="http://schemas.microsoft.com/office/powerpoint/2010/main" val="1431551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Shape 6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8" name="Shape 6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lang="en" dirty="0"/>
          </a:p>
        </p:txBody>
      </p:sp>
    </p:spTree>
    <p:extLst>
      <p:ext uri="{BB962C8B-B14F-4D97-AF65-F5344CB8AC3E}">
        <p14:creationId xmlns:p14="http://schemas.microsoft.com/office/powerpoint/2010/main" val="313325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Shape 5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2" name="Shape 5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buClr>
                <a:schemeClr val="dk1"/>
              </a:buClr>
              <a:buSzPct val="110000"/>
              <a:buFont typeface="Arial"/>
              <a:buNone/>
            </a:pPr>
            <a:r>
              <a:rPr lang="en" sz="1000">
                <a:solidFill>
                  <a:schemeClr val="dk1"/>
                </a:solidFill>
              </a:rPr>
              <a:t>Speaker:</a:t>
            </a:r>
          </a:p>
          <a:p>
            <a:pPr lvl="0" rtl="0">
              <a:lnSpc>
                <a:spcPct val="115000"/>
              </a:lnSpc>
              <a:spcBef>
                <a:spcPts val="0"/>
              </a:spcBef>
              <a:buClr>
                <a:schemeClr val="dk1"/>
              </a:buClr>
              <a:buSzPct val="110000"/>
              <a:buFont typeface="Arial"/>
              <a:buNone/>
            </a:pPr>
            <a:r>
              <a:rPr lang="en" sz="1000">
                <a:solidFill>
                  <a:schemeClr val="dk1"/>
                </a:solidFill>
              </a:rPr>
              <a:t>* This is a high level architecture diagram of the OpenShift 3 platform. On the subsequent slides we will dive down and investigate how these components interact within an OpenShift infrastructure.</a:t>
            </a:r>
          </a:p>
          <a:p>
            <a:pPr lvl="0" rtl="0">
              <a:lnSpc>
                <a:spcPct val="115000"/>
              </a:lnSpc>
              <a:spcBef>
                <a:spcPts val="0"/>
              </a:spcBef>
              <a:buClr>
                <a:schemeClr val="dk1"/>
              </a:buClr>
              <a:buSzPct val="110000"/>
              <a:buFont typeface="Arial"/>
              <a:buNone/>
            </a:pPr>
            <a:r>
              <a:rPr lang="en" sz="1000">
                <a:solidFill>
                  <a:schemeClr val="dk1"/>
                </a:solidFill>
              </a:rPr>
              <a:t>Discussion:</a:t>
            </a:r>
          </a:p>
          <a:p>
            <a:pPr lvl="0" rtl="0">
              <a:lnSpc>
                <a:spcPct val="115000"/>
              </a:lnSpc>
              <a:spcBef>
                <a:spcPts val="0"/>
              </a:spcBef>
              <a:buClr>
                <a:schemeClr val="dk1"/>
              </a:buClr>
              <a:buSzPct val="110000"/>
              <a:buFont typeface="Arial"/>
              <a:buNone/>
            </a:pPr>
            <a:r>
              <a:rPr lang="en" sz="1000">
                <a:solidFill>
                  <a:schemeClr val="dk1"/>
                </a:solidFill>
              </a:rPr>
              <a:t>* Set the stage for describing the OpenShift architecture.</a:t>
            </a:r>
          </a:p>
          <a:p>
            <a:pPr lvl="0" rtl="0">
              <a:lnSpc>
                <a:spcPct val="115000"/>
              </a:lnSpc>
              <a:spcBef>
                <a:spcPts val="0"/>
              </a:spcBef>
              <a:buClr>
                <a:schemeClr val="dk1"/>
              </a:buClr>
              <a:buSzPct val="110000"/>
              <a:buFont typeface="Arial"/>
              <a:buNone/>
            </a:pPr>
            <a:r>
              <a:rPr lang="en" sz="1000">
                <a:solidFill>
                  <a:schemeClr val="dk1"/>
                </a:solidFill>
              </a:rPr>
              <a:t>Transcript:</a:t>
            </a:r>
          </a:p>
          <a:p>
            <a:pPr lvl="0" rtl="0">
              <a:lnSpc>
                <a:spcPct val="115000"/>
              </a:lnSpc>
              <a:spcBef>
                <a:spcPts val="0"/>
              </a:spcBef>
              <a:buNone/>
            </a:pPr>
            <a:r>
              <a:rPr lang="en" sz="1000">
                <a:solidFill>
                  <a:schemeClr val="dk1"/>
                </a:solidFill>
              </a:rPr>
              <a:t>OpenShift has a complex multi-component architecture. This presentation is usable to help prospects understand how the components work together.</a:t>
            </a:r>
          </a:p>
        </p:txBody>
      </p:sp>
    </p:spTree>
    <p:extLst>
      <p:ext uri="{BB962C8B-B14F-4D97-AF65-F5344CB8AC3E}">
        <p14:creationId xmlns:p14="http://schemas.microsoft.com/office/powerpoint/2010/main" val="628573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Shape 6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0" name="Shape 6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lnSpc>
                <a:spcPct val="115000"/>
              </a:lnSpc>
              <a:spcBef>
                <a:spcPts val="0"/>
              </a:spcBef>
              <a:buClr>
                <a:schemeClr val="dk1"/>
              </a:buClr>
              <a:buSzPct val="110000"/>
              <a:buFont typeface="Arial"/>
              <a:buNone/>
            </a:pPr>
            <a:r>
              <a:rPr lang="en" sz="1000">
                <a:solidFill>
                  <a:schemeClr val="dk1"/>
                </a:solidFill>
              </a:rPr>
              <a:t>Speaker:</a:t>
            </a:r>
          </a:p>
          <a:p>
            <a:pPr lvl="0" rtl="0">
              <a:lnSpc>
                <a:spcPct val="115000"/>
              </a:lnSpc>
              <a:spcBef>
                <a:spcPts val="0"/>
              </a:spcBef>
              <a:buNone/>
            </a:pPr>
            <a:r>
              <a:rPr lang="en" sz="1000">
                <a:solidFill>
                  <a:schemeClr val="dk1"/>
                </a:solidFill>
              </a:rPr>
              <a:t>* From bare metal physical machines to virtualized infrastructure, or in private or certified public clouds, OpenShift is supported anywhere that Red Hat Enterprise Linux is. </a:t>
            </a:r>
          </a:p>
          <a:p>
            <a:pPr lvl="0" rtl="0">
              <a:lnSpc>
                <a:spcPct val="115000"/>
              </a:lnSpc>
              <a:spcBef>
                <a:spcPts val="0"/>
              </a:spcBef>
              <a:buNone/>
            </a:pPr>
            <a:r>
              <a:rPr lang="en" sz="1000">
                <a:solidFill>
                  <a:schemeClr val="dk1"/>
                </a:solidFill>
              </a:rPr>
              <a:t>* This includes all the supported virtualization platforms - RHEV, vSphere or Hyper-V.</a:t>
            </a:r>
          </a:p>
          <a:p>
            <a:pPr lvl="0" rtl="0">
              <a:lnSpc>
                <a:spcPct val="115000"/>
              </a:lnSpc>
              <a:spcBef>
                <a:spcPts val="0"/>
              </a:spcBef>
              <a:buNone/>
            </a:pPr>
            <a:r>
              <a:rPr lang="en" sz="1000">
                <a:solidFill>
                  <a:schemeClr val="dk1"/>
                </a:solidFill>
              </a:rPr>
              <a:t>* Red Hat’s OpenStack platform and certified public cloud providers like Amazon, Google and more are supported, too.</a:t>
            </a:r>
          </a:p>
          <a:p>
            <a:pPr lvl="0" rtl="0">
              <a:lnSpc>
                <a:spcPct val="115000"/>
              </a:lnSpc>
              <a:spcBef>
                <a:spcPts val="0"/>
              </a:spcBef>
              <a:buNone/>
            </a:pPr>
            <a:r>
              <a:rPr lang="en" sz="1000">
                <a:solidFill>
                  <a:schemeClr val="dk1"/>
                </a:solidFill>
              </a:rPr>
              <a:t>* You can even take a hybrid approach and deploy instances of OpenShift Enterprise across all of these infrastructures.</a:t>
            </a:r>
          </a:p>
          <a:p>
            <a:pPr lvl="0">
              <a:lnSpc>
                <a:spcPct val="115000"/>
              </a:lnSpc>
              <a:spcBef>
                <a:spcPts val="0"/>
              </a:spcBef>
              <a:buClr>
                <a:schemeClr val="dk1"/>
              </a:buClr>
              <a:buSzPct val="110000"/>
              <a:buFont typeface="Arial"/>
              <a:buNone/>
            </a:pPr>
            <a:r>
              <a:rPr lang="en" sz="1000">
                <a:solidFill>
                  <a:schemeClr val="dk1"/>
                </a:solidFill>
              </a:rPr>
              <a:t>Discussion:</a:t>
            </a:r>
          </a:p>
          <a:p>
            <a:pPr lvl="0" rtl="0">
              <a:lnSpc>
                <a:spcPct val="115000"/>
              </a:lnSpc>
              <a:spcBef>
                <a:spcPts val="0"/>
              </a:spcBef>
              <a:buNone/>
            </a:pPr>
            <a:r>
              <a:rPr lang="en" sz="1000">
                <a:solidFill>
                  <a:schemeClr val="dk1"/>
                </a:solidFill>
              </a:rPr>
              <a:t>* Show the flexibility of deploying OpenShift</a:t>
            </a:r>
          </a:p>
          <a:p>
            <a:pPr lvl="0">
              <a:lnSpc>
                <a:spcPct val="115000"/>
              </a:lnSpc>
              <a:spcBef>
                <a:spcPts val="0"/>
              </a:spcBef>
              <a:buClr>
                <a:schemeClr val="dk1"/>
              </a:buClr>
              <a:buSzPct val="110000"/>
              <a:buFont typeface="Arial"/>
              <a:buNone/>
            </a:pPr>
            <a:r>
              <a:rPr lang="en" sz="1000">
                <a:solidFill>
                  <a:schemeClr val="dk1"/>
                </a:solidFill>
              </a:rPr>
              <a:t>* Technically only x86 platforms are supported.</a:t>
            </a:r>
          </a:p>
          <a:p>
            <a:pPr lvl="0">
              <a:lnSpc>
                <a:spcPct val="115000"/>
              </a:lnSpc>
              <a:spcBef>
                <a:spcPts val="0"/>
              </a:spcBef>
              <a:buClr>
                <a:schemeClr val="dk1"/>
              </a:buClr>
              <a:buSzPct val="110000"/>
              <a:buFont typeface="Arial"/>
              <a:buNone/>
            </a:pPr>
            <a:r>
              <a:rPr lang="en" sz="1000">
                <a:solidFill>
                  <a:schemeClr val="dk1"/>
                </a:solidFill>
              </a:rPr>
              <a:t>Transcript:</a:t>
            </a:r>
          </a:p>
          <a:p>
            <a:pPr lvl="0" rtl="0">
              <a:lnSpc>
                <a:spcPct val="115000"/>
              </a:lnSpc>
              <a:spcBef>
                <a:spcPts val="0"/>
              </a:spcBef>
              <a:buNone/>
            </a:pPr>
            <a:r>
              <a:rPr lang="en" sz="1000">
                <a:solidFill>
                  <a:schemeClr val="dk1"/>
                </a:solidFill>
              </a:rPr>
              <a:t>OpenShift is fully supported anywhere Red Hat Enterprise Linux is. Hybrid deployments across multiple infrastructures can be achieved, but many customers are still adopting OpenShift inside their existing, traditional virtualized environments.</a:t>
            </a:r>
          </a:p>
        </p:txBody>
      </p:sp>
    </p:spTree>
    <p:extLst>
      <p:ext uri="{BB962C8B-B14F-4D97-AF65-F5344CB8AC3E}">
        <p14:creationId xmlns:p14="http://schemas.microsoft.com/office/powerpoint/2010/main" val="1882392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6.jpeg"/><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jpeg"/><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Rubrikbild">
    <p:spTree>
      <p:nvGrpSpPr>
        <p:cNvPr id="1" name=""/>
        <p:cNvGrpSpPr/>
        <p:nvPr/>
      </p:nvGrpSpPr>
      <p:grpSpPr>
        <a:xfrm>
          <a:off x="0" y="0"/>
          <a:ext cx="0" cy="0"/>
          <a:chOff x="0" y="0"/>
          <a:chExt cx="0" cy="0"/>
        </a:xfrm>
      </p:grpSpPr>
      <p:sp>
        <p:nvSpPr>
          <p:cNvPr id="24" name="Rektangel 23"/>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Rubrik 1"/>
          <p:cNvSpPr>
            <a:spLocks noGrp="1"/>
          </p:cNvSpPr>
          <p:nvPr>
            <p:ph type="ctrTitle" hasCustomPrompt="1"/>
          </p:nvPr>
        </p:nvSpPr>
        <p:spPr>
          <a:xfrm>
            <a:off x="519940" y="1954318"/>
            <a:ext cx="10363200" cy="1995768"/>
          </a:xfrm>
        </p:spPr>
        <p:txBody>
          <a:bodyPr/>
          <a:lstStyle>
            <a:lvl1pPr>
              <a:lnSpc>
                <a:spcPts val="13100"/>
              </a:lnSpc>
              <a:defRPr sz="10000">
                <a:solidFill>
                  <a:schemeClr val="bg1"/>
                </a:solidFill>
                <a:latin typeface="+mj-lt"/>
              </a:defRPr>
            </a:lvl1pPr>
          </a:lstStyle>
          <a:p>
            <a:r>
              <a:rPr lang="sv-SE" dirty="0"/>
              <a:t>BASEFARM</a:t>
            </a:r>
            <a:endParaRPr lang="en-GB" dirty="0"/>
          </a:p>
        </p:txBody>
      </p:sp>
      <p:sp>
        <p:nvSpPr>
          <p:cNvPr id="3" name="Underrubrik 2"/>
          <p:cNvSpPr>
            <a:spLocks noGrp="1"/>
          </p:cNvSpPr>
          <p:nvPr>
            <p:ph type="subTitle" idx="1" hasCustomPrompt="1"/>
          </p:nvPr>
        </p:nvSpPr>
        <p:spPr>
          <a:xfrm>
            <a:off x="599080" y="3836355"/>
            <a:ext cx="10290049" cy="1752600"/>
          </a:xfrm>
        </p:spPr>
        <p:txBody>
          <a:bodyPr/>
          <a:lstStyle>
            <a:lvl1pPr marL="0" indent="0" algn="l">
              <a:lnSpc>
                <a:spcPct val="100000"/>
              </a:lnSpc>
              <a:buNone/>
              <a:defRPr sz="19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dirty="0" err="1"/>
              <a:t>Clicka</a:t>
            </a:r>
            <a:r>
              <a:rPr lang="sv-SE" dirty="0"/>
              <a:t> här för att ändra format på underrubrik i bakgrunden</a:t>
            </a:r>
            <a:endParaRPr lang="en-GB" dirty="0"/>
          </a:p>
        </p:txBody>
      </p:sp>
      <p:cxnSp>
        <p:nvCxnSpPr>
          <p:cNvPr id="9" name="Rak 8"/>
          <p:cNvCxnSpPr/>
          <p:nvPr/>
        </p:nvCxnSpPr>
        <p:spPr>
          <a:xfrm>
            <a:off x="597648" y="3738281"/>
            <a:ext cx="1099670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3" name="Grupp 22"/>
          <p:cNvGrpSpPr>
            <a:grpSpLocks noChangeAspect="1"/>
          </p:cNvGrpSpPr>
          <p:nvPr/>
        </p:nvGrpSpPr>
        <p:grpSpPr>
          <a:xfrm>
            <a:off x="622239" y="349624"/>
            <a:ext cx="2131972" cy="322730"/>
            <a:chOff x="-1381125" y="5305425"/>
            <a:chExt cx="1211262" cy="244475"/>
          </a:xfrm>
          <a:solidFill>
            <a:schemeClr val="bg1"/>
          </a:solidFill>
        </p:grpSpPr>
        <p:sp>
          <p:nvSpPr>
            <p:cNvPr id="13" name="Freeform 5"/>
            <p:cNvSpPr>
              <a:spLocks noEditPoints="1"/>
            </p:cNvSpPr>
            <p:nvPr/>
          </p:nvSpPr>
          <p:spPr bwMode="auto">
            <a:xfrm>
              <a:off x="-1008063" y="5353050"/>
              <a:ext cx="87312" cy="141288"/>
            </a:xfrm>
            <a:custGeom>
              <a:avLst/>
              <a:gdLst>
                <a:gd name="T0" fmla="*/ 61 w 122"/>
                <a:gd name="T1" fmla="*/ 83 h 197"/>
                <a:gd name="T2" fmla="*/ 92 w 122"/>
                <a:gd name="T3" fmla="*/ 126 h 197"/>
                <a:gd name="T4" fmla="*/ 61 w 122"/>
                <a:gd name="T5" fmla="*/ 169 h 197"/>
                <a:gd name="T6" fmla="*/ 31 w 122"/>
                <a:gd name="T7" fmla="*/ 126 h 197"/>
                <a:gd name="T8" fmla="*/ 61 w 122"/>
                <a:gd name="T9" fmla="*/ 83 h 197"/>
                <a:gd name="T10" fmla="*/ 0 w 122"/>
                <a:gd name="T11" fmla="*/ 195 h 197"/>
                <a:gd name="T12" fmla="*/ 31 w 122"/>
                <a:gd name="T13" fmla="*/ 195 h 197"/>
                <a:gd name="T14" fmla="*/ 31 w 122"/>
                <a:gd name="T15" fmla="*/ 181 h 197"/>
                <a:gd name="T16" fmla="*/ 71 w 122"/>
                <a:gd name="T17" fmla="*/ 197 h 197"/>
                <a:gd name="T18" fmla="*/ 112 w 122"/>
                <a:gd name="T19" fmla="*/ 179 h 197"/>
                <a:gd name="T20" fmla="*/ 122 w 122"/>
                <a:gd name="T21" fmla="*/ 126 h 197"/>
                <a:gd name="T22" fmla="*/ 112 w 122"/>
                <a:gd name="T23" fmla="*/ 73 h 197"/>
                <a:gd name="T24" fmla="*/ 71 w 122"/>
                <a:gd name="T25" fmla="*/ 55 h 197"/>
                <a:gd name="T26" fmla="*/ 31 w 122"/>
                <a:gd name="T27" fmla="*/ 71 h 197"/>
                <a:gd name="T28" fmla="*/ 31 w 122"/>
                <a:gd name="T29" fmla="*/ 0 h 197"/>
                <a:gd name="T30" fmla="*/ 0 w 122"/>
                <a:gd name="T31" fmla="*/ 0 h 197"/>
                <a:gd name="T32" fmla="*/ 0 w 122"/>
                <a:gd name="T33" fmla="*/ 195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197">
                  <a:moveTo>
                    <a:pt x="61" y="83"/>
                  </a:moveTo>
                  <a:cubicBezTo>
                    <a:pt x="90" y="83"/>
                    <a:pt x="92" y="105"/>
                    <a:pt x="92" y="126"/>
                  </a:cubicBezTo>
                  <a:cubicBezTo>
                    <a:pt x="92" y="148"/>
                    <a:pt x="90" y="169"/>
                    <a:pt x="61" y="169"/>
                  </a:cubicBezTo>
                  <a:cubicBezTo>
                    <a:pt x="33" y="169"/>
                    <a:pt x="31" y="146"/>
                    <a:pt x="31" y="126"/>
                  </a:cubicBezTo>
                  <a:cubicBezTo>
                    <a:pt x="31" y="106"/>
                    <a:pt x="33" y="83"/>
                    <a:pt x="61" y="83"/>
                  </a:cubicBezTo>
                  <a:close/>
                  <a:moveTo>
                    <a:pt x="0" y="195"/>
                  </a:moveTo>
                  <a:cubicBezTo>
                    <a:pt x="31" y="195"/>
                    <a:pt x="31" y="195"/>
                    <a:pt x="31" y="195"/>
                  </a:cubicBezTo>
                  <a:cubicBezTo>
                    <a:pt x="31" y="181"/>
                    <a:pt x="31" y="181"/>
                    <a:pt x="31" y="181"/>
                  </a:cubicBezTo>
                  <a:cubicBezTo>
                    <a:pt x="41" y="191"/>
                    <a:pt x="55" y="197"/>
                    <a:pt x="71" y="197"/>
                  </a:cubicBezTo>
                  <a:cubicBezTo>
                    <a:pt x="89" y="197"/>
                    <a:pt x="103" y="189"/>
                    <a:pt x="112" y="179"/>
                  </a:cubicBezTo>
                  <a:cubicBezTo>
                    <a:pt x="120" y="169"/>
                    <a:pt x="122" y="160"/>
                    <a:pt x="122" y="126"/>
                  </a:cubicBezTo>
                  <a:cubicBezTo>
                    <a:pt x="122" y="92"/>
                    <a:pt x="120" y="83"/>
                    <a:pt x="112" y="73"/>
                  </a:cubicBezTo>
                  <a:cubicBezTo>
                    <a:pt x="103" y="63"/>
                    <a:pt x="89" y="55"/>
                    <a:pt x="71" y="55"/>
                  </a:cubicBezTo>
                  <a:cubicBezTo>
                    <a:pt x="55" y="55"/>
                    <a:pt x="43" y="62"/>
                    <a:pt x="31" y="71"/>
                  </a:cubicBezTo>
                  <a:cubicBezTo>
                    <a:pt x="31" y="0"/>
                    <a:pt x="31" y="0"/>
                    <a:pt x="31" y="0"/>
                  </a:cubicBezTo>
                  <a:cubicBezTo>
                    <a:pt x="0" y="0"/>
                    <a:pt x="0" y="0"/>
                    <a:pt x="0" y="0"/>
                  </a:cubicBezTo>
                  <a:lnTo>
                    <a:pt x="0"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14" name="Freeform 6"/>
            <p:cNvSpPr>
              <a:spLocks noEditPoints="1"/>
            </p:cNvSpPr>
            <p:nvPr/>
          </p:nvSpPr>
          <p:spPr bwMode="auto">
            <a:xfrm>
              <a:off x="-903288" y="5392738"/>
              <a:ext cx="87312" cy="101600"/>
            </a:xfrm>
            <a:custGeom>
              <a:avLst/>
              <a:gdLst>
                <a:gd name="T0" fmla="*/ 92 w 123"/>
                <a:gd name="T1" fmla="*/ 92 h 142"/>
                <a:gd name="T2" fmla="*/ 58 w 123"/>
                <a:gd name="T3" fmla="*/ 116 h 142"/>
                <a:gd name="T4" fmla="*/ 29 w 123"/>
                <a:gd name="T5" fmla="*/ 98 h 142"/>
                <a:gd name="T6" fmla="*/ 55 w 123"/>
                <a:gd name="T7" fmla="*/ 82 h 142"/>
                <a:gd name="T8" fmla="*/ 92 w 123"/>
                <a:gd name="T9" fmla="*/ 82 h 142"/>
                <a:gd name="T10" fmla="*/ 92 w 123"/>
                <a:gd name="T11" fmla="*/ 92 h 142"/>
                <a:gd name="T12" fmla="*/ 92 w 123"/>
                <a:gd name="T13" fmla="*/ 140 h 142"/>
                <a:gd name="T14" fmla="*/ 123 w 123"/>
                <a:gd name="T15" fmla="*/ 140 h 142"/>
                <a:gd name="T16" fmla="*/ 123 w 123"/>
                <a:gd name="T17" fmla="*/ 46 h 142"/>
                <a:gd name="T18" fmla="*/ 59 w 123"/>
                <a:gd name="T19" fmla="*/ 0 h 142"/>
                <a:gd name="T20" fmla="*/ 8 w 123"/>
                <a:gd name="T21" fmla="*/ 20 h 142"/>
                <a:gd name="T22" fmla="*/ 32 w 123"/>
                <a:gd name="T23" fmla="*/ 37 h 142"/>
                <a:gd name="T24" fmla="*/ 61 w 123"/>
                <a:gd name="T25" fmla="*/ 26 h 142"/>
                <a:gd name="T26" fmla="*/ 92 w 123"/>
                <a:gd name="T27" fmla="*/ 44 h 142"/>
                <a:gd name="T28" fmla="*/ 92 w 123"/>
                <a:gd name="T29" fmla="*/ 59 h 142"/>
                <a:gd name="T30" fmla="*/ 49 w 123"/>
                <a:gd name="T31" fmla="*/ 59 h 142"/>
                <a:gd name="T32" fmla="*/ 0 w 123"/>
                <a:gd name="T33" fmla="*/ 100 h 142"/>
                <a:gd name="T34" fmla="*/ 54 w 123"/>
                <a:gd name="T35" fmla="*/ 142 h 142"/>
                <a:gd name="T36" fmla="*/ 91 w 123"/>
                <a:gd name="T37" fmla="*/ 128 h 142"/>
                <a:gd name="T38" fmla="*/ 92 w 123"/>
                <a:gd name="T39" fmla="*/ 128 h 142"/>
                <a:gd name="T40" fmla="*/ 92 w 123"/>
                <a:gd name="T41" fmla="*/ 14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3" h="142">
                  <a:moveTo>
                    <a:pt x="92" y="92"/>
                  </a:moveTo>
                  <a:cubicBezTo>
                    <a:pt x="92" y="113"/>
                    <a:pt x="83" y="116"/>
                    <a:pt x="58" y="116"/>
                  </a:cubicBezTo>
                  <a:cubicBezTo>
                    <a:pt x="37" y="116"/>
                    <a:pt x="29" y="108"/>
                    <a:pt x="29" y="98"/>
                  </a:cubicBezTo>
                  <a:cubicBezTo>
                    <a:pt x="29" y="88"/>
                    <a:pt x="37" y="82"/>
                    <a:pt x="55" y="82"/>
                  </a:cubicBezTo>
                  <a:cubicBezTo>
                    <a:pt x="92" y="82"/>
                    <a:pt x="92" y="82"/>
                    <a:pt x="92" y="82"/>
                  </a:cubicBezTo>
                  <a:lnTo>
                    <a:pt x="92" y="92"/>
                  </a:lnTo>
                  <a:close/>
                  <a:moveTo>
                    <a:pt x="92" y="140"/>
                  </a:moveTo>
                  <a:cubicBezTo>
                    <a:pt x="123" y="140"/>
                    <a:pt x="123" y="140"/>
                    <a:pt x="123" y="140"/>
                  </a:cubicBezTo>
                  <a:cubicBezTo>
                    <a:pt x="123" y="46"/>
                    <a:pt x="123" y="46"/>
                    <a:pt x="123" y="46"/>
                  </a:cubicBezTo>
                  <a:cubicBezTo>
                    <a:pt x="123" y="11"/>
                    <a:pt x="97" y="0"/>
                    <a:pt x="59" y="0"/>
                  </a:cubicBezTo>
                  <a:cubicBezTo>
                    <a:pt x="36" y="0"/>
                    <a:pt x="19" y="5"/>
                    <a:pt x="8" y="20"/>
                  </a:cubicBezTo>
                  <a:cubicBezTo>
                    <a:pt x="32" y="37"/>
                    <a:pt x="32" y="37"/>
                    <a:pt x="32" y="37"/>
                  </a:cubicBezTo>
                  <a:cubicBezTo>
                    <a:pt x="37" y="29"/>
                    <a:pt x="45" y="26"/>
                    <a:pt x="61" y="26"/>
                  </a:cubicBezTo>
                  <a:cubicBezTo>
                    <a:pt x="83" y="26"/>
                    <a:pt x="92" y="31"/>
                    <a:pt x="92" y="44"/>
                  </a:cubicBezTo>
                  <a:cubicBezTo>
                    <a:pt x="92" y="59"/>
                    <a:pt x="92" y="59"/>
                    <a:pt x="92" y="59"/>
                  </a:cubicBezTo>
                  <a:cubicBezTo>
                    <a:pt x="49" y="59"/>
                    <a:pt x="49" y="59"/>
                    <a:pt x="49" y="59"/>
                  </a:cubicBezTo>
                  <a:cubicBezTo>
                    <a:pt x="17" y="59"/>
                    <a:pt x="0" y="78"/>
                    <a:pt x="0" y="100"/>
                  </a:cubicBezTo>
                  <a:cubicBezTo>
                    <a:pt x="0" y="124"/>
                    <a:pt x="20" y="142"/>
                    <a:pt x="54" y="142"/>
                  </a:cubicBezTo>
                  <a:cubicBezTo>
                    <a:pt x="74" y="142"/>
                    <a:pt x="85" y="138"/>
                    <a:pt x="91" y="128"/>
                  </a:cubicBezTo>
                  <a:cubicBezTo>
                    <a:pt x="92" y="128"/>
                    <a:pt x="92" y="128"/>
                    <a:pt x="92" y="128"/>
                  </a:cubicBezTo>
                  <a:lnTo>
                    <a:pt x="92"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15" name="Freeform 7"/>
            <p:cNvSpPr>
              <a:spLocks/>
            </p:cNvSpPr>
            <p:nvPr/>
          </p:nvSpPr>
          <p:spPr bwMode="auto">
            <a:xfrm>
              <a:off x="-796925" y="5392738"/>
              <a:ext cx="92075" cy="101600"/>
            </a:xfrm>
            <a:custGeom>
              <a:avLst/>
              <a:gdLst>
                <a:gd name="T0" fmla="*/ 22 w 131"/>
                <a:gd name="T1" fmla="*/ 98 h 142"/>
                <a:gd name="T2" fmla="*/ 70 w 131"/>
                <a:gd name="T3" fmla="*/ 116 h 142"/>
                <a:gd name="T4" fmla="*/ 100 w 131"/>
                <a:gd name="T5" fmla="*/ 98 h 142"/>
                <a:gd name="T6" fmla="*/ 81 w 131"/>
                <a:gd name="T7" fmla="*/ 84 h 142"/>
                <a:gd name="T8" fmla="*/ 54 w 131"/>
                <a:gd name="T9" fmla="*/ 82 h 142"/>
                <a:gd name="T10" fmla="*/ 10 w 131"/>
                <a:gd name="T11" fmla="*/ 43 h 142"/>
                <a:gd name="T12" fmla="*/ 67 w 131"/>
                <a:gd name="T13" fmla="*/ 0 h 142"/>
                <a:gd name="T14" fmla="*/ 127 w 131"/>
                <a:gd name="T15" fmla="*/ 19 h 142"/>
                <a:gd name="T16" fmla="*/ 108 w 131"/>
                <a:gd name="T17" fmla="*/ 39 h 142"/>
                <a:gd name="T18" fmla="*/ 67 w 131"/>
                <a:gd name="T19" fmla="*/ 26 h 142"/>
                <a:gd name="T20" fmla="*/ 41 w 131"/>
                <a:gd name="T21" fmla="*/ 43 h 142"/>
                <a:gd name="T22" fmla="*/ 61 w 131"/>
                <a:gd name="T23" fmla="*/ 56 h 142"/>
                <a:gd name="T24" fmla="*/ 86 w 131"/>
                <a:gd name="T25" fmla="*/ 58 h 142"/>
                <a:gd name="T26" fmla="*/ 131 w 131"/>
                <a:gd name="T27" fmla="*/ 99 h 142"/>
                <a:gd name="T28" fmla="*/ 67 w 131"/>
                <a:gd name="T29" fmla="*/ 142 h 142"/>
                <a:gd name="T30" fmla="*/ 0 w 131"/>
                <a:gd name="T31" fmla="*/ 117 h 142"/>
                <a:gd name="T32" fmla="*/ 22 w 131"/>
                <a:gd name="T33" fmla="*/ 9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1" h="142">
                  <a:moveTo>
                    <a:pt x="22" y="98"/>
                  </a:moveTo>
                  <a:cubicBezTo>
                    <a:pt x="35" y="110"/>
                    <a:pt x="49" y="116"/>
                    <a:pt x="70" y="116"/>
                  </a:cubicBezTo>
                  <a:cubicBezTo>
                    <a:pt x="87" y="116"/>
                    <a:pt x="100" y="110"/>
                    <a:pt x="100" y="98"/>
                  </a:cubicBezTo>
                  <a:cubicBezTo>
                    <a:pt x="100" y="88"/>
                    <a:pt x="92" y="85"/>
                    <a:pt x="81" y="84"/>
                  </a:cubicBezTo>
                  <a:cubicBezTo>
                    <a:pt x="54" y="82"/>
                    <a:pt x="54" y="82"/>
                    <a:pt x="54" y="82"/>
                  </a:cubicBezTo>
                  <a:cubicBezTo>
                    <a:pt x="29" y="80"/>
                    <a:pt x="10" y="67"/>
                    <a:pt x="10" y="43"/>
                  </a:cubicBezTo>
                  <a:cubicBezTo>
                    <a:pt x="10" y="14"/>
                    <a:pt x="35" y="0"/>
                    <a:pt x="67" y="0"/>
                  </a:cubicBezTo>
                  <a:cubicBezTo>
                    <a:pt x="94" y="0"/>
                    <a:pt x="112" y="7"/>
                    <a:pt x="127" y="19"/>
                  </a:cubicBezTo>
                  <a:cubicBezTo>
                    <a:pt x="108" y="39"/>
                    <a:pt x="108" y="39"/>
                    <a:pt x="108" y="39"/>
                  </a:cubicBezTo>
                  <a:cubicBezTo>
                    <a:pt x="96" y="31"/>
                    <a:pt x="84" y="26"/>
                    <a:pt x="67" y="26"/>
                  </a:cubicBezTo>
                  <a:cubicBezTo>
                    <a:pt x="47" y="26"/>
                    <a:pt x="41" y="33"/>
                    <a:pt x="41" y="43"/>
                  </a:cubicBezTo>
                  <a:cubicBezTo>
                    <a:pt x="41" y="49"/>
                    <a:pt x="46" y="55"/>
                    <a:pt x="61" y="56"/>
                  </a:cubicBezTo>
                  <a:cubicBezTo>
                    <a:pt x="86" y="58"/>
                    <a:pt x="86" y="58"/>
                    <a:pt x="86" y="58"/>
                  </a:cubicBezTo>
                  <a:cubicBezTo>
                    <a:pt x="118" y="60"/>
                    <a:pt x="131" y="77"/>
                    <a:pt x="131" y="99"/>
                  </a:cubicBezTo>
                  <a:cubicBezTo>
                    <a:pt x="131" y="127"/>
                    <a:pt x="103" y="142"/>
                    <a:pt x="67" y="142"/>
                  </a:cubicBezTo>
                  <a:cubicBezTo>
                    <a:pt x="43" y="142"/>
                    <a:pt x="20" y="134"/>
                    <a:pt x="0" y="117"/>
                  </a:cubicBezTo>
                  <a:lnTo>
                    <a:pt x="22"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16" name="Freeform 8"/>
            <p:cNvSpPr>
              <a:spLocks noEditPoints="1"/>
            </p:cNvSpPr>
            <p:nvPr/>
          </p:nvSpPr>
          <p:spPr bwMode="auto">
            <a:xfrm>
              <a:off x="-687388" y="5392738"/>
              <a:ext cx="88900" cy="101600"/>
            </a:xfrm>
            <a:custGeom>
              <a:avLst/>
              <a:gdLst>
                <a:gd name="T0" fmla="*/ 31 w 126"/>
                <a:gd name="T1" fmla="*/ 59 h 142"/>
                <a:gd name="T2" fmla="*/ 63 w 126"/>
                <a:gd name="T3" fmla="*/ 26 h 142"/>
                <a:gd name="T4" fmla="*/ 95 w 126"/>
                <a:gd name="T5" fmla="*/ 59 h 142"/>
                <a:gd name="T6" fmla="*/ 31 w 126"/>
                <a:gd name="T7" fmla="*/ 59 h 142"/>
                <a:gd name="T8" fmla="*/ 126 w 126"/>
                <a:gd name="T9" fmla="*/ 82 h 142"/>
                <a:gd name="T10" fmla="*/ 126 w 126"/>
                <a:gd name="T11" fmla="*/ 59 h 142"/>
                <a:gd name="T12" fmla="*/ 63 w 126"/>
                <a:gd name="T13" fmla="*/ 0 h 142"/>
                <a:gd name="T14" fmla="*/ 0 w 126"/>
                <a:gd name="T15" fmla="*/ 71 h 142"/>
                <a:gd name="T16" fmla="*/ 68 w 126"/>
                <a:gd name="T17" fmla="*/ 142 h 142"/>
                <a:gd name="T18" fmla="*/ 123 w 126"/>
                <a:gd name="T19" fmla="*/ 120 h 142"/>
                <a:gd name="T20" fmla="*/ 101 w 126"/>
                <a:gd name="T21" fmla="*/ 102 h 142"/>
                <a:gd name="T22" fmla="*/ 67 w 126"/>
                <a:gd name="T23" fmla="*/ 116 h 142"/>
                <a:gd name="T24" fmla="*/ 31 w 126"/>
                <a:gd name="T25" fmla="*/ 82 h 142"/>
                <a:gd name="T26" fmla="*/ 126 w 126"/>
                <a:gd name="T27" fmla="*/ 8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142">
                  <a:moveTo>
                    <a:pt x="31" y="59"/>
                  </a:moveTo>
                  <a:cubicBezTo>
                    <a:pt x="31" y="37"/>
                    <a:pt x="45" y="26"/>
                    <a:pt x="63" y="26"/>
                  </a:cubicBezTo>
                  <a:cubicBezTo>
                    <a:pt x="81" y="26"/>
                    <a:pt x="94" y="37"/>
                    <a:pt x="95" y="59"/>
                  </a:cubicBezTo>
                  <a:lnTo>
                    <a:pt x="31" y="59"/>
                  </a:lnTo>
                  <a:close/>
                  <a:moveTo>
                    <a:pt x="126" y="82"/>
                  </a:moveTo>
                  <a:cubicBezTo>
                    <a:pt x="126" y="59"/>
                    <a:pt x="126" y="59"/>
                    <a:pt x="126" y="59"/>
                  </a:cubicBezTo>
                  <a:cubicBezTo>
                    <a:pt x="126" y="23"/>
                    <a:pt x="97" y="0"/>
                    <a:pt x="63" y="0"/>
                  </a:cubicBezTo>
                  <a:cubicBezTo>
                    <a:pt x="34" y="0"/>
                    <a:pt x="0" y="17"/>
                    <a:pt x="0" y="71"/>
                  </a:cubicBezTo>
                  <a:cubicBezTo>
                    <a:pt x="0" y="128"/>
                    <a:pt x="37" y="142"/>
                    <a:pt x="68" y="142"/>
                  </a:cubicBezTo>
                  <a:cubicBezTo>
                    <a:pt x="88" y="142"/>
                    <a:pt x="108" y="136"/>
                    <a:pt x="123" y="120"/>
                  </a:cubicBezTo>
                  <a:cubicBezTo>
                    <a:pt x="101" y="102"/>
                    <a:pt x="101" y="102"/>
                    <a:pt x="101" y="102"/>
                  </a:cubicBezTo>
                  <a:cubicBezTo>
                    <a:pt x="92" y="111"/>
                    <a:pt x="79" y="116"/>
                    <a:pt x="67" y="116"/>
                  </a:cubicBezTo>
                  <a:cubicBezTo>
                    <a:pt x="46" y="116"/>
                    <a:pt x="31" y="104"/>
                    <a:pt x="31" y="82"/>
                  </a:cubicBezTo>
                  <a:lnTo>
                    <a:pt x="126"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17" name="Freeform 9"/>
            <p:cNvSpPr>
              <a:spLocks/>
            </p:cNvSpPr>
            <p:nvPr/>
          </p:nvSpPr>
          <p:spPr bwMode="auto">
            <a:xfrm>
              <a:off x="-582613" y="5353050"/>
              <a:ext cx="55562" cy="141288"/>
            </a:xfrm>
            <a:custGeom>
              <a:avLst/>
              <a:gdLst>
                <a:gd name="T0" fmla="*/ 15 w 77"/>
                <a:gd name="T1" fmla="*/ 78 h 195"/>
                <a:gd name="T2" fmla="*/ 0 w 77"/>
                <a:gd name="T3" fmla="*/ 78 h 195"/>
                <a:gd name="T4" fmla="*/ 0 w 77"/>
                <a:gd name="T5" fmla="*/ 57 h 195"/>
                <a:gd name="T6" fmla="*/ 15 w 77"/>
                <a:gd name="T7" fmla="*/ 57 h 195"/>
                <a:gd name="T8" fmla="*/ 15 w 77"/>
                <a:gd name="T9" fmla="*/ 38 h 195"/>
                <a:gd name="T10" fmla="*/ 57 w 77"/>
                <a:gd name="T11" fmla="*/ 0 h 195"/>
                <a:gd name="T12" fmla="*/ 77 w 77"/>
                <a:gd name="T13" fmla="*/ 0 h 195"/>
                <a:gd name="T14" fmla="*/ 77 w 77"/>
                <a:gd name="T15" fmla="*/ 27 h 195"/>
                <a:gd name="T16" fmla="*/ 59 w 77"/>
                <a:gd name="T17" fmla="*/ 27 h 195"/>
                <a:gd name="T18" fmla="*/ 46 w 77"/>
                <a:gd name="T19" fmla="*/ 38 h 195"/>
                <a:gd name="T20" fmla="*/ 46 w 77"/>
                <a:gd name="T21" fmla="*/ 57 h 195"/>
                <a:gd name="T22" fmla="*/ 77 w 77"/>
                <a:gd name="T23" fmla="*/ 57 h 195"/>
                <a:gd name="T24" fmla="*/ 77 w 77"/>
                <a:gd name="T25" fmla="*/ 78 h 195"/>
                <a:gd name="T26" fmla="*/ 46 w 77"/>
                <a:gd name="T27" fmla="*/ 78 h 195"/>
                <a:gd name="T28" fmla="*/ 46 w 77"/>
                <a:gd name="T29" fmla="*/ 195 h 195"/>
                <a:gd name="T30" fmla="*/ 15 w 77"/>
                <a:gd name="T31" fmla="*/ 195 h 195"/>
                <a:gd name="T32" fmla="*/ 15 w 77"/>
                <a:gd name="T33" fmla="*/ 78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 h="195">
                  <a:moveTo>
                    <a:pt x="15" y="78"/>
                  </a:moveTo>
                  <a:cubicBezTo>
                    <a:pt x="0" y="78"/>
                    <a:pt x="0" y="78"/>
                    <a:pt x="0" y="78"/>
                  </a:cubicBezTo>
                  <a:cubicBezTo>
                    <a:pt x="0" y="57"/>
                    <a:pt x="0" y="57"/>
                    <a:pt x="0" y="57"/>
                  </a:cubicBezTo>
                  <a:cubicBezTo>
                    <a:pt x="15" y="57"/>
                    <a:pt x="15" y="57"/>
                    <a:pt x="15" y="57"/>
                  </a:cubicBezTo>
                  <a:cubicBezTo>
                    <a:pt x="15" y="38"/>
                    <a:pt x="15" y="38"/>
                    <a:pt x="15" y="38"/>
                  </a:cubicBezTo>
                  <a:cubicBezTo>
                    <a:pt x="15" y="12"/>
                    <a:pt x="33" y="0"/>
                    <a:pt x="57" y="0"/>
                  </a:cubicBezTo>
                  <a:cubicBezTo>
                    <a:pt x="77" y="0"/>
                    <a:pt x="77" y="0"/>
                    <a:pt x="77" y="0"/>
                  </a:cubicBezTo>
                  <a:cubicBezTo>
                    <a:pt x="77" y="27"/>
                    <a:pt x="77" y="27"/>
                    <a:pt x="77" y="27"/>
                  </a:cubicBezTo>
                  <a:cubicBezTo>
                    <a:pt x="59" y="27"/>
                    <a:pt x="59" y="27"/>
                    <a:pt x="59" y="27"/>
                  </a:cubicBezTo>
                  <a:cubicBezTo>
                    <a:pt x="49" y="27"/>
                    <a:pt x="46" y="30"/>
                    <a:pt x="46" y="38"/>
                  </a:cubicBezTo>
                  <a:cubicBezTo>
                    <a:pt x="46" y="57"/>
                    <a:pt x="46" y="57"/>
                    <a:pt x="46" y="57"/>
                  </a:cubicBezTo>
                  <a:cubicBezTo>
                    <a:pt x="77" y="57"/>
                    <a:pt x="77" y="57"/>
                    <a:pt x="77" y="57"/>
                  </a:cubicBezTo>
                  <a:cubicBezTo>
                    <a:pt x="77" y="78"/>
                    <a:pt x="77" y="78"/>
                    <a:pt x="77" y="78"/>
                  </a:cubicBezTo>
                  <a:cubicBezTo>
                    <a:pt x="46" y="78"/>
                    <a:pt x="46" y="78"/>
                    <a:pt x="46" y="78"/>
                  </a:cubicBezTo>
                  <a:cubicBezTo>
                    <a:pt x="46" y="195"/>
                    <a:pt x="46" y="195"/>
                    <a:pt x="46" y="195"/>
                  </a:cubicBezTo>
                  <a:cubicBezTo>
                    <a:pt x="15" y="195"/>
                    <a:pt x="15" y="195"/>
                    <a:pt x="15" y="195"/>
                  </a:cubicBezTo>
                  <a:lnTo>
                    <a:pt x="15"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18" name="Freeform 10"/>
            <p:cNvSpPr>
              <a:spLocks noEditPoints="1"/>
            </p:cNvSpPr>
            <p:nvPr/>
          </p:nvSpPr>
          <p:spPr bwMode="auto">
            <a:xfrm>
              <a:off x="-519113" y="5392738"/>
              <a:ext cx="88900" cy="101600"/>
            </a:xfrm>
            <a:custGeom>
              <a:avLst/>
              <a:gdLst>
                <a:gd name="T0" fmla="*/ 92 w 123"/>
                <a:gd name="T1" fmla="*/ 92 h 142"/>
                <a:gd name="T2" fmla="*/ 58 w 123"/>
                <a:gd name="T3" fmla="*/ 116 h 142"/>
                <a:gd name="T4" fmla="*/ 29 w 123"/>
                <a:gd name="T5" fmla="*/ 98 h 142"/>
                <a:gd name="T6" fmla="*/ 56 w 123"/>
                <a:gd name="T7" fmla="*/ 82 h 142"/>
                <a:gd name="T8" fmla="*/ 92 w 123"/>
                <a:gd name="T9" fmla="*/ 82 h 142"/>
                <a:gd name="T10" fmla="*/ 92 w 123"/>
                <a:gd name="T11" fmla="*/ 92 h 142"/>
                <a:gd name="T12" fmla="*/ 92 w 123"/>
                <a:gd name="T13" fmla="*/ 140 h 142"/>
                <a:gd name="T14" fmla="*/ 123 w 123"/>
                <a:gd name="T15" fmla="*/ 140 h 142"/>
                <a:gd name="T16" fmla="*/ 123 w 123"/>
                <a:gd name="T17" fmla="*/ 46 h 142"/>
                <a:gd name="T18" fmla="*/ 59 w 123"/>
                <a:gd name="T19" fmla="*/ 0 h 142"/>
                <a:gd name="T20" fmla="*/ 8 w 123"/>
                <a:gd name="T21" fmla="*/ 20 h 142"/>
                <a:gd name="T22" fmla="*/ 32 w 123"/>
                <a:gd name="T23" fmla="*/ 37 h 142"/>
                <a:gd name="T24" fmla="*/ 61 w 123"/>
                <a:gd name="T25" fmla="*/ 26 h 142"/>
                <a:gd name="T26" fmla="*/ 92 w 123"/>
                <a:gd name="T27" fmla="*/ 44 h 142"/>
                <a:gd name="T28" fmla="*/ 92 w 123"/>
                <a:gd name="T29" fmla="*/ 59 h 142"/>
                <a:gd name="T30" fmla="*/ 50 w 123"/>
                <a:gd name="T31" fmla="*/ 59 h 142"/>
                <a:gd name="T32" fmla="*/ 0 w 123"/>
                <a:gd name="T33" fmla="*/ 100 h 142"/>
                <a:gd name="T34" fmla="*/ 54 w 123"/>
                <a:gd name="T35" fmla="*/ 142 h 142"/>
                <a:gd name="T36" fmla="*/ 92 w 123"/>
                <a:gd name="T37" fmla="*/ 128 h 142"/>
                <a:gd name="T38" fmla="*/ 92 w 123"/>
                <a:gd name="T39" fmla="*/ 128 h 142"/>
                <a:gd name="T40" fmla="*/ 92 w 123"/>
                <a:gd name="T41" fmla="*/ 14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3" h="142">
                  <a:moveTo>
                    <a:pt x="92" y="92"/>
                  </a:moveTo>
                  <a:cubicBezTo>
                    <a:pt x="92" y="113"/>
                    <a:pt x="84" y="116"/>
                    <a:pt x="58" y="116"/>
                  </a:cubicBezTo>
                  <a:cubicBezTo>
                    <a:pt x="37" y="116"/>
                    <a:pt x="29" y="108"/>
                    <a:pt x="29" y="98"/>
                  </a:cubicBezTo>
                  <a:cubicBezTo>
                    <a:pt x="29" y="88"/>
                    <a:pt x="38" y="82"/>
                    <a:pt x="56" y="82"/>
                  </a:cubicBezTo>
                  <a:cubicBezTo>
                    <a:pt x="92" y="82"/>
                    <a:pt x="92" y="82"/>
                    <a:pt x="92" y="82"/>
                  </a:cubicBezTo>
                  <a:lnTo>
                    <a:pt x="92" y="92"/>
                  </a:lnTo>
                  <a:close/>
                  <a:moveTo>
                    <a:pt x="92" y="140"/>
                  </a:moveTo>
                  <a:cubicBezTo>
                    <a:pt x="123" y="140"/>
                    <a:pt x="123" y="140"/>
                    <a:pt x="123" y="140"/>
                  </a:cubicBezTo>
                  <a:cubicBezTo>
                    <a:pt x="123" y="46"/>
                    <a:pt x="123" y="46"/>
                    <a:pt x="123" y="46"/>
                  </a:cubicBezTo>
                  <a:cubicBezTo>
                    <a:pt x="123" y="11"/>
                    <a:pt x="97" y="0"/>
                    <a:pt x="59" y="0"/>
                  </a:cubicBezTo>
                  <a:cubicBezTo>
                    <a:pt x="37" y="0"/>
                    <a:pt x="20" y="5"/>
                    <a:pt x="8" y="20"/>
                  </a:cubicBezTo>
                  <a:cubicBezTo>
                    <a:pt x="32" y="37"/>
                    <a:pt x="32" y="37"/>
                    <a:pt x="32" y="37"/>
                  </a:cubicBezTo>
                  <a:cubicBezTo>
                    <a:pt x="38" y="29"/>
                    <a:pt x="45" y="26"/>
                    <a:pt x="61" y="26"/>
                  </a:cubicBezTo>
                  <a:cubicBezTo>
                    <a:pt x="83" y="26"/>
                    <a:pt x="92" y="31"/>
                    <a:pt x="92" y="44"/>
                  </a:cubicBezTo>
                  <a:cubicBezTo>
                    <a:pt x="92" y="59"/>
                    <a:pt x="92" y="59"/>
                    <a:pt x="92" y="59"/>
                  </a:cubicBezTo>
                  <a:cubicBezTo>
                    <a:pt x="50" y="59"/>
                    <a:pt x="50" y="59"/>
                    <a:pt x="50" y="59"/>
                  </a:cubicBezTo>
                  <a:cubicBezTo>
                    <a:pt x="17" y="59"/>
                    <a:pt x="0" y="78"/>
                    <a:pt x="0" y="100"/>
                  </a:cubicBezTo>
                  <a:cubicBezTo>
                    <a:pt x="0" y="124"/>
                    <a:pt x="20" y="142"/>
                    <a:pt x="54" y="142"/>
                  </a:cubicBezTo>
                  <a:cubicBezTo>
                    <a:pt x="75" y="142"/>
                    <a:pt x="85" y="138"/>
                    <a:pt x="92" y="128"/>
                  </a:cubicBezTo>
                  <a:cubicBezTo>
                    <a:pt x="92" y="128"/>
                    <a:pt x="92" y="128"/>
                    <a:pt x="92" y="128"/>
                  </a:cubicBezTo>
                  <a:lnTo>
                    <a:pt x="92"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19" name="Freeform 11"/>
            <p:cNvSpPr>
              <a:spLocks/>
            </p:cNvSpPr>
            <p:nvPr/>
          </p:nvSpPr>
          <p:spPr bwMode="auto">
            <a:xfrm>
              <a:off x="-407988" y="5392738"/>
              <a:ext cx="74612" cy="101600"/>
            </a:xfrm>
            <a:custGeom>
              <a:avLst/>
              <a:gdLst>
                <a:gd name="T0" fmla="*/ 0 w 103"/>
                <a:gd name="T1" fmla="*/ 2 h 140"/>
                <a:gd name="T2" fmla="*/ 31 w 103"/>
                <a:gd name="T3" fmla="*/ 2 h 140"/>
                <a:gd name="T4" fmla="*/ 31 w 103"/>
                <a:gd name="T5" fmla="*/ 16 h 140"/>
                <a:gd name="T6" fmla="*/ 31 w 103"/>
                <a:gd name="T7" fmla="*/ 16 h 140"/>
                <a:gd name="T8" fmla="*/ 71 w 103"/>
                <a:gd name="T9" fmla="*/ 0 h 140"/>
                <a:gd name="T10" fmla="*/ 103 w 103"/>
                <a:gd name="T11" fmla="*/ 11 h 140"/>
                <a:gd name="T12" fmla="*/ 81 w 103"/>
                <a:gd name="T13" fmla="*/ 35 h 140"/>
                <a:gd name="T14" fmla="*/ 60 w 103"/>
                <a:gd name="T15" fmla="*/ 28 h 140"/>
                <a:gd name="T16" fmla="*/ 31 w 103"/>
                <a:gd name="T17" fmla="*/ 57 h 140"/>
                <a:gd name="T18" fmla="*/ 31 w 103"/>
                <a:gd name="T19" fmla="*/ 140 h 140"/>
                <a:gd name="T20" fmla="*/ 0 w 103"/>
                <a:gd name="T21" fmla="*/ 140 h 140"/>
                <a:gd name="T22" fmla="*/ 0 w 103"/>
                <a:gd name="T23" fmla="*/ 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3" h="140">
                  <a:moveTo>
                    <a:pt x="0" y="2"/>
                  </a:moveTo>
                  <a:cubicBezTo>
                    <a:pt x="31" y="2"/>
                    <a:pt x="31" y="2"/>
                    <a:pt x="31" y="2"/>
                  </a:cubicBezTo>
                  <a:cubicBezTo>
                    <a:pt x="31" y="16"/>
                    <a:pt x="31" y="16"/>
                    <a:pt x="31" y="16"/>
                  </a:cubicBezTo>
                  <a:cubicBezTo>
                    <a:pt x="31" y="16"/>
                    <a:pt x="31" y="16"/>
                    <a:pt x="31" y="16"/>
                  </a:cubicBezTo>
                  <a:cubicBezTo>
                    <a:pt x="41" y="5"/>
                    <a:pt x="55" y="0"/>
                    <a:pt x="71" y="0"/>
                  </a:cubicBezTo>
                  <a:cubicBezTo>
                    <a:pt x="83" y="0"/>
                    <a:pt x="94" y="4"/>
                    <a:pt x="103" y="11"/>
                  </a:cubicBezTo>
                  <a:cubicBezTo>
                    <a:pt x="81" y="35"/>
                    <a:pt x="81" y="35"/>
                    <a:pt x="81" y="35"/>
                  </a:cubicBezTo>
                  <a:cubicBezTo>
                    <a:pt x="73" y="30"/>
                    <a:pt x="68" y="28"/>
                    <a:pt x="60" y="28"/>
                  </a:cubicBezTo>
                  <a:cubicBezTo>
                    <a:pt x="45" y="28"/>
                    <a:pt x="31" y="37"/>
                    <a:pt x="31" y="57"/>
                  </a:cubicBezTo>
                  <a:cubicBezTo>
                    <a:pt x="31" y="140"/>
                    <a:pt x="31" y="140"/>
                    <a:pt x="31" y="140"/>
                  </a:cubicBezTo>
                  <a:cubicBezTo>
                    <a:pt x="0" y="140"/>
                    <a:pt x="0" y="140"/>
                    <a:pt x="0" y="140"/>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0" name="Freeform 12"/>
            <p:cNvSpPr>
              <a:spLocks/>
            </p:cNvSpPr>
            <p:nvPr/>
          </p:nvSpPr>
          <p:spPr bwMode="auto">
            <a:xfrm>
              <a:off x="-322263" y="5392738"/>
              <a:ext cx="152400" cy="101600"/>
            </a:xfrm>
            <a:custGeom>
              <a:avLst/>
              <a:gdLst>
                <a:gd name="T0" fmla="*/ 0 w 213"/>
                <a:gd name="T1" fmla="*/ 2 h 140"/>
                <a:gd name="T2" fmla="*/ 31 w 213"/>
                <a:gd name="T3" fmla="*/ 2 h 140"/>
                <a:gd name="T4" fmla="*/ 31 w 213"/>
                <a:gd name="T5" fmla="*/ 16 h 140"/>
                <a:gd name="T6" fmla="*/ 31 w 213"/>
                <a:gd name="T7" fmla="*/ 16 h 140"/>
                <a:gd name="T8" fmla="*/ 71 w 213"/>
                <a:gd name="T9" fmla="*/ 0 h 140"/>
                <a:gd name="T10" fmla="*/ 114 w 213"/>
                <a:gd name="T11" fmla="*/ 18 h 140"/>
                <a:gd name="T12" fmla="*/ 162 w 213"/>
                <a:gd name="T13" fmla="*/ 0 h 140"/>
                <a:gd name="T14" fmla="*/ 213 w 213"/>
                <a:gd name="T15" fmla="*/ 48 h 140"/>
                <a:gd name="T16" fmla="*/ 213 w 213"/>
                <a:gd name="T17" fmla="*/ 140 h 140"/>
                <a:gd name="T18" fmla="*/ 182 w 213"/>
                <a:gd name="T19" fmla="*/ 140 h 140"/>
                <a:gd name="T20" fmla="*/ 182 w 213"/>
                <a:gd name="T21" fmla="*/ 58 h 140"/>
                <a:gd name="T22" fmla="*/ 152 w 213"/>
                <a:gd name="T23" fmla="*/ 28 h 140"/>
                <a:gd name="T24" fmla="*/ 122 w 213"/>
                <a:gd name="T25" fmla="*/ 58 h 140"/>
                <a:gd name="T26" fmla="*/ 122 w 213"/>
                <a:gd name="T27" fmla="*/ 140 h 140"/>
                <a:gd name="T28" fmla="*/ 91 w 213"/>
                <a:gd name="T29" fmla="*/ 140 h 140"/>
                <a:gd name="T30" fmla="*/ 91 w 213"/>
                <a:gd name="T31" fmla="*/ 58 h 140"/>
                <a:gd name="T32" fmla="*/ 61 w 213"/>
                <a:gd name="T33" fmla="*/ 28 h 140"/>
                <a:gd name="T34" fmla="*/ 31 w 213"/>
                <a:gd name="T35" fmla="*/ 58 h 140"/>
                <a:gd name="T36" fmla="*/ 31 w 213"/>
                <a:gd name="T37" fmla="*/ 140 h 140"/>
                <a:gd name="T38" fmla="*/ 0 w 213"/>
                <a:gd name="T39" fmla="*/ 140 h 140"/>
                <a:gd name="T40" fmla="*/ 0 w 213"/>
                <a:gd name="T41" fmla="*/ 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3" h="140">
                  <a:moveTo>
                    <a:pt x="0" y="2"/>
                  </a:moveTo>
                  <a:cubicBezTo>
                    <a:pt x="31" y="2"/>
                    <a:pt x="31" y="2"/>
                    <a:pt x="31" y="2"/>
                  </a:cubicBezTo>
                  <a:cubicBezTo>
                    <a:pt x="31" y="16"/>
                    <a:pt x="31" y="16"/>
                    <a:pt x="31" y="16"/>
                  </a:cubicBezTo>
                  <a:cubicBezTo>
                    <a:pt x="31" y="16"/>
                    <a:pt x="31" y="16"/>
                    <a:pt x="31" y="16"/>
                  </a:cubicBezTo>
                  <a:cubicBezTo>
                    <a:pt x="41" y="5"/>
                    <a:pt x="55" y="0"/>
                    <a:pt x="71" y="0"/>
                  </a:cubicBezTo>
                  <a:cubicBezTo>
                    <a:pt x="92" y="0"/>
                    <a:pt x="103" y="8"/>
                    <a:pt x="114" y="18"/>
                  </a:cubicBezTo>
                  <a:cubicBezTo>
                    <a:pt x="127" y="5"/>
                    <a:pt x="141" y="0"/>
                    <a:pt x="162" y="0"/>
                  </a:cubicBezTo>
                  <a:cubicBezTo>
                    <a:pt x="186" y="0"/>
                    <a:pt x="213" y="17"/>
                    <a:pt x="213" y="48"/>
                  </a:cubicBezTo>
                  <a:cubicBezTo>
                    <a:pt x="213" y="140"/>
                    <a:pt x="213" y="140"/>
                    <a:pt x="213" y="140"/>
                  </a:cubicBezTo>
                  <a:cubicBezTo>
                    <a:pt x="182" y="140"/>
                    <a:pt x="182" y="140"/>
                    <a:pt x="182" y="140"/>
                  </a:cubicBezTo>
                  <a:cubicBezTo>
                    <a:pt x="182" y="58"/>
                    <a:pt x="182" y="58"/>
                    <a:pt x="182" y="58"/>
                  </a:cubicBezTo>
                  <a:cubicBezTo>
                    <a:pt x="182" y="39"/>
                    <a:pt x="170" y="28"/>
                    <a:pt x="152" y="28"/>
                  </a:cubicBezTo>
                  <a:cubicBezTo>
                    <a:pt x="135" y="28"/>
                    <a:pt x="122" y="39"/>
                    <a:pt x="122" y="58"/>
                  </a:cubicBezTo>
                  <a:cubicBezTo>
                    <a:pt x="122" y="140"/>
                    <a:pt x="122" y="140"/>
                    <a:pt x="122" y="140"/>
                  </a:cubicBezTo>
                  <a:cubicBezTo>
                    <a:pt x="91" y="140"/>
                    <a:pt x="91" y="140"/>
                    <a:pt x="91" y="140"/>
                  </a:cubicBezTo>
                  <a:cubicBezTo>
                    <a:pt x="91" y="58"/>
                    <a:pt x="91" y="58"/>
                    <a:pt x="91" y="58"/>
                  </a:cubicBezTo>
                  <a:cubicBezTo>
                    <a:pt x="91" y="39"/>
                    <a:pt x="78" y="28"/>
                    <a:pt x="61" y="28"/>
                  </a:cubicBezTo>
                  <a:cubicBezTo>
                    <a:pt x="44" y="28"/>
                    <a:pt x="31" y="39"/>
                    <a:pt x="31" y="58"/>
                  </a:cubicBezTo>
                  <a:cubicBezTo>
                    <a:pt x="31" y="140"/>
                    <a:pt x="31" y="140"/>
                    <a:pt x="31" y="140"/>
                  </a:cubicBezTo>
                  <a:cubicBezTo>
                    <a:pt x="0" y="140"/>
                    <a:pt x="0" y="140"/>
                    <a:pt x="0" y="140"/>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1" name="Freeform 13"/>
            <p:cNvSpPr>
              <a:spLocks noEditPoints="1"/>
            </p:cNvSpPr>
            <p:nvPr/>
          </p:nvSpPr>
          <p:spPr bwMode="auto">
            <a:xfrm>
              <a:off x="-1381125" y="5305425"/>
              <a:ext cx="304800" cy="244475"/>
            </a:xfrm>
            <a:custGeom>
              <a:avLst/>
              <a:gdLst>
                <a:gd name="T0" fmla="*/ 17 w 427"/>
                <a:gd name="T1" fmla="*/ 24 h 339"/>
                <a:gd name="T2" fmla="*/ 0 w 427"/>
                <a:gd name="T3" fmla="*/ 46 h 339"/>
                <a:gd name="T4" fmla="*/ 0 w 427"/>
                <a:gd name="T5" fmla="*/ 293 h 339"/>
                <a:gd name="T6" fmla="*/ 19 w 427"/>
                <a:gd name="T7" fmla="*/ 315 h 339"/>
                <a:gd name="T8" fmla="*/ 214 w 427"/>
                <a:gd name="T9" fmla="*/ 339 h 339"/>
                <a:gd name="T10" fmla="*/ 410 w 427"/>
                <a:gd name="T11" fmla="*/ 315 h 339"/>
                <a:gd name="T12" fmla="*/ 427 w 427"/>
                <a:gd name="T13" fmla="*/ 293 h 339"/>
                <a:gd name="T14" fmla="*/ 427 w 427"/>
                <a:gd name="T15" fmla="*/ 46 h 339"/>
                <a:gd name="T16" fmla="*/ 409 w 427"/>
                <a:gd name="T17" fmla="*/ 24 h 339"/>
                <a:gd name="T18" fmla="*/ 214 w 427"/>
                <a:gd name="T19" fmla="*/ 0 h 339"/>
                <a:gd name="T20" fmla="*/ 17 w 427"/>
                <a:gd name="T21" fmla="*/ 24 h 339"/>
                <a:gd name="T22" fmla="*/ 214 w 427"/>
                <a:gd name="T23" fmla="*/ 30 h 339"/>
                <a:gd name="T24" fmla="*/ 397 w 427"/>
                <a:gd name="T25" fmla="*/ 52 h 339"/>
                <a:gd name="T26" fmla="*/ 397 w 427"/>
                <a:gd name="T27" fmla="*/ 287 h 339"/>
                <a:gd name="T28" fmla="*/ 214 w 427"/>
                <a:gd name="T29" fmla="*/ 309 h 339"/>
                <a:gd name="T30" fmla="*/ 31 w 427"/>
                <a:gd name="T31" fmla="*/ 287 h 339"/>
                <a:gd name="T32" fmla="*/ 31 w 427"/>
                <a:gd name="T33" fmla="*/ 52 h 339"/>
                <a:gd name="T34" fmla="*/ 214 w 427"/>
                <a:gd name="T35" fmla="*/ 3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7" h="339">
                  <a:moveTo>
                    <a:pt x="17" y="24"/>
                  </a:moveTo>
                  <a:cubicBezTo>
                    <a:pt x="8" y="26"/>
                    <a:pt x="0" y="36"/>
                    <a:pt x="0" y="46"/>
                  </a:cubicBezTo>
                  <a:cubicBezTo>
                    <a:pt x="0" y="293"/>
                    <a:pt x="0" y="293"/>
                    <a:pt x="0" y="293"/>
                  </a:cubicBezTo>
                  <a:cubicBezTo>
                    <a:pt x="0" y="303"/>
                    <a:pt x="8" y="313"/>
                    <a:pt x="19" y="315"/>
                  </a:cubicBezTo>
                  <a:cubicBezTo>
                    <a:pt x="20" y="316"/>
                    <a:pt x="92" y="339"/>
                    <a:pt x="214" y="339"/>
                  </a:cubicBezTo>
                  <a:cubicBezTo>
                    <a:pt x="335" y="339"/>
                    <a:pt x="407" y="316"/>
                    <a:pt x="410" y="315"/>
                  </a:cubicBezTo>
                  <a:cubicBezTo>
                    <a:pt x="419" y="313"/>
                    <a:pt x="427" y="303"/>
                    <a:pt x="427" y="293"/>
                  </a:cubicBezTo>
                  <a:cubicBezTo>
                    <a:pt x="427" y="46"/>
                    <a:pt x="427" y="46"/>
                    <a:pt x="427" y="46"/>
                  </a:cubicBezTo>
                  <a:cubicBezTo>
                    <a:pt x="427" y="36"/>
                    <a:pt x="419" y="26"/>
                    <a:pt x="409" y="24"/>
                  </a:cubicBezTo>
                  <a:cubicBezTo>
                    <a:pt x="407" y="23"/>
                    <a:pt x="335" y="0"/>
                    <a:pt x="214" y="0"/>
                  </a:cubicBezTo>
                  <a:cubicBezTo>
                    <a:pt x="92" y="0"/>
                    <a:pt x="20" y="23"/>
                    <a:pt x="17" y="24"/>
                  </a:cubicBezTo>
                  <a:close/>
                  <a:moveTo>
                    <a:pt x="214" y="30"/>
                  </a:moveTo>
                  <a:cubicBezTo>
                    <a:pt x="315" y="30"/>
                    <a:pt x="380" y="47"/>
                    <a:pt x="397" y="52"/>
                  </a:cubicBezTo>
                  <a:cubicBezTo>
                    <a:pt x="397" y="62"/>
                    <a:pt x="397" y="277"/>
                    <a:pt x="397" y="287"/>
                  </a:cubicBezTo>
                  <a:cubicBezTo>
                    <a:pt x="378" y="292"/>
                    <a:pt x="313" y="309"/>
                    <a:pt x="214" y="309"/>
                  </a:cubicBezTo>
                  <a:cubicBezTo>
                    <a:pt x="113" y="309"/>
                    <a:pt x="47" y="292"/>
                    <a:pt x="31" y="287"/>
                  </a:cubicBezTo>
                  <a:cubicBezTo>
                    <a:pt x="31" y="277"/>
                    <a:pt x="31" y="62"/>
                    <a:pt x="31" y="52"/>
                  </a:cubicBezTo>
                  <a:cubicBezTo>
                    <a:pt x="49" y="47"/>
                    <a:pt x="114" y="30"/>
                    <a:pt x="214"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2" name="Freeform 14"/>
            <p:cNvSpPr>
              <a:spLocks/>
            </p:cNvSpPr>
            <p:nvPr/>
          </p:nvSpPr>
          <p:spPr bwMode="auto">
            <a:xfrm>
              <a:off x="-1300163" y="5354638"/>
              <a:ext cx="163512" cy="139700"/>
            </a:xfrm>
            <a:custGeom>
              <a:avLst/>
              <a:gdLst>
                <a:gd name="T0" fmla="*/ 0 w 228"/>
                <a:gd name="T1" fmla="*/ 17 h 192"/>
                <a:gd name="T2" fmla="*/ 0 w 228"/>
                <a:gd name="T3" fmla="*/ 74 h 192"/>
                <a:gd name="T4" fmla="*/ 17 w 228"/>
                <a:gd name="T5" fmla="*/ 89 h 192"/>
                <a:gd name="T6" fmla="*/ 169 w 228"/>
                <a:gd name="T7" fmla="*/ 89 h 192"/>
                <a:gd name="T8" fmla="*/ 185 w 228"/>
                <a:gd name="T9" fmla="*/ 96 h 192"/>
                <a:gd name="T10" fmla="*/ 191 w 228"/>
                <a:gd name="T11" fmla="*/ 112 h 192"/>
                <a:gd name="T12" fmla="*/ 191 w 228"/>
                <a:gd name="T13" fmla="*/ 134 h 192"/>
                <a:gd name="T14" fmla="*/ 185 w 228"/>
                <a:gd name="T15" fmla="*/ 150 h 192"/>
                <a:gd name="T16" fmla="*/ 169 w 228"/>
                <a:gd name="T17" fmla="*/ 156 h 192"/>
                <a:gd name="T18" fmla="*/ 37 w 228"/>
                <a:gd name="T19" fmla="*/ 156 h 192"/>
                <a:gd name="T20" fmla="*/ 37 w 228"/>
                <a:gd name="T21" fmla="*/ 126 h 192"/>
                <a:gd name="T22" fmla="*/ 18 w 228"/>
                <a:gd name="T23" fmla="*/ 110 h 192"/>
                <a:gd name="T24" fmla="*/ 0 w 228"/>
                <a:gd name="T25" fmla="*/ 126 h 192"/>
                <a:gd name="T26" fmla="*/ 0 w 228"/>
                <a:gd name="T27" fmla="*/ 174 h 192"/>
                <a:gd name="T28" fmla="*/ 6 w 228"/>
                <a:gd name="T29" fmla="*/ 187 h 192"/>
                <a:gd name="T30" fmla="*/ 18 w 228"/>
                <a:gd name="T31" fmla="*/ 192 h 192"/>
                <a:gd name="T32" fmla="*/ 169 w 228"/>
                <a:gd name="T33" fmla="*/ 192 h 192"/>
                <a:gd name="T34" fmla="*/ 211 w 228"/>
                <a:gd name="T35" fmla="*/ 176 h 192"/>
                <a:gd name="T36" fmla="*/ 228 w 228"/>
                <a:gd name="T37" fmla="*/ 134 h 192"/>
                <a:gd name="T38" fmla="*/ 228 w 228"/>
                <a:gd name="T39" fmla="*/ 112 h 192"/>
                <a:gd name="T40" fmla="*/ 211 w 228"/>
                <a:gd name="T41" fmla="*/ 70 h 192"/>
                <a:gd name="T42" fmla="*/ 169 w 228"/>
                <a:gd name="T43" fmla="*/ 53 h 192"/>
                <a:gd name="T44" fmla="*/ 37 w 228"/>
                <a:gd name="T45" fmla="*/ 53 h 192"/>
                <a:gd name="T46" fmla="*/ 37 w 228"/>
                <a:gd name="T47" fmla="*/ 17 h 192"/>
                <a:gd name="T48" fmla="*/ 18 w 228"/>
                <a:gd name="T49" fmla="*/ 0 h 192"/>
                <a:gd name="T50" fmla="*/ 0 w 228"/>
                <a:gd name="T51" fmla="*/ 1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8" h="192">
                  <a:moveTo>
                    <a:pt x="0" y="17"/>
                  </a:moveTo>
                  <a:cubicBezTo>
                    <a:pt x="0" y="74"/>
                    <a:pt x="0" y="74"/>
                    <a:pt x="0" y="74"/>
                  </a:cubicBezTo>
                  <a:cubicBezTo>
                    <a:pt x="1" y="79"/>
                    <a:pt x="5" y="89"/>
                    <a:pt x="17" y="89"/>
                  </a:cubicBezTo>
                  <a:cubicBezTo>
                    <a:pt x="169" y="89"/>
                    <a:pt x="169" y="89"/>
                    <a:pt x="169" y="89"/>
                  </a:cubicBezTo>
                  <a:cubicBezTo>
                    <a:pt x="176" y="89"/>
                    <a:pt x="180" y="91"/>
                    <a:pt x="185" y="96"/>
                  </a:cubicBezTo>
                  <a:cubicBezTo>
                    <a:pt x="190" y="100"/>
                    <a:pt x="191" y="104"/>
                    <a:pt x="191" y="112"/>
                  </a:cubicBezTo>
                  <a:cubicBezTo>
                    <a:pt x="191" y="134"/>
                    <a:pt x="191" y="134"/>
                    <a:pt x="191" y="134"/>
                  </a:cubicBezTo>
                  <a:cubicBezTo>
                    <a:pt x="191" y="141"/>
                    <a:pt x="190" y="145"/>
                    <a:pt x="185" y="150"/>
                  </a:cubicBezTo>
                  <a:cubicBezTo>
                    <a:pt x="181" y="154"/>
                    <a:pt x="176" y="156"/>
                    <a:pt x="169" y="156"/>
                  </a:cubicBezTo>
                  <a:cubicBezTo>
                    <a:pt x="37" y="156"/>
                    <a:pt x="37" y="156"/>
                    <a:pt x="37" y="156"/>
                  </a:cubicBezTo>
                  <a:cubicBezTo>
                    <a:pt x="37" y="126"/>
                    <a:pt x="37" y="126"/>
                    <a:pt x="37" y="126"/>
                  </a:cubicBezTo>
                  <a:cubicBezTo>
                    <a:pt x="37" y="117"/>
                    <a:pt x="29" y="110"/>
                    <a:pt x="18" y="110"/>
                  </a:cubicBezTo>
                  <a:cubicBezTo>
                    <a:pt x="8" y="110"/>
                    <a:pt x="0" y="117"/>
                    <a:pt x="0" y="126"/>
                  </a:cubicBezTo>
                  <a:cubicBezTo>
                    <a:pt x="0" y="174"/>
                    <a:pt x="0" y="174"/>
                    <a:pt x="0" y="174"/>
                  </a:cubicBezTo>
                  <a:cubicBezTo>
                    <a:pt x="0" y="179"/>
                    <a:pt x="2" y="183"/>
                    <a:pt x="6" y="187"/>
                  </a:cubicBezTo>
                  <a:cubicBezTo>
                    <a:pt x="9" y="190"/>
                    <a:pt x="13" y="192"/>
                    <a:pt x="18" y="192"/>
                  </a:cubicBezTo>
                  <a:cubicBezTo>
                    <a:pt x="169" y="192"/>
                    <a:pt x="169" y="192"/>
                    <a:pt x="169" y="192"/>
                  </a:cubicBezTo>
                  <a:cubicBezTo>
                    <a:pt x="187" y="192"/>
                    <a:pt x="199" y="188"/>
                    <a:pt x="211" y="176"/>
                  </a:cubicBezTo>
                  <a:cubicBezTo>
                    <a:pt x="225" y="162"/>
                    <a:pt x="228" y="150"/>
                    <a:pt x="228" y="134"/>
                  </a:cubicBezTo>
                  <a:cubicBezTo>
                    <a:pt x="228" y="112"/>
                    <a:pt x="228" y="112"/>
                    <a:pt x="228" y="112"/>
                  </a:cubicBezTo>
                  <a:cubicBezTo>
                    <a:pt x="228" y="94"/>
                    <a:pt x="223" y="82"/>
                    <a:pt x="211" y="70"/>
                  </a:cubicBezTo>
                  <a:cubicBezTo>
                    <a:pt x="199" y="58"/>
                    <a:pt x="187" y="53"/>
                    <a:pt x="169" y="53"/>
                  </a:cubicBezTo>
                  <a:cubicBezTo>
                    <a:pt x="37" y="53"/>
                    <a:pt x="37" y="53"/>
                    <a:pt x="37" y="53"/>
                  </a:cubicBezTo>
                  <a:cubicBezTo>
                    <a:pt x="37" y="17"/>
                    <a:pt x="37" y="17"/>
                    <a:pt x="37" y="17"/>
                  </a:cubicBezTo>
                  <a:cubicBezTo>
                    <a:pt x="37" y="7"/>
                    <a:pt x="29" y="0"/>
                    <a:pt x="18" y="0"/>
                  </a:cubicBezTo>
                  <a:cubicBezTo>
                    <a:pt x="8" y="0"/>
                    <a:pt x="0" y="7"/>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grpSp>
    </p:spTree>
    <p:extLst>
      <p:ext uri="{BB962C8B-B14F-4D97-AF65-F5344CB8AC3E}">
        <p14:creationId xmlns:p14="http://schemas.microsoft.com/office/powerpoint/2010/main" val="2682874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nb-NO"/>
              <a:t>Klikk for å redigere tittelstil</a:t>
            </a:r>
            <a:endParaRPr lang="en-GB"/>
          </a:p>
        </p:txBody>
      </p:sp>
      <p:sp>
        <p:nvSpPr>
          <p:cNvPr id="3" name="Platshållare för innehåll 2"/>
          <p:cNvSpPr>
            <a:spLocks noGrp="1"/>
          </p:cNvSpPr>
          <p:nvPr>
            <p:ph idx="1"/>
          </p:nvPr>
        </p:nvSpPr>
        <p:spPr>
          <a:xfrm>
            <a:off x="585694" y="1107125"/>
            <a:ext cx="6777319" cy="5082538"/>
          </a:xfrm>
        </p:spPr>
        <p:txBody>
          <a:bodyPr/>
          <a:lstStyle>
            <a:lvl1pPr marL="223838" indent="-223838">
              <a:spcBef>
                <a:spcPts val="1700"/>
              </a:spcBef>
              <a:buSzPct val="130000"/>
              <a:buFont typeface="Arial" panose="020B0604020202020204" pitchFamily="34" charset="0"/>
              <a:buChar char="•"/>
              <a:defRPr/>
            </a:lvl1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GB" dirty="0"/>
          </a:p>
        </p:txBody>
      </p:sp>
      <p:sp>
        <p:nvSpPr>
          <p:cNvPr id="6" name="Platshållare för bildnummer 5"/>
          <p:cNvSpPr>
            <a:spLocks noGrp="1"/>
          </p:cNvSpPr>
          <p:nvPr>
            <p:ph type="sldNum" sz="quarter" idx="12"/>
          </p:nvPr>
        </p:nvSpPr>
        <p:spPr/>
        <p:txBody>
          <a:bodyPr/>
          <a:lstStyle/>
          <a:p>
            <a:fld id="{DAFDC6DE-F557-4D89-B014-59769868BF07}" type="slidenum">
              <a:rPr lang="en-GB" smtClean="0"/>
              <a:t>‹#›</a:t>
            </a:fld>
            <a:endParaRPr lang="en-GB"/>
          </a:p>
        </p:txBody>
      </p:sp>
      <p:sp>
        <p:nvSpPr>
          <p:cNvPr id="7" name="Platshållare för bild 6"/>
          <p:cNvSpPr>
            <a:spLocks noGrp="1"/>
          </p:cNvSpPr>
          <p:nvPr>
            <p:ph type="pic" sz="quarter" idx="13"/>
          </p:nvPr>
        </p:nvSpPr>
        <p:spPr>
          <a:xfrm>
            <a:off x="7804398" y="1138238"/>
            <a:ext cx="3957297" cy="3711668"/>
          </a:xfrm>
        </p:spPr>
        <p:txBody>
          <a:bodyPr/>
          <a:lstStyle>
            <a:lvl1pPr marL="0" indent="0">
              <a:buFont typeface="Arial" panose="020B0604020202020204" pitchFamily="34" charset="0"/>
              <a:buNone/>
              <a:defRPr/>
            </a:lvl1pPr>
          </a:lstStyle>
          <a:p>
            <a:r>
              <a:rPr lang="nb-NO"/>
              <a:t>Klikk ikonet for å legge til et bilde</a:t>
            </a:r>
            <a:endParaRPr lang="en-GB" dirty="0"/>
          </a:p>
        </p:txBody>
      </p:sp>
    </p:spTree>
    <p:extLst>
      <p:ext uri="{BB962C8B-B14F-4D97-AF65-F5344CB8AC3E}">
        <p14:creationId xmlns:p14="http://schemas.microsoft.com/office/powerpoint/2010/main" val="2037080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nb-NO"/>
              <a:t>Klikk for å redigere tittelstil</a:t>
            </a:r>
            <a:endParaRPr lang="en-GB"/>
          </a:p>
        </p:txBody>
      </p:sp>
      <p:sp>
        <p:nvSpPr>
          <p:cNvPr id="3" name="Platshållare för innehåll 2"/>
          <p:cNvSpPr>
            <a:spLocks noGrp="1"/>
          </p:cNvSpPr>
          <p:nvPr>
            <p:ph idx="1"/>
          </p:nvPr>
        </p:nvSpPr>
        <p:spPr>
          <a:xfrm>
            <a:off x="585694" y="1107125"/>
            <a:ext cx="6777319" cy="5082538"/>
          </a:xfrm>
        </p:spPr>
        <p:txBody>
          <a:bodyPr/>
          <a:lstStyle>
            <a:lvl1pPr marL="223838" indent="-223838">
              <a:spcBef>
                <a:spcPts val="1700"/>
              </a:spcBef>
              <a:buSzPct val="130000"/>
              <a:buFont typeface="Arial" panose="020B0604020202020204" pitchFamily="34" charset="0"/>
              <a:buChar char="•"/>
              <a:defRPr/>
            </a:lvl1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GB" dirty="0"/>
          </a:p>
        </p:txBody>
      </p:sp>
      <p:sp>
        <p:nvSpPr>
          <p:cNvPr id="6" name="Platshållare för bildnummer 5"/>
          <p:cNvSpPr>
            <a:spLocks noGrp="1"/>
          </p:cNvSpPr>
          <p:nvPr>
            <p:ph type="sldNum" sz="quarter" idx="12"/>
          </p:nvPr>
        </p:nvSpPr>
        <p:spPr/>
        <p:txBody>
          <a:bodyPr/>
          <a:lstStyle/>
          <a:p>
            <a:fld id="{DAFDC6DE-F557-4D89-B014-59769868BF07}" type="slidenum">
              <a:rPr lang="en-GB" smtClean="0"/>
              <a:t>‹#›</a:t>
            </a:fld>
            <a:endParaRPr lang="en-GB"/>
          </a:p>
        </p:txBody>
      </p:sp>
      <p:sp>
        <p:nvSpPr>
          <p:cNvPr id="7" name="Platshållare för bild 6"/>
          <p:cNvSpPr>
            <a:spLocks noGrp="1"/>
          </p:cNvSpPr>
          <p:nvPr>
            <p:ph type="pic" sz="quarter" idx="13"/>
          </p:nvPr>
        </p:nvSpPr>
        <p:spPr>
          <a:xfrm>
            <a:off x="7601192" y="1138238"/>
            <a:ext cx="3957297" cy="1631856"/>
          </a:xfrm>
        </p:spPr>
        <p:txBody>
          <a:bodyPr/>
          <a:lstStyle>
            <a:lvl1pPr marL="0" indent="0">
              <a:buFont typeface="Arial" panose="020B0604020202020204" pitchFamily="34" charset="0"/>
              <a:buNone/>
              <a:defRPr/>
            </a:lvl1pPr>
          </a:lstStyle>
          <a:p>
            <a:r>
              <a:rPr lang="nb-NO"/>
              <a:t>Klikk ikonet for å legge til et bilde</a:t>
            </a:r>
            <a:endParaRPr lang="en-GB" dirty="0"/>
          </a:p>
        </p:txBody>
      </p:sp>
      <p:sp>
        <p:nvSpPr>
          <p:cNvPr id="8" name="Platshållare för bild 6"/>
          <p:cNvSpPr>
            <a:spLocks noGrp="1"/>
          </p:cNvSpPr>
          <p:nvPr>
            <p:ph type="pic" sz="quarter" idx="14"/>
          </p:nvPr>
        </p:nvSpPr>
        <p:spPr>
          <a:xfrm>
            <a:off x="7601192" y="2848022"/>
            <a:ext cx="3957297" cy="1631856"/>
          </a:xfrm>
        </p:spPr>
        <p:txBody>
          <a:bodyPr/>
          <a:lstStyle>
            <a:lvl1pPr marL="0" indent="0">
              <a:buFont typeface="Arial" panose="020B0604020202020204" pitchFamily="34" charset="0"/>
              <a:buNone/>
              <a:defRPr/>
            </a:lvl1pPr>
          </a:lstStyle>
          <a:p>
            <a:r>
              <a:rPr lang="nb-NO"/>
              <a:t>Klikk ikonet for å legge til et bilde</a:t>
            </a:r>
            <a:endParaRPr lang="en-GB" dirty="0"/>
          </a:p>
        </p:txBody>
      </p:sp>
      <p:sp>
        <p:nvSpPr>
          <p:cNvPr id="9" name="Platshållare för bild 6"/>
          <p:cNvSpPr>
            <a:spLocks noGrp="1"/>
          </p:cNvSpPr>
          <p:nvPr>
            <p:ph type="pic" sz="quarter" idx="15"/>
          </p:nvPr>
        </p:nvSpPr>
        <p:spPr>
          <a:xfrm>
            <a:off x="7601192" y="4557807"/>
            <a:ext cx="3957297" cy="1631856"/>
          </a:xfrm>
        </p:spPr>
        <p:txBody>
          <a:bodyPr/>
          <a:lstStyle>
            <a:lvl1pPr marL="0" indent="0">
              <a:buFont typeface="Arial" panose="020B0604020202020204" pitchFamily="34" charset="0"/>
              <a:buNone/>
              <a:defRPr/>
            </a:lvl1pPr>
          </a:lstStyle>
          <a:p>
            <a:r>
              <a:rPr lang="nb-NO"/>
              <a:t>Klikk ikonet for å legge til et bilde</a:t>
            </a:r>
            <a:endParaRPr lang="en-GB" dirty="0"/>
          </a:p>
        </p:txBody>
      </p:sp>
    </p:spTree>
    <p:extLst>
      <p:ext uri="{BB962C8B-B14F-4D97-AF65-F5344CB8AC3E}">
        <p14:creationId xmlns:p14="http://schemas.microsoft.com/office/powerpoint/2010/main" val="412647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2_Rubrikbild">
    <p:spTree>
      <p:nvGrpSpPr>
        <p:cNvPr id="1" name=""/>
        <p:cNvGrpSpPr/>
        <p:nvPr/>
      </p:nvGrpSpPr>
      <p:grpSpPr>
        <a:xfrm>
          <a:off x="0" y="0"/>
          <a:ext cx="0" cy="0"/>
          <a:chOff x="0" y="0"/>
          <a:chExt cx="0" cy="0"/>
        </a:xfrm>
      </p:grpSpPr>
      <p:pic>
        <p:nvPicPr>
          <p:cNvPr id="4" name="Bildobjekt 3"/>
          <p:cNvPicPr>
            <a:picLocks noChangeAspect="1"/>
          </p:cNvPicPr>
          <p:nvPr/>
        </p:nvPicPr>
        <p:blipFill>
          <a:blip r:embed="rId2">
            <a:extLst>
              <a:ext uri="{BEBA8EAE-BF5A-486C-A8C5-ECC9F3942E4B}">
                <a14:imgProps xmlns:a14="http://schemas.microsoft.com/office/drawing/2010/main">
                  <a14:imgLayer r:embed="rId3">
                    <a14:imgEffect>
                      <a14:brightnessContrast bright="-23000" contrast="-30000"/>
                    </a14:imgEffect>
                  </a14:imgLayer>
                </a14:imgProps>
              </a:ext>
              <a:ext uri="{28A0092B-C50C-407E-A947-70E740481C1C}">
                <a14:useLocalDpi xmlns:a14="http://schemas.microsoft.com/office/drawing/2010/main" val="0"/>
              </a:ext>
            </a:extLst>
          </a:blip>
          <a:stretch>
            <a:fillRect/>
          </a:stretch>
        </p:blipFill>
        <p:spPr>
          <a:xfrm>
            <a:off x="0" y="129540"/>
            <a:ext cx="12192000" cy="6728460"/>
          </a:xfrm>
          <a:prstGeom prst="rect">
            <a:avLst/>
          </a:prstGeom>
        </p:spPr>
      </p:pic>
      <p:sp>
        <p:nvSpPr>
          <p:cNvPr id="2" name="Rubrik 1"/>
          <p:cNvSpPr>
            <a:spLocks noGrp="1"/>
          </p:cNvSpPr>
          <p:nvPr>
            <p:ph type="ctrTitle"/>
          </p:nvPr>
        </p:nvSpPr>
        <p:spPr>
          <a:xfrm>
            <a:off x="519940" y="3263208"/>
            <a:ext cx="10363200" cy="1995768"/>
          </a:xfrm>
        </p:spPr>
        <p:txBody>
          <a:bodyPr/>
          <a:lstStyle>
            <a:lvl1pPr>
              <a:lnSpc>
                <a:spcPts val="9000"/>
              </a:lnSpc>
              <a:defRPr sz="5500" spc="-100" baseline="0">
                <a:solidFill>
                  <a:schemeClr val="bg1"/>
                </a:solidFill>
                <a:latin typeface="+mj-lt"/>
              </a:defRPr>
            </a:lvl1pPr>
          </a:lstStyle>
          <a:p>
            <a:r>
              <a:rPr lang="nb-NO"/>
              <a:t>Klikk for å redigere tittelstil</a:t>
            </a:r>
            <a:endParaRPr lang="en-GB" dirty="0"/>
          </a:p>
        </p:txBody>
      </p:sp>
      <p:sp>
        <p:nvSpPr>
          <p:cNvPr id="3" name="Underrubrik 2"/>
          <p:cNvSpPr>
            <a:spLocks noGrp="1"/>
          </p:cNvSpPr>
          <p:nvPr>
            <p:ph type="subTitle" idx="1" hasCustomPrompt="1"/>
          </p:nvPr>
        </p:nvSpPr>
        <p:spPr>
          <a:xfrm>
            <a:off x="599080" y="5252826"/>
            <a:ext cx="10290049" cy="1103151"/>
          </a:xfrm>
        </p:spPr>
        <p:txBody>
          <a:bodyPr/>
          <a:lstStyle>
            <a:lvl1pPr marL="0" indent="0" algn="l">
              <a:lnSpc>
                <a:spcPct val="100000"/>
              </a:lnSpc>
              <a:buNone/>
              <a:defRPr sz="19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dirty="0" err="1"/>
              <a:t>Clicka</a:t>
            </a:r>
            <a:r>
              <a:rPr lang="sv-SE" dirty="0"/>
              <a:t> här för att ändra format på underrubrik i bakgrunden</a:t>
            </a:r>
            <a:endParaRPr lang="en-GB" dirty="0"/>
          </a:p>
        </p:txBody>
      </p:sp>
      <p:cxnSp>
        <p:nvCxnSpPr>
          <p:cNvPr id="9" name="Rak 8"/>
          <p:cNvCxnSpPr/>
          <p:nvPr/>
        </p:nvCxnSpPr>
        <p:spPr>
          <a:xfrm>
            <a:off x="597648" y="5136775"/>
            <a:ext cx="1099670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ktangel 5"/>
          <p:cNvSpPr/>
          <p:nvPr/>
        </p:nvSpPr>
        <p:spPr>
          <a:xfrm>
            <a:off x="0" y="-1"/>
            <a:ext cx="12192000" cy="130969"/>
          </a:xfrm>
          <a:prstGeom prst="rect">
            <a:avLst/>
          </a:prstGeom>
          <a:solidFill>
            <a:srgbClr val="33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Tree>
    <p:extLst>
      <p:ext uri="{BB962C8B-B14F-4D97-AF65-F5344CB8AC3E}">
        <p14:creationId xmlns:p14="http://schemas.microsoft.com/office/powerpoint/2010/main" val="721338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nb-NO"/>
              <a:t>Klikk for å redigere tittelstil</a:t>
            </a:r>
            <a:endParaRPr lang="en-GB"/>
          </a:p>
        </p:txBody>
      </p:sp>
      <p:sp>
        <p:nvSpPr>
          <p:cNvPr id="3" name="Platshållare för innehåll 2"/>
          <p:cNvSpPr>
            <a:spLocks noGrp="1"/>
          </p:cNvSpPr>
          <p:nvPr>
            <p:ph idx="1"/>
          </p:nvPr>
        </p:nvSpPr>
        <p:spPr>
          <a:xfrm>
            <a:off x="585693" y="1107125"/>
            <a:ext cx="10972800" cy="5082538"/>
          </a:xfrm>
        </p:spPr>
        <p:txBody>
          <a:bodyPr/>
          <a:lstStyle>
            <a:lvl1pPr marL="223838" indent="-223838">
              <a:spcBef>
                <a:spcPts val="1700"/>
              </a:spcBef>
              <a:buSzPct val="130000"/>
              <a:buFont typeface="Arial" panose="020B0604020202020204" pitchFamily="34" charset="0"/>
              <a:buChar char="•"/>
              <a:defRPr/>
            </a:lvl1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GB" dirty="0"/>
          </a:p>
        </p:txBody>
      </p:sp>
      <p:sp>
        <p:nvSpPr>
          <p:cNvPr id="6" name="Platshållare för bildnummer 5"/>
          <p:cNvSpPr>
            <a:spLocks noGrp="1"/>
          </p:cNvSpPr>
          <p:nvPr>
            <p:ph type="sldNum" sz="quarter" idx="12"/>
          </p:nvPr>
        </p:nvSpPr>
        <p:spPr/>
        <p:txBody>
          <a:bodyPr/>
          <a:lstStyle/>
          <a:p>
            <a:fld id="{DAFDC6DE-F557-4D89-B014-59769868BF07}" type="slidenum">
              <a:rPr lang="en-GB" smtClean="0"/>
              <a:t>‹#›</a:t>
            </a:fld>
            <a:endParaRPr lang="en-GB"/>
          </a:p>
        </p:txBody>
      </p:sp>
    </p:spTree>
    <p:extLst>
      <p:ext uri="{BB962C8B-B14F-4D97-AF65-F5344CB8AC3E}">
        <p14:creationId xmlns:p14="http://schemas.microsoft.com/office/powerpoint/2010/main" val="1195291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a:solidFill>
                  <a:schemeClr val="accent4"/>
                </a:solidFill>
              </a:defRPr>
            </a:lvl1pPr>
          </a:lstStyle>
          <a:p>
            <a:r>
              <a:rPr lang="nb-NO"/>
              <a:t>Klikk for å redigere tittelstil</a:t>
            </a:r>
            <a:endParaRPr lang="en-GB" dirty="0"/>
          </a:p>
        </p:txBody>
      </p:sp>
      <p:sp>
        <p:nvSpPr>
          <p:cNvPr id="3" name="Platshållare för innehåll 2"/>
          <p:cNvSpPr>
            <a:spLocks noGrp="1"/>
          </p:cNvSpPr>
          <p:nvPr>
            <p:ph idx="1"/>
          </p:nvPr>
        </p:nvSpPr>
        <p:spPr>
          <a:xfrm>
            <a:off x="585693" y="1107125"/>
            <a:ext cx="10972800" cy="5082538"/>
          </a:xfrm>
        </p:spPr>
        <p:txBody>
          <a:bodyPr/>
          <a:lstStyle>
            <a:lvl1pPr marL="223838" indent="-223838">
              <a:spcBef>
                <a:spcPts val="1700"/>
              </a:spcBef>
              <a:buSzPct val="130000"/>
              <a:buFont typeface="Arial" panose="020B0604020202020204" pitchFamily="34" charset="0"/>
              <a:buChar char="•"/>
              <a:defRPr/>
            </a:lvl1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GB" dirty="0"/>
          </a:p>
        </p:txBody>
      </p:sp>
      <p:sp>
        <p:nvSpPr>
          <p:cNvPr id="6" name="Platshållare för bildnummer 5"/>
          <p:cNvSpPr>
            <a:spLocks noGrp="1"/>
          </p:cNvSpPr>
          <p:nvPr>
            <p:ph type="sldNum" sz="quarter" idx="12"/>
          </p:nvPr>
        </p:nvSpPr>
        <p:spPr/>
        <p:txBody>
          <a:bodyPr/>
          <a:lstStyle/>
          <a:p>
            <a:fld id="{DAFDC6DE-F557-4D89-B014-59769868BF07}" type="slidenum">
              <a:rPr lang="en-GB" smtClean="0"/>
              <a:t>‹#›</a:t>
            </a:fld>
            <a:endParaRPr lang="en-GB"/>
          </a:p>
        </p:txBody>
      </p:sp>
    </p:spTree>
    <p:extLst>
      <p:ext uri="{BB962C8B-B14F-4D97-AF65-F5344CB8AC3E}">
        <p14:creationId xmlns:p14="http://schemas.microsoft.com/office/powerpoint/2010/main" val="4062297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nb-NO"/>
              <a:t>Klikk for å redigere tittelstil</a:t>
            </a:r>
            <a:endParaRPr lang="en-GB"/>
          </a:p>
        </p:txBody>
      </p:sp>
      <p:sp>
        <p:nvSpPr>
          <p:cNvPr id="3" name="Platshållare för innehåll 2"/>
          <p:cNvSpPr>
            <a:spLocks noGrp="1"/>
          </p:cNvSpPr>
          <p:nvPr>
            <p:ph idx="1"/>
          </p:nvPr>
        </p:nvSpPr>
        <p:spPr>
          <a:xfrm>
            <a:off x="585694" y="1107125"/>
            <a:ext cx="6777319" cy="5082538"/>
          </a:xfrm>
        </p:spPr>
        <p:txBody>
          <a:bodyPr/>
          <a:lstStyle>
            <a:lvl1pPr marL="223838" indent="-223838">
              <a:spcBef>
                <a:spcPts val="1700"/>
              </a:spcBef>
              <a:buSzPct val="130000"/>
              <a:buFont typeface="Arial" panose="020B0604020202020204" pitchFamily="34" charset="0"/>
              <a:buChar char="•"/>
              <a:defRPr/>
            </a:lvl1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GB" dirty="0"/>
          </a:p>
        </p:txBody>
      </p:sp>
      <p:sp>
        <p:nvSpPr>
          <p:cNvPr id="6" name="Platshållare för bildnummer 5"/>
          <p:cNvSpPr>
            <a:spLocks noGrp="1"/>
          </p:cNvSpPr>
          <p:nvPr>
            <p:ph type="sldNum" sz="quarter" idx="12"/>
          </p:nvPr>
        </p:nvSpPr>
        <p:spPr/>
        <p:txBody>
          <a:bodyPr/>
          <a:lstStyle/>
          <a:p>
            <a:fld id="{DAFDC6DE-F557-4D89-B014-59769868BF07}" type="slidenum">
              <a:rPr lang="en-GB" smtClean="0"/>
              <a:t>‹#›</a:t>
            </a:fld>
            <a:endParaRPr lang="en-GB"/>
          </a:p>
        </p:txBody>
      </p:sp>
      <p:sp>
        <p:nvSpPr>
          <p:cNvPr id="7" name="Platshållare för bild 6"/>
          <p:cNvSpPr>
            <a:spLocks noGrp="1"/>
          </p:cNvSpPr>
          <p:nvPr>
            <p:ph type="pic" sz="quarter" idx="13"/>
          </p:nvPr>
        </p:nvSpPr>
        <p:spPr>
          <a:xfrm>
            <a:off x="7804398" y="1138238"/>
            <a:ext cx="3957297" cy="3711668"/>
          </a:xfrm>
        </p:spPr>
        <p:txBody>
          <a:bodyPr/>
          <a:lstStyle>
            <a:lvl1pPr marL="0" indent="0">
              <a:buFont typeface="Arial" panose="020B0604020202020204" pitchFamily="34" charset="0"/>
              <a:buNone/>
              <a:defRPr/>
            </a:lvl1pPr>
          </a:lstStyle>
          <a:p>
            <a:r>
              <a:rPr lang="nb-NO"/>
              <a:t>Klikk ikonet for å legge til et bilde</a:t>
            </a:r>
            <a:endParaRPr lang="en-GB" dirty="0"/>
          </a:p>
        </p:txBody>
      </p:sp>
    </p:spTree>
    <p:extLst>
      <p:ext uri="{BB962C8B-B14F-4D97-AF65-F5344CB8AC3E}">
        <p14:creationId xmlns:p14="http://schemas.microsoft.com/office/powerpoint/2010/main" val="3624880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_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nb-NO"/>
              <a:t>Klikk for å redigere tittelstil</a:t>
            </a:r>
            <a:endParaRPr lang="en-GB"/>
          </a:p>
        </p:txBody>
      </p:sp>
      <p:sp>
        <p:nvSpPr>
          <p:cNvPr id="3" name="Platshållare för innehåll 2"/>
          <p:cNvSpPr>
            <a:spLocks noGrp="1"/>
          </p:cNvSpPr>
          <p:nvPr>
            <p:ph idx="1"/>
          </p:nvPr>
        </p:nvSpPr>
        <p:spPr>
          <a:xfrm>
            <a:off x="585694" y="1107125"/>
            <a:ext cx="6777319" cy="5082538"/>
          </a:xfrm>
        </p:spPr>
        <p:txBody>
          <a:bodyPr/>
          <a:lstStyle>
            <a:lvl1pPr marL="223838" indent="-223838">
              <a:spcBef>
                <a:spcPts val="1700"/>
              </a:spcBef>
              <a:buSzPct val="130000"/>
              <a:buFont typeface="Arial" panose="020B0604020202020204" pitchFamily="34" charset="0"/>
              <a:buChar char="•"/>
              <a:defRPr/>
            </a:lvl1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GB" dirty="0"/>
          </a:p>
        </p:txBody>
      </p:sp>
      <p:sp>
        <p:nvSpPr>
          <p:cNvPr id="6" name="Platshållare för bildnummer 5"/>
          <p:cNvSpPr>
            <a:spLocks noGrp="1"/>
          </p:cNvSpPr>
          <p:nvPr>
            <p:ph type="sldNum" sz="quarter" idx="12"/>
          </p:nvPr>
        </p:nvSpPr>
        <p:spPr/>
        <p:txBody>
          <a:bodyPr/>
          <a:lstStyle/>
          <a:p>
            <a:fld id="{DAFDC6DE-F557-4D89-B014-59769868BF07}" type="slidenum">
              <a:rPr lang="en-GB" smtClean="0"/>
              <a:t>‹#›</a:t>
            </a:fld>
            <a:endParaRPr lang="en-GB"/>
          </a:p>
        </p:txBody>
      </p:sp>
      <p:sp>
        <p:nvSpPr>
          <p:cNvPr id="7" name="Platshållare för bild 6"/>
          <p:cNvSpPr>
            <a:spLocks noGrp="1"/>
          </p:cNvSpPr>
          <p:nvPr>
            <p:ph type="pic" sz="quarter" idx="13"/>
          </p:nvPr>
        </p:nvSpPr>
        <p:spPr>
          <a:xfrm>
            <a:off x="7601192" y="1138238"/>
            <a:ext cx="3957297" cy="1631856"/>
          </a:xfrm>
        </p:spPr>
        <p:txBody>
          <a:bodyPr/>
          <a:lstStyle>
            <a:lvl1pPr marL="0" indent="0">
              <a:buFont typeface="Arial" panose="020B0604020202020204" pitchFamily="34" charset="0"/>
              <a:buNone/>
              <a:defRPr/>
            </a:lvl1pPr>
          </a:lstStyle>
          <a:p>
            <a:r>
              <a:rPr lang="nb-NO"/>
              <a:t>Klikk ikonet for å legge til et bilde</a:t>
            </a:r>
            <a:endParaRPr lang="en-GB" dirty="0"/>
          </a:p>
        </p:txBody>
      </p:sp>
      <p:sp>
        <p:nvSpPr>
          <p:cNvPr id="8" name="Platshållare för bild 6"/>
          <p:cNvSpPr>
            <a:spLocks noGrp="1"/>
          </p:cNvSpPr>
          <p:nvPr>
            <p:ph type="pic" sz="quarter" idx="14"/>
          </p:nvPr>
        </p:nvSpPr>
        <p:spPr>
          <a:xfrm>
            <a:off x="7601192" y="2848022"/>
            <a:ext cx="3957297" cy="1631856"/>
          </a:xfrm>
        </p:spPr>
        <p:txBody>
          <a:bodyPr/>
          <a:lstStyle>
            <a:lvl1pPr marL="0" indent="0">
              <a:buFont typeface="Arial" panose="020B0604020202020204" pitchFamily="34" charset="0"/>
              <a:buNone/>
              <a:defRPr/>
            </a:lvl1pPr>
          </a:lstStyle>
          <a:p>
            <a:r>
              <a:rPr lang="nb-NO"/>
              <a:t>Klikk ikonet for å legge til et bilde</a:t>
            </a:r>
            <a:endParaRPr lang="en-GB" dirty="0"/>
          </a:p>
        </p:txBody>
      </p:sp>
      <p:sp>
        <p:nvSpPr>
          <p:cNvPr id="9" name="Platshållare för bild 6"/>
          <p:cNvSpPr>
            <a:spLocks noGrp="1"/>
          </p:cNvSpPr>
          <p:nvPr>
            <p:ph type="pic" sz="quarter" idx="15"/>
          </p:nvPr>
        </p:nvSpPr>
        <p:spPr>
          <a:xfrm>
            <a:off x="7601192" y="4557807"/>
            <a:ext cx="3957297" cy="1631856"/>
          </a:xfrm>
        </p:spPr>
        <p:txBody>
          <a:bodyPr/>
          <a:lstStyle>
            <a:lvl1pPr marL="0" indent="0">
              <a:buFont typeface="Arial" panose="020B0604020202020204" pitchFamily="34" charset="0"/>
              <a:buNone/>
              <a:defRPr/>
            </a:lvl1pPr>
          </a:lstStyle>
          <a:p>
            <a:r>
              <a:rPr lang="nb-NO"/>
              <a:t>Klikk ikonet for å legge til et bilde</a:t>
            </a:r>
            <a:endParaRPr lang="en-GB" dirty="0"/>
          </a:p>
        </p:txBody>
      </p:sp>
    </p:spTree>
    <p:extLst>
      <p:ext uri="{BB962C8B-B14F-4D97-AF65-F5344CB8AC3E}">
        <p14:creationId xmlns:p14="http://schemas.microsoft.com/office/powerpoint/2010/main" val="121277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3_Rubrikbild">
    <p:spTree>
      <p:nvGrpSpPr>
        <p:cNvPr id="1" name=""/>
        <p:cNvGrpSpPr/>
        <p:nvPr/>
      </p:nvGrpSpPr>
      <p:grpSpPr>
        <a:xfrm>
          <a:off x="0" y="0"/>
          <a:ext cx="0" cy="0"/>
          <a:chOff x="0" y="0"/>
          <a:chExt cx="0" cy="0"/>
        </a:xfrm>
      </p:grpSpPr>
      <p:pic>
        <p:nvPicPr>
          <p:cNvPr id="4" name="Bildobjekt 3"/>
          <p:cNvPicPr>
            <a:picLocks noChangeAspect="1"/>
          </p:cNvPicPr>
          <p:nvPr/>
        </p:nvPicPr>
        <p:blipFill>
          <a:blip r:embed="rId2">
            <a:extLst>
              <a:ext uri="{BEBA8EAE-BF5A-486C-A8C5-ECC9F3942E4B}">
                <a14:imgProps xmlns:a14="http://schemas.microsoft.com/office/drawing/2010/main">
                  <a14:imgLayer r:embed="rId3">
                    <a14:imgEffect>
                      <a14:brightnessContrast bright="-28000" contrast="-41000"/>
                    </a14:imgEffect>
                  </a14:imgLayer>
                </a14:imgProps>
              </a:ext>
              <a:ext uri="{28A0092B-C50C-407E-A947-70E740481C1C}">
                <a14:useLocalDpi xmlns:a14="http://schemas.microsoft.com/office/drawing/2010/main" val="0"/>
              </a:ext>
            </a:extLst>
          </a:blip>
          <a:stretch>
            <a:fillRect/>
          </a:stretch>
        </p:blipFill>
        <p:spPr>
          <a:xfrm>
            <a:off x="0" y="133350"/>
            <a:ext cx="12192000" cy="6724650"/>
          </a:xfrm>
          <a:prstGeom prst="rect">
            <a:avLst/>
          </a:prstGeom>
        </p:spPr>
      </p:pic>
      <p:sp>
        <p:nvSpPr>
          <p:cNvPr id="2" name="Rubrik 1"/>
          <p:cNvSpPr>
            <a:spLocks noGrp="1"/>
          </p:cNvSpPr>
          <p:nvPr>
            <p:ph type="ctrTitle"/>
          </p:nvPr>
        </p:nvSpPr>
        <p:spPr>
          <a:xfrm>
            <a:off x="519940" y="3263208"/>
            <a:ext cx="10363200" cy="1995768"/>
          </a:xfrm>
        </p:spPr>
        <p:txBody>
          <a:bodyPr/>
          <a:lstStyle>
            <a:lvl1pPr>
              <a:lnSpc>
                <a:spcPts val="9000"/>
              </a:lnSpc>
              <a:defRPr sz="5500">
                <a:solidFill>
                  <a:schemeClr val="bg1"/>
                </a:solidFill>
                <a:latin typeface="+mj-lt"/>
              </a:defRPr>
            </a:lvl1pPr>
          </a:lstStyle>
          <a:p>
            <a:r>
              <a:rPr lang="nb-NO"/>
              <a:t>Klikk for å redigere tittelstil</a:t>
            </a:r>
            <a:endParaRPr lang="en-GB" dirty="0"/>
          </a:p>
        </p:txBody>
      </p:sp>
      <p:sp>
        <p:nvSpPr>
          <p:cNvPr id="3" name="Underrubrik 2"/>
          <p:cNvSpPr>
            <a:spLocks noGrp="1"/>
          </p:cNvSpPr>
          <p:nvPr>
            <p:ph type="subTitle" idx="1" hasCustomPrompt="1"/>
          </p:nvPr>
        </p:nvSpPr>
        <p:spPr>
          <a:xfrm>
            <a:off x="599080" y="5252826"/>
            <a:ext cx="10290049" cy="1103151"/>
          </a:xfrm>
        </p:spPr>
        <p:txBody>
          <a:bodyPr/>
          <a:lstStyle>
            <a:lvl1pPr marL="0" indent="0" algn="l">
              <a:lnSpc>
                <a:spcPct val="100000"/>
              </a:lnSpc>
              <a:buNone/>
              <a:defRPr sz="19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dirty="0" err="1"/>
              <a:t>Clicka</a:t>
            </a:r>
            <a:r>
              <a:rPr lang="sv-SE" dirty="0"/>
              <a:t> här för att ändra format på underrubrik i bakgrunden</a:t>
            </a:r>
            <a:endParaRPr lang="en-GB" dirty="0"/>
          </a:p>
        </p:txBody>
      </p:sp>
      <p:cxnSp>
        <p:nvCxnSpPr>
          <p:cNvPr id="9" name="Rak 8"/>
          <p:cNvCxnSpPr/>
          <p:nvPr/>
        </p:nvCxnSpPr>
        <p:spPr>
          <a:xfrm>
            <a:off x="597648" y="5136775"/>
            <a:ext cx="1099670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ktangel 5"/>
          <p:cNvSpPr/>
          <p:nvPr/>
        </p:nvSpPr>
        <p:spPr>
          <a:xfrm>
            <a:off x="0" y="-1"/>
            <a:ext cx="12192000" cy="130969"/>
          </a:xfrm>
          <a:prstGeom prst="rect">
            <a:avLst/>
          </a:prstGeom>
          <a:solidFill>
            <a:srgbClr val="33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Tree>
    <p:extLst>
      <p:ext uri="{BB962C8B-B14F-4D97-AF65-F5344CB8AC3E}">
        <p14:creationId xmlns:p14="http://schemas.microsoft.com/office/powerpoint/2010/main" val="1171396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nb-NO"/>
              <a:t>Klikk for å redigere tittelstil</a:t>
            </a:r>
            <a:endParaRPr lang="en-GB"/>
          </a:p>
        </p:txBody>
      </p:sp>
      <p:sp>
        <p:nvSpPr>
          <p:cNvPr id="3" name="Platshållare för innehåll 2"/>
          <p:cNvSpPr>
            <a:spLocks noGrp="1"/>
          </p:cNvSpPr>
          <p:nvPr>
            <p:ph idx="1"/>
          </p:nvPr>
        </p:nvSpPr>
        <p:spPr>
          <a:xfrm>
            <a:off x="585693" y="1107125"/>
            <a:ext cx="10972800" cy="5082538"/>
          </a:xfrm>
        </p:spPr>
        <p:txBody>
          <a:bodyPr/>
          <a:lstStyle>
            <a:lvl1pPr marL="223838" indent="-223838">
              <a:spcBef>
                <a:spcPts val="1700"/>
              </a:spcBef>
              <a:buSzPct val="130000"/>
              <a:buFont typeface="Arial" panose="020B0604020202020204" pitchFamily="34" charset="0"/>
              <a:buChar char="•"/>
              <a:defRPr/>
            </a:lvl1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GB" dirty="0"/>
          </a:p>
        </p:txBody>
      </p:sp>
      <p:sp>
        <p:nvSpPr>
          <p:cNvPr id="6" name="Platshållare för bildnummer 5"/>
          <p:cNvSpPr>
            <a:spLocks noGrp="1"/>
          </p:cNvSpPr>
          <p:nvPr>
            <p:ph type="sldNum" sz="quarter" idx="12"/>
          </p:nvPr>
        </p:nvSpPr>
        <p:spPr/>
        <p:txBody>
          <a:bodyPr/>
          <a:lstStyle/>
          <a:p>
            <a:fld id="{DAFDC6DE-F557-4D89-B014-59769868BF07}" type="slidenum">
              <a:rPr lang="en-GB" smtClean="0"/>
              <a:t>‹#›</a:t>
            </a:fld>
            <a:endParaRPr lang="en-GB"/>
          </a:p>
        </p:txBody>
      </p:sp>
    </p:spTree>
    <p:extLst>
      <p:ext uri="{BB962C8B-B14F-4D97-AF65-F5344CB8AC3E}">
        <p14:creationId xmlns:p14="http://schemas.microsoft.com/office/powerpoint/2010/main" val="1779313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1_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a:solidFill>
                  <a:schemeClr val="accent4"/>
                </a:solidFill>
              </a:defRPr>
            </a:lvl1pPr>
          </a:lstStyle>
          <a:p>
            <a:r>
              <a:rPr lang="nb-NO"/>
              <a:t>Klikk for å redigere tittelstil</a:t>
            </a:r>
            <a:endParaRPr lang="en-GB" dirty="0"/>
          </a:p>
        </p:txBody>
      </p:sp>
      <p:sp>
        <p:nvSpPr>
          <p:cNvPr id="3" name="Platshållare för innehåll 2"/>
          <p:cNvSpPr>
            <a:spLocks noGrp="1"/>
          </p:cNvSpPr>
          <p:nvPr>
            <p:ph idx="1"/>
          </p:nvPr>
        </p:nvSpPr>
        <p:spPr>
          <a:xfrm>
            <a:off x="585693" y="1107125"/>
            <a:ext cx="10972800" cy="5082538"/>
          </a:xfrm>
        </p:spPr>
        <p:txBody>
          <a:bodyPr/>
          <a:lstStyle>
            <a:lvl1pPr marL="223838" indent="-223838">
              <a:spcBef>
                <a:spcPts val="1700"/>
              </a:spcBef>
              <a:buSzPct val="130000"/>
              <a:buFont typeface="Arial" panose="020B0604020202020204" pitchFamily="34" charset="0"/>
              <a:buChar char="•"/>
              <a:defRPr/>
            </a:lvl1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GB" dirty="0"/>
          </a:p>
        </p:txBody>
      </p:sp>
      <p:sp>
        <p:nvSpPr>
          <p:cNvPr id="6" name="Platshållare för bildnummer 5"/>
          <p:cNvSpPr>
            <a:spLocks noGrp="1"/>
          </p:cNvSpPr>
          <p:nvPr>
            <p:ph type="sldNum" sz="quarter" idx="12"/>
          </p:nvPr>
        </p:nvSpPr>
        <p:spPr/>
        <p:txBody>
          <a:bodyPr/>
          <a:lstStyle/>
          <a:p>
            <a:fld id="{DAFDC6DE-F557-4D89-B014-59769868BF07}" type="slidenum">
              <a:rPr lang="en-GB" smtClean="0"/>
              <a:t>‹#›</a:t>
            </a:fld>
            <a:endParaRPr lang="en-GB"/>
          </a:p>
        </p:txBody>
      </p:sp>
    </p:spTree>
    <p:extLst>
      <p:ext uri="{BB962C8B-B14F-4D97-AF65-F5344CB8AC3E}">
        <p14:creationId xmlns:p14="http://schemas.microsoft.com/office/powerpoint/2010/main" val="3154363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nb-NO"/>
              <a:t>Klikk for å redigere tittelstil</a:t>
            </a:r>
            <a:endParaRPr lang="en-GB"/>
          </a:p>
        </p:txBody>
      </p:sp>
      <p:sp>
        <p:nvSpPr>
          <p:cNvPr id="3" name="Platshållare för innehåll 2"/>
          <p:cNvSpPr>
            <a:spLocks noGrp="1"/>
          </p:cNvSpPr>
          <p:nvPr>
            <p:ph idx="1"/>
          </p:nvPr>
        </p:nvSpPr>
        <p:spPr>
          <a:xfrm>
            <a:off x="585693" y="1107125"/>
            <a:ext cx="10972800" cy="5082538"/>
          </a:xfrm>
        </p:spPr>
        <p:txBody>
          <a:bodyPr/>
          <a:lstStyle>
            <a:lvl1pPr marL="223838" indent="-223838">
              <a:spcBef>
                <a:spcPts val="1700"/>
              </a:spcBef>
              <a:buSzPct val="130000"/>
              <a:buFont typeface="Arial" panose="020B0604020202020204" pitchFamily="34" charset="0"/>
              <a:buChar char="•"/>
              <a:defRPr/>
            </a:lvl1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GB" dirty="0"/>
          </a:p>
        </p:txBody>
      </p:sp>
      <p:sp>
        <p:nvSpPr>
          <p:cNvPr id="6" name="Platshållare för bildnummer 5"/>
          <p:cNvSpPr>
            <a:spLocks noGrp="1"/>
          </p:cNvSpPr>
          <p:nvPr>
            <p:ph type="sldNum" sz="quarter" idx="12"/>
          </p:nvPr>
        </p:nvSpPr>
        <p:spPr/>
        <p:txBody>
          <a:bodyPr/>
          <a:lstStyle/>
          <a:p>
            <a:fld id="{3AADF0B2-DA9A-408E-8612-42B9849002D7}" type="slidenum">
              <a:rPr lang="en-US" smtClean="0"/>
              <a:t>‹#›</a:t>
            </a:fld>
            <a:endParaRPr lang="en-US"/>
          </a:p>
        </p:txBody>
      </p:sp>
    </p:spTree>
    <p:extLst>
      <p:ext uri="{BB962C8B-B14F-4D97-AF65-F5344CB8AC3E}">
        <p14:creationId xmlns:p14="http://schemas.microsoft.com/office/powerpoint/2010/main" val="3365532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_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nb-NO"/>
              <a:t>Klikk for å redigere tittelstil</a:t>
            </a:r>
            <a:endParaRPr lang="en-GB"/>
          </a:p>
        </p:txBody>
      </p:sp>
      <p:sp>
        <p:nvSpPr>
          <p:cNvPr id="3" name="Platshållare för innehåll 2"/>
          <p:cNvSpPr>
            <a:spLocks noGrp="1"/>
          </p:cNvSpPr>
          <p:nvPr>
            <p:ph idx="1"/>
          </p:nvPr>
        </p:nvSpPr>
        <p:spPr>
          <a:xfrm>
            <a:off x="585694" y="1107125"/>
            <a:ext cx="6777319" cy="5082538"/>
          </a:xfrm>
        </p:spPr>
        <p:txBody>
          <a:bodyPr/>
          <a:lstStyle>
            <a:lvl1pPr marL="223838" indent="-223838">
              <a:spcBef>
                <a:spcPts val="1700"/>
              </a:spcBef>
              <a:buSzPct val="130000"/>
              <a:buFont typeface="Arial" panose="020B0604020202020204" pitchFamily="34" charset="0"/>
              <a:buChar char="•"/>
              <a:defRPr/>
            </a:lvl1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GB" dirty="0"/>
          </a:p>
        </p:txBody>
      </p:sp>
      <p:sp>
        <p:nvSpPr>
          <p:cNvPr id="6" name="Platshållare för bildnummer 5"/>
          <p:cNvSpPr>
            <a:spLocks noGrp="1"/>
          </p:cNvSpPr>
          <p:nvPr>
            <p:ph type="sldNum" sz="quarter" idx="12"/>
          </p:nvPr>
        </p:nvSpPr>
        <p:spPr/>
        <p:txBody>
          <a:bodyPr/>
          <a:lstStyle/>
          <a:p>
            <a:fld id="{DAFDC6DE-F557-4D89-B014-59769868BF07}" type="slidenum">
              <a:rPr lang="en-GB" smtClean="0"/>
              <a:t>‹#›</a:t>
            </a:fld>
            <a:endParaRPr lang="en-GB"/>
          </a:p>
        </p:txBody>
      </p:sp>
      <p:sp>
        <p:nvSpPr>
          <p:cNvPr id="7" name="Platshållare för bild 6"/>
          <p:cNvSpPr>
            <a:spLocks noGrp="1"/>
          </p:cNvSpPr>
          <p:nvPr>
            <p:ph type="pic" sz="quarter" idx="13"/>
          </p:nvPr>
        </p:nvSpPr>
        <p:spPr>
          <a:xfrm>
            <a:off x="7804398" y="1138238"/>
            <a:ext cx="3957297" cy="3711668"/>
          </a:xfrm>
        </p:spPr>
        <p:txBody>
          <a:bodyPr/>
          <a:lstStyle>
            <a:lvl1pPr marL="0" indent="0">
              <a:buFont typeface="Arial" panose="020B0604020202020204" pitchFamily="34" charset="0"/>
              <a:buNone/>
              <a:defRPr/>
            </a:lvl1pPr>
          </a:lstStyle>
          <a:p>
            <a:r>
              <a:rPr lang="nb-NO"/>
              <a:t>Klikk ikonet for å legge til et bilde</a:t>
            </a:r>
            <a:endParaRPr lang="en-GB" dirty="0"/>
          </a:p>
        </p:txBody>
      </p:sp>
    </p:spTree>
    <p:extLst>
      <p:ext uri="{BB962C8B-B14F-4D97-AF65-F5344CB8AC3E}">
        <p14:creationId xmlns:p14="http://schemas.microsoft.com/office/powerpoint/2010/main" val="702363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nb-NO"/>
              <a:t>Klikk for å redigere tittelstil</a:t>
            </a:r>
            <a:endParaRPr lang="en-GB"/>
          </a:p>
        </p:txBody>
      </p:sp>
      <p:sp>
        <p:nvSpPr>
          <p:cNvPr id="3" name="Platshållare för innehåll 2"/>
          <p:cNvSpPr>
            <a:spLocks noGrp="1"/>
          </p:cNvSpPr>
          <p:nvPr>
            <p:ph idx="1"/>
          </p:nvPr>
        </p:nvSpPr>
        <p:spPr>
          <a:xfrm>
            <a:off x="585694" y="1107125"/>
            <a:ext cx="6777319" cy="5082538"/>
          </a:xfrm>
        </p:spPr>
        <p:txBody>
          <a:bodyPr/>
          <a:lstStyle>
            <a:lvl1pPr marL="223838" indent="-223838">
              <a:spcBef>
                <a:spcPts val="1700"/>
              </a:spcBef>
              <a:buSzPct val="130000"/>
              <a:buFont typeface="Arial" panose="020B0604020202020204" pitchFamily="34" charset="0"/>
              <a:buChar char="•"/>
              <a:defRPr/>
            </a:lvl1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GB" dirty="0"/>
          </a:p>
        </p:txBody>
      </p:sp>
      <p:sp>
        <p:nvSpPr>
          <p:cNvPr id="6" name="Platshållare för bildnummer 5"/>
          <p:cNvSpPr>
            <a:spLocks noGrp="1"/>
          </p:cNvSpPr>
          <p:nvPr>
            <p:ph type="sldNum" sz="quarter" idx="12"/>
          </p:nvPr>
        </p:nvSpPr>
        <p:spPr/>
        <p:txBody>
          <a:bodyPr/>
          <a:lstStyle/>
          <a:p>
            <a:fld id="{DAFDC6DE-F557-4D89-B014-59769868BF07}" type="slidenum">
              <a:rPr lang="en-GB" smtClean="0"/>
              <a:t>‹#›</a:t>
            </a:fld>
            <a:endParaRPr lang="en-GB"/>
          </a:p>
        </p:txBody>
      </p:sp>
      <p:sp>
        <p:nvSpPr>
          <p:cNvPr id="7" name="Platshållare för bild 6"/>
          <p:cNvSpPr>
            <a:spLocks noGrp="1"/>
          </p:cNvSpPr>
          <p:nvPr>
            <p:ph type="pic" sz="quarter" idx="13"/>
          </p:nvPr>
        </p:nvSpPr>
        <p:spPr>
          <a:xfrm>
            <a:off x="7601192" y="1138238"/>
            <a:ext cx="3957297" cy="1631856"/>
          </a:xfrm>
        </p:spPr>
        <p:txBody>
          <a:bodyPr/>
          <a:lstStyle>
            <a:lvl1pPr marL="0" indent="0">
              <a:buFont typeface="Arial" panose="020B0604020202020204" pitchFamily="34" charset="0"/>
              <a:buNone/>
              <a:defRPr/>
            </a:lvl1pPr>
          </a:lstStyle>
          <a:p>
            <a:r>
              <a:rPr lang="nb-NO"/>
              <a:t>Klikk ikonet for å legge til et bilde</a:t>
            </a:r>
            <a:endParaRPr lang="en-GB" dirty="0"/>
          </a:p>
        </p:txBody>
      </p:sp>
      <p:sp>
        <p:nvSpPr>
          <p:cNvPr id="8" name="Platshållare för bild 6"/>
          <p:cNvSpPr>
            <a:spLocks noGrp="1"/>
          </p:cNvSpPr>
          <p:nvPr>
            <p:ph type="pic" sz="quarter" idx="14"/>
          </p:nvPr>
        </p:nvSpPr>
        <p:spPr>
          <a:xfrm>
            <a:off x="7601192" y="2848022"/>
            <a:ext cx="3957297" cy="1631856"/>
          </a:xfrm>
        </p:spPr>
        <p:txBody>
          <a:bodyPr/>
          <a:lstStyle>
            <a:lvl1pPr marL="0" indent="0">
              <a:buFont typeface="Arial" panose="020B0604020202020204" pitchFamily="34" charset="0"/>
              <a:buNone/>
              <a:defRPr/>
            </a:lvl1pPr>
          </a:lstStyle>
          <a:p>
            <a:r>
              <a:rPr lang="nb-NO"/>
              <a:t>Klikk ikonet for å legge til et bilde</a:t>
            </a:r>
            <a:endParaRPr lang="en-GB" dirty="0"/>
          </a:p>
        </p:txBody>
      </p:sp>
      <p:sp>
        <p:nvSpPr>
          <p:cNvPr id="9" name="Platshållare för bild 6"/>
          <p:cNvSpPr>
            <a:spLocks noGrp="1"/>
          </p:cNvSpPr>
          <p:nvPr>
            <p:ph type="pic" sz="quarter" idx="15"/>
          </p:nvPr>
        </p:nvSpPr>
        <p:spPr>
          <a:xfrm>
            <a:off x="7601192" y="4557807"/>
            <a:ext cx="3957297" cy="1631856"/>
          </a:xfrm>
        </p:spPr>
        <p:txBody>
          <a:bodyPr/>
          <a:lstStyle>
            <a:lvl1pPr marL="0" indent="0">
              <a:buFont typeface="Arial" panose="020B0604020202020204" pitchFamily="34" charset="0"/>
              <a:buNone/>
              <a:defRPr/>
            </a:lvl1pPr>
          </a:lstStyle>
          <a:p>
            <a:r>
              <a:rPr lang="nb-NO"/>
              <a:t>Klikk ikonet for å legge til et bilde</a:t>
            </a:r>
            <a:endParaRPr lang="en-GB" dirty="0"/>
          </a:p>
        </p:txBody>
      </p:sp>
    </p:spTree>
    <p:extLst>
      <p:ext uri="{BB962C8B-B14F-4D97-AF65-F5344CB8AC3E}">
        <p14:creationId xmlns:p14="http://schemas.microsoft.com/office/powerpoint/2010/main" val="4144876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4_Rubrikbild">
    <p:spTree>
      <p:nvGrpSpPr>
        <p:cNvPr id="1" name=""/>
        <p:cNvGrpSpPr/>
        <p:nvPr/>
      </p:nvGrpSpPr>
      <p:grpSpPr>
        <a:xfrm>
          <a:off x="0" y="0"/>
          <a:ext cx="0" cy="0"/>
          <a:chOff x="0" y="0"/>
          <a:chExt cx="0" cy="0"/>
        </a:xfrm>
      </p:grpSpPr>
      <p:pic>
        <p:nvPicPr>
          <p:cNvPr id="4" name="Bildobjekt 3"/>
          <p:cNvPicPr>
            <a:picLocks noChangeAspect="1"/>
          </p:cNvPicPr>
          <p:nvPr/>
        </p:nvPicPr>
        <p:blipFill>
          <a:blip r:embed="rId2">
            <a:extLst>
              <a:ext uri="{BEBA8EAE-BF5A-486C-A8C5-ECC9F3942E4B}">
                <a14:imgProps xmlns:a14="http://schemas.microsoft.com/office/drawing/2010/main">
                  <a14:imgLayer r:embed="rId3">
                    <a14:imgEffect>
                      <a14:brightnessContrast bright="-33000" contrast="-28000"/>
                    </a14:imgEffect>
                  </a14:imgLayer>
                </a14:imgProps>
              </a:ext>
              <a:ext uri="{28A0092B-C50C-407E-A947-70E740481C1C}">
                <a14:useLocalDpi xmlns:a14="http://schemas.microsoft.com/office/drawing/2010/main" val="0"/>
              </a:ext>
            </a:extLst>
          </a:blip>
          <a:stretch>
            <a:fillRect/>
          </a:stretch>
        </p:blipFill>
        <p:spPr>
          <a:xfrm>
            <a:off x="0" y="133350"/>
            <a:ext cx="12192000" cy="6724650"/>
          </a:xfrm>
          <a:prstGeom prst="rect">
            <a:avLst/>
          </a:prstGeom>
        </p:spPr>
      </p:pic>
      <p:sp>
        <p:nvSpPr>
          <p:cNvPr id="2" name="Rubrik 1"/>
          <p:cNvSpPr>
            <a:spLocks noGrp="1"/>
          </p:cNvSpPr>
          <p:nvPr>
            <p:ph type="ctrTitle"/>
          </p:nvPr>
        </p:nvSpPr>
        <p:spPr>
          <a:xfrm>
            <a:off x="519940" y="3263208"/>
            <a:ext cx="10363200" cy="1995768"/>
          </a:xfrm>
        </p:spPr>
        <p:txBody>
          <a:bodyPr/>
          <a:lstStyle>
            <a:lvl1pPr>
              <a:lnSpc>
                <a:spcPts val="9000"/>
              </a:lnSpc>
              <a:defRPr sz="5500" spc="-300" baseline="0">
                <a:solidFill>
                  <a:schemeClr val="bg1"/>
                </a:solidFill>
                <a:latin typeface="+mj-lt"/>
              </a:defRPr>
            </a:lvl1pPr>
          </a:lstStyle>
          <a:p>
            <a:r>
              <a:rPr lang="nb-NO"/>
              <a:t>Klikk for å redigere tittelstil</a:t>
            </a:r>
            <a:endParaRPr lang="en-GB" dirty="0"/>
          </a:p>
        </p:txBody>
      </p:sp>
      <p:sp>
        <p:nvSpPr>
          <p:cNvPr id="3" name="Underrubrik 2"/>
          <p:cNvSpPr>
            <a:spLocks noGrp="1"/>
          </p:cNvSpPr>
          <p:nvPr>
            <p:ph type="subTitle" idx="1" hasCustomPrompt="1"/>
          </p:nvPr>
        </p:nvSpPr>
        <p:spPr>
          <a:xfrm>
            <a:off x="599080" y="5252826"/>
            <a:ext cx="10290049" cy="1103151"/>
          </a:xfrm>
        </p:spPr>
        <p:txBody>
          <a:bodyPr/>
          <a:lstStyle>
            <a:lvl1pPr marL="0" indent="0" algn="l">
              <a:lnSpc>
                <a:spcPct val="100000"/>
              </a:lnSpc>
              <a:buNone/>
              <a:defRPr sz="19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dirty="0" err="1"/>
              <a:t>Clicka</a:t>
            </a:r>
            <a:r>
              <a:rPr lang="sv-SE" dirty="0"/>
              <a:t> här för att ändra format på underrubrik i bakgrunden</a:t>
            </a:r>
            <a:endParaRPr lang="en-GB" dirty="0"/>
          </a:p>
        </p:txBody>
      </p:sp>
      <p:cxnSp>
        <p:nvCxnSpPr>
          <p:cNvPr id="9" name="Rak 8"/>
          <p:cNvCxnSpPr/>
          <p:nvPr/>
        </p:nvCxnSpPr>
        <p:spPr>
          <a:xfrm>
            <a:off x="597648" y="5136775"/>
            <a:ext cx="1099670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ktangel 5"/>
          <p:cNvSpPr/>
          <p:nvPr/>
        </p:nvSpPr>
        <p:spPr>
          <a:xfrm>
            <a:off x="0" y="-1"/>
            <a:ext cx="12192000" cy="130969"/>
          </a:xfrm>
          <a:prstGeom prst="rect">
            <a:avLst/>
          </a:prstGeom>
          <a:solidFill>
            <a:srgbClr val="9966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Tree>
    <p:extLst>
      <p:ext uri="{BB962C8B-B14F-4D97-AF65-F5344CB8AC3E}">
        <p14:creationId xmlns:p14="http://schemas.microsoft.com/office/powerpoint/2010/main" val="2784746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nb-NO"/>
              <a:t>Klikk for å redigere tittelstil</a:t>
            </a:r>
            <a:endParaRPr lang="en-GB"/>
          </a:p>
        </p:txBody>
      </p:sp>
      <p:sp>
        <p:nvSpPr>
          <p:cNvPr id="3" name="Platshållare för innehåll 2"/>
          <p:cNvSpPr>
            <a:spLocks noGrp="1"/>
          </p:cNvSpPr>
          <p:nvPr>
            <p:ph idx="1"/>
          </p:nvPr>
        </p:nvSpPr>
        <p:spPr>
          <a:xfrm>
            <a:off x="585693" y="1107125"/>
            <a:ext cx="10972800" cy="5082538"/>
          </a:xfrm>
        </p:spPr>
        <p:txBody>
          <a:bodyPr/>
          <a:lstStyle>
            <a:lvl1pPr marL="223838" indent="-223838">
              <a:spcBef>
                <a:spcPts val="1700"/>
              </a:spcBef>
              <a:buSzPct val="130000"/>
              <a:buFont typeface="Arial" panose="020B0604020202020204" pitchFamily="34" charset="0"/>
              <a:buChar char="•"/>
              <a:defRPr/>
            </a:lvl1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GB" dirty="0"/>
          </a:p>
        </p:txBody>
      </p:sp>
      <p:sp>
        <p:nvSpPr>
          <p:cNvPr id="6" name="Platshållare för bildnummer 5"/>
          <p:cNvSpPr>
            <a:spLocks noGrp="1"/>
          </p:cNvSpPr>
          <p:nvPr>
            <p:ph type="sldNum" sz="quarter" idx="12"/>
          </p:nvPr>
        </p:nvSpPr>
        <p:spPr/>
        <p:txBody>
          <a:bodyPr/>
          <a:lstStyle/>
          <a:p>
            <a:fld id="{DAFDC6DE-F557-4D89-B014-59769868BF07}" type="slidenum">
              <a:rPr lang="en-GB" smtClean="0"/>
              <a:t>‹#›</a:t>
            </a:fld>
            <a:endParaRPr lang="en-GB"/>
          </a:p>
        </p:txBody>
      </p:sp>
    </p:spTree>
    <p:extLst>
      <p:ext uri="{BB962C8B-B14F-4D97-AF65-F5344CB8AC3E}">
        <p14:creationId xmlns:p14="http://schemas.microsoft.com/office/powerpoint/2010/main" val="659619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1_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a:solidFill>
                  <a:schemeClr val="accent4"/>
                </a:solidFill>
              </a:defRPr>
            </a:lvl1pPr>
          </a:lstStyle>
          <a:p>
            <a:r>
              <a:rPr lang="nb-NO"/>
              <a:t>Klikk for å redigere tittelstil</a:t>
            </a:r>
            <a:endParaRPr lang="en-GB" dirty="0"/>
          </a:p>
        </p:txBody>
      </p:sp>
      <p:sp>
        <p:nvSpPr>
          <p:cNvPr id="3" name="Platshållare för innehåll 2"/>
          <p:cNvSpPr>
            <a:spLocks noGrp="1"/>
          </p:cNvSpPr>
          <p:nvPr>
            <p:ph idx="1"/>
          </p:nvPr>
        </p:nvSpPr>
        <p:spPr>
          <a:xfrm>
            <a:off x="585693" y="1107125"/>
            <a:ext cx="10972800" cy="5082538"/>
          </a:xfrm>
        </p:spPr>
        <p:txBody>
          <a:bodyPr/>
          <a:lstStyle>
            <a:lvl1pPr marL="223838" indent="-223838">
              <a:spcBef>
                <a:spcPts val="1700"/>
              </a:spcBef>
              <a:buSzPct val="130000"/>
              <a:buFont typeface="Arial" panose="020B0604020202020204" pitchFamily="34" charset="0"/>
              <a:buChar char="•"/>
              <a:defRPr/>
            </a:lvl1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GB" dirty="0"/>
          </a:p>
        </p:txBody>
      </p:sp>
      <p:sp>
        <p:nvSpPr>
          <p:cNvPr id="6" name="Platshållare för bildnummer 5"/>
          <p:cNvSpPr>
            <a:spLocks noGrp="1"/>
          </p:cNvSpPr>
          <p:nvPr>
            <p:ph type="sldNum" sz="quarter" idx="12"/>
          </p:nvPr>
        </p:nvSpPr>
        <p:spPr/>
        <p:txBody>
          <a:bodyPr/>
          <a:lstStyle/>
          <a:p>
            <a:fld id="{DAFDC6DE-F557-4D89-B014-59769868BF07}" type="slidenum">
              <a:rPr lang="en-GB" smtClean="0"/>
              <a:t>‹#›</a:t>
            </a:fld>
            <a:endParaRPr lang="en-GB"/>
          </a:p>
        </p:txBody>
      </p:sp>
    </p:spTree>
    <p:extLst>
      <p:ext uri="{BB962C8B-B14F-4D97-AF65-F5344CB8AC3E}">
        <p14:creationId xmlns:p14="http://schemas.microsoft.com/office/powerpoint/2010/main" val="67976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_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nb-NO"/>
              <a:t>Klikk for å redigere tittelstil</a:t>
            </a:r>
            <a:endParaRPr lang="en-GB"/>
          </a:p>
        </p:txBody>
      </p:sp>
      <p:sp>
        <p:nvSpPr>
          <p:cNvPr id="3" name="Platshållare för innehåll 2"/>
          <p:cNvSpPr>
            <a:spLocks noGrp="1"/>
          </p:cNvSpPr>
          <p:nvPr>
            <p:ph idx="1"/>
          </p:nvPr>
        </p:nvSpPr>
        <p:spPr>
          <a:xfrm>
            <a:off x="585694" y="1107125"/>
            <a:ext cx="6777319" cy="5082538"/>
          </a:xfrm>
        </p:spPr>
        <p:txBody>
          <a:bodyPr/>
          <a:lstStyle>
            <a:lvl1pPr marL="223838" indent="-223838">
              <a:spcBef>
                <a:spcPts val="1700"/>
              </a:spcBef>
              <a:buSzPct val="130000"/>
              <a:buFont typeface="Arial" panose="020B0604020202020204" pitchFamily="34" charset="0"/>
              <a:buChar char="•"/>
              <a:defRPr/>
            </a:lvl1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GB" dirty="0"/>
          </a:p>
        </p:txBody>
      </p:sp>
      <p:sp>
        <p:nvSpPr>
          <p:cNvPr id="6" name="Platshållare för bildnummer 5"/>
          <p:cNvSpPr>
            <a:spLocks noGrp="1"/>
          </p:cNvSpPr>
          <p:nvPr>
            <p:ph type="sldNum" sz="quarter" idx="12"/>
          </p:nvPr>
        </p:nvSpPr>
        <p:spPr/>
        <p:txBody>
          <a:bodyPr/>
          <a:lstStyle/>
          <a:p>
            <a:fld id="{DAFDC6DE-F557-4D89-B014-59769868BF07}" type="slidenum">
              <a:rPr lang="en-GB" smtClean="0"/>
              <a:t>‹#›</a:t>
            </a:fld>
            <a:endParaRPr lang="en-GB"/>
          </a:p>
        </p:txBody>
      </p:sp>
      <p:sp>
        <p:nvSpPr>
          <p:cNvPr id="7" name="Platshållare för bild 6"/>
          <p:cNvSpPr>
            <a:spLocks noGrp="1"/>
          </p:cNvSpPr>
          <p:nvPr>
            <p:ph type="pic" sz="quarter" idx="13"/>
          </p:nvPr>
        </p:nvSpPr>
        <p:spPr>
          <a:xfrm>
            <a:off x="7804398" y="1138238"/>
            <a:ext cx="3957297" cy="3711668"/>
          </a:xfrm>
        </p:spPr>
        <p:txBody>
          <a:bodyPr/>
          <a:lstStyle>
            <a:lvl1pPr marL="0" indent="0">
              <a:buFont typeface="Arial" panose="020B0604020202020204" pitchFamily="34" charset="0"/>
              <a:buNone/>
              <a:defRPr/>
            </a:lvl1pPr>
          </a:lstStyle>
          <a:p>
            <a:r>
              <a:rPr lang="nb-NO"/>
              <a:t>Klikk ikonet for å legge til et bilde</a:t>
            </a:r>
            <a:endParaRPr lang="en-GB" dirty="0"/>
          </a:p>
        </p:txBody>
      </p:sp>
    </p:spTree>
    <p:extLst>
      <p:ext uri="{BB962C8B-B14F-4D97-AF65-F5344CB8AC3E}">
        <p14:creationId xmlns:p14="http://schemas.microsoft.com/office/powerpoint/2010/main" val="2731312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_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nb-NO"/>
              <a:t>Klikk for å redigere tittelstil</a:t>
            </a:r>
            <a:endParaRPr lang="en-GB"/>
          </a:p>
        </p:txBody>
      </p:sp>
      <p:sp>
        <p:nvSpPr>
          <p:cNvPr id="3" name="Platshållare för innehåll 2"/>
          <p:cNvSpPr>
            <a:spLocks noGrp="1"/>
          </p:cNvSpPr>
          <p:nvPr>
            <p:ph idx="1"/>
          </p:nvPr>
        </p:nvSpPr>
        <p:spPr>
          <a:xfrm>
            <a:off x="585694" y="1107125"/>
            <a:ext cx="6777319" cy="5082538"/>
          </a:xfrm>
        </p:spPr>
        <p:txBody>
          <a:bodyPr/>
          <a:lstStyle>
            <a:lvl1pPr marL="223838" indent="-223838">
              <a:spcBef>
                <a:spcPts val="1700"/>
              </a:spcBef>
              <a:buSzPct val="130000"/>
              <a:buFont typeface="Arial" panose="020B0604020202020204" pitchFamily="34" charset="0"/>
              <a:buChar char="•"/>
              <a:defRPr/>
            </a:lvl1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GB" dirty="0"/>
          </a:p>
        </p:txBody>
      </p:sp>
      <p:sp>
        <p:nvSpPr>
          <p:cNvPr id="6" name="Platshållare för bildnummer 5"/>
          <p:cNvSpPr>
            <a:spLocks noGrp="1"/>
          </p:cNvSpPr>
          <p:nvPr>
            <p:ph type="sldNum" sz="quarter" idx="12"/>
          </p:nvPr>
        </p:nvSpPr>
        <p:spPr/>
        <p:txBody>
          <a:bodyPr/>
          <a:lstStyle/>
          <a:p>
            <a:fld id="{DAFDC6DE-F557-4D89-B014-59769868BF07}" type="slidenum">
              <a:rPr lang="en-GB" smtClean="0"/>
              <a:t>‹#›</a:t>
            </a:fld>
            <a:endParaRPr lang="en-GB"/>
          </a:p>
        </p:txBody>
      </p:sp>
      <p:sp>
        <p:nvSpPr>
          <p:cNvPr id="7" name="Platshållare för bild 6"/>
          <p:cNvSpPr>
            <a:spLocks noGrp="1"/>
          </p:cNvSpPr>
          <p:nvPr>
            <p:ph type="pic" sz="quarter" idx="13"/>
          </p:nvPr>
        </p:nvSpPr>
        <p:spPr>
          <a:xfrm>
            <a:off x="7601192" y="1138238"/>
            <a:ext cx="3957297" cy="1631856"/>
          </a:xfrm>
        </p:spPr>
        <p:txBody>
          <a:bodyPr/>
          <a:lstStyle>
            <a:lvl1pPr marL="0" indent="0">
              <a:buFont typeface="Arial" panose="020B0604020202020204" pitchFamily="34" charset="0"/>
              <a:buNone/>
              <a:defRPr/>
            </a:lvl1pPr>
          </a:lstStyle>
          <a:p>
            <a:r>
              <a:rPr lang="nb-NO"/>
              <a:t>Klikk ikonet for å legge til et bilde</a:t>
            </a:r>
            <a:endParaRPr lang="en-GB" dirty="0"/>
          </a:p>
        </p:txBody>
      </p:sp>
      <p:sp>
        <p:nvSpPr>
          <p:cNvPr id="8" name="Platshållare för bild 6"/>
          <p:cNvSpPr>
            <a:spLocks noGrp="1"/>
          </p:cNvSpPr>
          <p:nvPr>
            <p:ph type="pic" sz="quarter" idx="14"/>
          </p:nvPr>
        </p:nvSpPr>
        <p:spPr>
          <a:xfrm>
            <a:off x="7601192" y="2848022"/>
            <a:ext cx="3957297" cy="1631856"/>
          </a:xfrm>
        </p:spPr>
        <p:txBody>
          <a:bodyPr/>
          <a:lstStyle>
            <a:lvl1pPr marL="0" indent="0">
              <a:buFont typeface="Arial" panose="020B0604020202020204" pitchFamily="34" charset="0"/>
              <a:buNone/>
              <a:defRPr/>
            </a:lvl1pPr>
          </a:lstStyle>
          <a:p>
            <a:r>
              <a:rPr lang="nb-NO"/>
              <a:t>Klikk ikonet for å legge til et bilde</a:t>
            </a:r>
            <a:endParaRPr lang="en-GB" dirty="0"/>
          </a:p>
        </p:txBody>
      </p:sp>
      <p:sp>
        <p:nvSpPr>
          <p:cNvPr id="9" name="Platshållare för bild 6"/>
          <p:cNvSpPr>
            <a:spLocks noGrp="1"/>
          </p:cNvSpPr>
          <p:nvPr>
            <p:ph type="pic" sz="quarter" idx="15"/>
          </p:nvPr>
        </p:nvSpPr>
        <p:spPr>
          <a:xfrm>
            <a:off x="7601192" y="4557807"/>
            <a:ext cx="3957297" cy="1631856"/>
          </a:xfrm>
        </p:spPr>
        <p:txBody>
          <a:bodyPr/>
          <a:lstStyle>
            <a:lvl1pPr marL="0" indent="0">
              <a:buFont typeface="Arial" panose="020B0604020202020204" pitchFamily="34" charset="0"/>
              <a:buNone/>
              <a:defRPr/>
            </a:lvl1pPr>
          </a:lstStyle>
          <a:p>
            <a:r>
              <a:rPr lang="nb-NO"/>
              <a:t>Klikk ikonet for å legge til et bilde</a:t>
            </a:r>
            <a:endParaRPr lang="en-GB" dirty="0"/>
          </a:p>
        </p:txBody>
      </p:sp>
    </p:spTree>
    <p:extLst>
      <p:ext uri="{BB962C8B-B14F-4D97-AF65-F5344CB8AC3E}">
        <p14:creationId xmlns:p14="http://schemas.microsoft.com/office/powerpoint/2010/main" val="3828013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5_Rubrikbild">
    <p:spTree>
      <p:nvGrpSpPr>
        <p:cNvPr id="1" name=""/>
        <p:cNvGrpSpPr/>
        <p:nvPr/>
      </p:nvGrpSpPr>
      <p:grpSpPr>
        <a:xfrm>
          <a:off x="0" y="0"/>
          <a:ext cx="0" cy="0"/>
          <a:chOff x="0" y="0"/>
          <a:chExt cx="0" cy="0"/>
        </a:xfrm>
      </p:grpSpPr>
      <p:pic>
        <p:nvPicPr>
          <p:cNvPr id="4" name="Bildobjekt 3"/>
          <p:cNvPicPr>
            <a:picLocks noChangeAspect="1"/>
          </p:cNvPicPr>
          <p:nvPr/>
        </p:nvPicPr>
        <p:blipFill>
          <a:blip r:embed="rId2">
            <a:extLst>
              <a:ext uri="{BEBA8EAE-BF5A-486C-A8C5-ECC9F3942E4B}">
                <a14:imgProps xmlns:a14="http://schemas.microsoft.com/office/drawing/2010/main">
                  <a14:imgLayer r:embed="rId3">
                    <a14:imgEffect>
                      <a14:brightnessContrast bright="-23000" contrast="-49000"/>
                    </a14:imgEffect>
                  </a14:imgLayer>
                </a14:imgProps>
              </a:ext>
              <a:ext uri="{28A0092B-C50C-407E-A947-70E740481C1C}">
                <a14:useLocalDpi xmlns:a14="http://schemas.microsoft.com/office/drawing/2010/main" val="0"/>
              </a:ext>
            </a:extLst>
          </a:blip>
          <a:stretch>
            <a:fillRect/>
          </a:stretch>
        </p:blipFill>
        <p:spPr>
          <a:xfrm>
            <a:off x="0" y="133350"/>
            <a:ext cx="12192000" cy="6724650"/>
          </a:xfrm>
          <a:prstGeom prst="rect">
            <a:avLst/>
          </a:prstGeom>
        </p:spPr>
      </p:pic>
      <p:sp>
        <p:nvSpPr>
          <p:cNvPr id="2" name="Rubrik 1"/>
          <p:cNvSpPr>
            <a:spLocks noGrp="1"/>
          </p:cNvSpPr>
          <p:nvPr>
            <p:ph type="ctrTitle"/>
          </p:nvPr>
        </p:nvSpPr>
        <p:spPr>
          <a:xfrm>
            <a:off x="519940" y="3263208"/>
            <a:ext cx="10363200" cy="1995768"/>
          </a:xfrm>
        </p:spPr>
        <p:txBody>
          <a:bodyPr/>
          <a:lstStyle>
            <a:lvl1pPr>
              <a:lnSpc>
                <a:spcPts val="9000"/>
              </a:lnSpc>
              <a:defRPr sz="5500" spc="-300" baseline="0">
                <a:solidFill>
                  <a:schemeClr val="bg1"/>
                </a:solidFill>
                <a:latin typeface="+mj-lt"/>
              </a:defRPr>
            </a:lvl1pPr>
          </a:lstStyle>
          <a:p>
            <a:r>
              <a:rPr lang="nb-NO"/>
              <a:t>Klikk for å redigere tittelstil</a:t>
            </a:r>
            <a:endParaRPr lang="en-GB" dirty="0"/>
          </a:p>
        </p:txBody>
      </p:sp>
      <p:sp>
        <p:nvSpPr>
          <p:cNvPr id="3" name="Underrubrik 2"/>
          <p:cNvSpPr>
            <a:spLocks noGrp="1"/>
          </p:cNvSpPr>
          <p:nvPr>
            <p:ph type="subTitle" idx="1" hasCustomPrompt="1"/>
          </p:nvPr>
        </p:nvSpPr>
        <p:spPr>
          <a:xfrm>
            <a:off x="599080" y="5252826"/>
            <a:ext cx="10290049" cy="1103151"/>
          </a:xfrm>
        </p:spPr>
        <p:txBody>
          <a:bodyPr/>
          <a:lstStyle>
            <a:lvl1pPr marL="0" indent="0" algn="l">
              <a:lnSpc>
                <a:spcPct val="100000"/>
              </a:lnSpc>
              <a:buNone/>
              <a:defRPr sz="19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dirty="0" err="1"/>
              <a:t>Clicka</a:t>
            </a:r>
            <a:r>
              <a:rPr lang="sv-SE" dirty="0"/>
              <a:t> här för att ändra format på underrubrik i bakgrunden</a:t>
            </a:r>
            <a:endParaRPr lang="en-GB" dirty="0"/>
          </a:p>
        </p:txBody>
      </p:sp>
      <p:cxnSp>
        <p:nvCxnSpPr>
          <p:cNvPr id="9" name="Rak 8"/>
          <p:cNvCxnSpPr/>
          <p:nvPr/>
        </p:nvCxnSpPr>
        <p:spPr>
          <a:xfrm>
            <a:off x="597648" y="5136775"/>
            <a:ext cx="1099670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ktangel 5"/>
          <p:cNvSpPr/>
          <p:nvPr/>
        </p:nvSpPr>
        <p:spPr>
          <a:xfrm>
            <a:off x="0" y="-1"/>
            <a:ext cx="12192000" cy="130969"/>
          </a:xfrm>
          <a:prstGeom prst="rect">
            <a:avLst/>
          </a:prstGeom>
          <a:solidFill>
            <a:srgbClr val="CC66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Tree>
    <p:extLst>
      <p:ext uri="{BB962C8B-B14F-4D97-AF65-F5344CB8AC3E}">
        <p14:creationId xmlns:p14="http://schemas.microsoft.com/office/powerpoint/2010/main" val="2660989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nb-NO"/>
              <a:t>Klikk for å redigere tittelstil</a:t>
            </a:r>
            <a:endParaRPr lang="en-GB"/>
          </a:p>
        </p:txBody>
      </p:sp>
      <p:sp>
        <p:nvSpPr>
          <p:cNvPr id="3" name="Platshållare för innehåll 2"/>
          <p:cNvSpPr>
            <a:spLocks noGrp="1"/>
          </p:cNvSpPr>
          <p:nvPr>
            <p:ph idx="1"/>
          </p:nvPr>
        </p:nvSpPr>
        <p:spPr>
          <a:xfrm>
            <a:off x="585693" y="1107125"/>
            <a:ext cx="10972800" cy="5082538"/>
          </a:xfrm>
        </p:spPr>
        <p:txBody>
          <a:bodyPr/>
          <a:lstStyle>
            <a:lvl1pPr marL="223838" indent="-223838">
              <a:spcBef>
                <a:spcPts val="1700"/>
              </a:spcBef>
              <a:buSzPct val="130000"/>
              <a:buFont typeface="Arial" panose="020B0604020202020204" pitchFamily="34" charset="0"/>
              <a:buChar char="•"/>
              <a:defRPr/>
            </a:lvl1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GB" dirty="0"/>
          </a:p>
        </p:txBody>
      </p:sp>
      <p:sp>
        <p:nvSpPr>
          <p:cNvPr id="6" name="Platshållare för bildnummer 5"/>
          <p:cNvSpPr>
            <a:spLocks noGrp="1"/>
          </p:cNvSpPr>
          <p:nvPr>
            <p:ph type="sldNum" sz="quarter" idx="12"/>
          </p:nvPr>
        </p:nvSpPr>
        <p:spPr/>
        <p:txBody>
          <a:bodyPr/>
          <a:lstStyle/>
          <a:p>
            <a:fld id="{DAFDC6DE-F557-4D89-B014-59769868BF07}" type="slidenum">
              <a:rPr lang="en-GB" smtClean="0"/>
              <a:t>‹#›</a:t>
            </a:fld>
            <a:endParaRPr lang="en-GB"/>
          </a:p>
        </p:txBody>
      </p:sp>
    </p:spTree>
    <p:extLst>
      <p:ext uri="{BB962C8B-B14F-4D97-AF65-F5344CB8AC3E}">
        <p14:creationId xmlns:p14="http://schemas.microsoft.com/office/powerpoint/2010/main" val="70118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1_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a:solidFill>
                  <a:schemeClr val="accent4"/>
                </a:solidFill>
              </a:defRPr>
            </a:lvl1pPr>
          </a:lstStyle>
          <a:p>
            <a:r>
              <a:rPr lang="nb-NO"/>
              <a:t>Klikk for å redigere tittelstil</a:t>
            </a:r>
            <a:endParaRPr lang="en-GB" dirty="0"/>
          </a:p>
        </p:txBody>
      </p:sp>
      <p:sp>
        <p:nvSpPr>
          <p:cNvPr id="3" name="Platshållare för innehåll 2"/>
          <p:cNvSpPr>
            <a:spLocks noGrp="1"/>
          </p:cNvSpPr>
          <p:nvPr>
            <p:ph idx="1"/>
          </p:nvPr>
        </p:nvSpPr>
        <p:spPr>
          <a:xfrm>
            <a:off x="585693" y="1107125"/>
            <a:ext cx="10972800" cy="5082538"/>
          </a:xfrm>
        </p:spPr>
        <p:txBody>
          <a:bodyPr/>
          <a:lstStyle>
            <a:lvl1pPr marL="223838" indent="-223838">
              <a:spcBef>
                <a:spcPts val="1700"/>
              </a:spcBef>
              <a:buSzPct val="130000"/>
              <a:buFont typeface="Arial" panose="020B0604020202020204" pitchFamily="34" charset="0"/>
              <a:buChar char="•"/>
              <a:defRPr/>
            </a:lvl1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GB" dirty="0"/>
          </a:p>
        </p:txBody>
      </p:sp>
      <p:sp>
        <p:nvSpPr>
          <p:cNvPr id="6" name="Platshållare för bildnummer 5"/>
          <p:cNvSpPr>
            <a:spLocks noGrp="1"/>
          </p:cNvSpPr>
          <p:nvPr>
            <p:ph type="sldNum" sz="quarter" idx="12"/>
          </p:nvPr>
        </p:nvSpPr>
        <p:spPr/>
        <p:txBody>
          <a:bodyPr/>
          <a:lstStyle/>
          <a:p>
            <a:fld id="{DAFDC6DE-F557-4D89-B014-59769868BF07}" type="slidenum">
              <a:rPr lang="en-GB" smtClean="0"/>
              <a:t>‹#›</a:t>
            </a:fld>
            <a:endParaRPr lang="en-GB"/>
          </a:p>
        </p:txBody>
      </p:sp>
    </p:spTree>
    <p:extLst>
      <p:ext uri="{BB962C8B-B14F-4D97-AF65-F5344CB8AC3E}">
        <p14:creationId xmlns:p14="http://schemas.microsoft.com/office/powerpoint/2010/main" val="3590829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a:solidFill>
                  <a:schemeClr val="accent4"/>
                </a:solidFill>
              </a:defRPr>
            </a:lvl1pPr>
          </a:lstStyle>
          <a:p>
            <a:r>
              <a:rPr lang="nb-NO"/>
              <a:t>Klikk for å redigere tittelstil</a:t>
            </a:r>
            <a:endParaRPr lang="en-GB" dirty="0"/>
          </a:p>
        </p:txBody>
      </p:sp>
      <p:sp>
        <p:nvSpPr>
          <p:cNvPr id="3" name="Platshållare för innehåll 2"/>
          <p:cNvSpPr>
            <a:spLocks noGrp="1"/>
          </p:cNvSpPr>
          <p:nvPr>
            <p:ph idx="1"/>
          </p:nvPr>
        </p:nvSpPr>
        <p:spPr>
          <a:xfrm>
            <a:off x="585693" y="1107125"/>
            <a:ext cx="10972800" cy="5082538"/>
          </a:xfrm>
        </p:spPr>
        <p:txBody>
          <a:bodyPr/>
          <a:lstStyle>
            <a:lvl1pPr marL="223838" indent="-223838">
              <a:spcBef>
                <a:spcPts val="1700"/>
              </a:spcBef>
              <a:buSzPct val="130000"/>
              <a:buFont typeface="Arial" panose="020B0604020202020204" pitchFamily="34" charset="0"/>
              <a:buChar char="•"/>
              <a:defRPr/>
            </a:lvl1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GB" dirty="0"/>
          </a:p>
        </p:txBody>
      </p:sp>
      <p:sp>
        <p:nvSpPr>
          <p:cNvPr id="6" name="Platshållare för bildnummer 5"/>
          <p:cNvSpPr>
            <a:spLocks noGrp="1"/>
          </p:cNvSpPr>
          <p:nvPr>
            <p:ph type="sldNum" sz="quarter" idx="12"/>
          </p:nvPr>
        </p:nvSpPr>
        <p:spPr/>
        <p:txBody>
          <a:bodyPr/>
          <a:lstStyle/>
          <a:p>
            <a:fld id="{3AADF0B2-DA9A-408E-8612-42B9849002D7}" type="slidenum">
              <a:rPr lang="en-US" smtClean="0"/>
              <a:t>‹#›</a:t>
            </a:fld>
            <a:endParaRPr lang="en-US"/>
          </a:p>
        </p:txBody>
      </p:sp>
    </p:spTree>
    <p:extLst>
      <p:ext uri="{BB962C8B-B14F-4D97-AF65-F5344CB8AC3E}">
        <p14:creationId xmlns:p14="http://schemas.microsoft.com/office/powerpoint/2010/main" val="708074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_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nb-NO"/>
              <a:t>Klikk for å redigere tittelstil</a:t>
            </a:r>
            <a:endParaRPr lang="en-GB"/>
          </a:p>
        </p:txBody>
      </p:sp>
      <p:sp>
        <p:nvSpPr>
          <p:cNvPr id="3" name="Platshållare för innehåll 2"/>
          <p:cNvSpPr>
            <a:spLocks noGrp="1"/>
          </p:cNvSpPr>
          <p:nvPr>
            <p:ph idx="1"/>
          </p:nvPr>
        </p:nvSpPr>
        <p:spPr>
          <a:xfrm>
            <a:off x="585694" y="1107125"/>
            <a:ext cx="6777319" cy="5082538"/>
          </a:xfrm>
        </p:spPr>
        <p:txBody>
          <a:bodyPr/>
          <a:lstStyle>
            <a:lvl1pPr marL="223838" indent="-223838">
              <a:spcBef>
                <a:spcPts val="1700"/>
              </a:spcBef>
              <a:buSzPct val="130000"/>
              <a:buFont typeface="Arial" panose="020B0604020202020204" pitchFamily="34" charset="0"/>
              <a:buChar char="•"/>
              <a:defRPr/>
            </a:lvl1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GB" dirty="0"/>
          </a:p>
        </p:txBody>
      </p:sp>
      <p:sp>
        <p:nvSpPr>
          <p:cNvPr id="6" name="Platshållare för bildnummer 5"/>
          <p:cNvSpPr>
            <a:spLocks noGrp="1"/>
          </p:cNvSpPr>
          <p:nvPr>
            <p:ph type="sldNum" sz="quarter" idx="12"/>
          </p:nvPr>
        </p:nvSpPr>
        <p:spPr/>
        <p:txBody>
          <a:bodyPr/>
          <a:lstStyle/>
          <a:p>
            <a:fld id="{DAFDC6DE-F557-4D89-B014-59769868BF07}" type="slidenum">
              <a:rPr lang="en-GB" smtClean="0"/>
              <a:t>‹#›</a:t>
            </a:fld>
            <a:endParaRPr lang="en-GB"/>
          </a:p>
        </p:txBody>
      </p:sp>
      <p:sp>
        <p:nvSpPr>
          <p:cNvPr id="7" name="Platshållare för bild 6"/>
          <p:cNvSpPr>
            <a:spLocks noGrp="1"/>
          </p:cNvSpPr>
          <p:nvPr>
            <p:ph type="pic" sz="quarter" idx="13"/>
          </p:nvPr>
        </p:nvSpPr>
        <p:spPr>
          <a:xfrm>
            <a:off x="7804398" y="1138238"/>
            <a:ext cx="3957297" cy="3711668"/>
          </a:xfrm>
        </p:spPr>
        <p:txBody>
          <a:bodyPr/>
          <a:lstStyle>
            <a:lvl1pPr marL="0" indent="0">
              <a:buFont typeface="Arial" panose="020B0604020202020204" pitchFamily="34" charset="0"/>
              <a:buNone/>
              <a:defRPr/>
            </a:lvl1pPr>
          </a:lstStyle>
          <a:p>
            <a:r>
              <a:rPr lang="nb-NO"/>
              <a:t>Klikk ikonet for å legge til et bilde</a:t>
            </a:r>
            <a:endParaRPr lang="en-GB" dirty="0"/>
          </a:p>
        </p:txBody>
      </p:sp>
    </p:spTree>
    <p:extLst>
      <p:ext uri="{BB962C8B-B14F-4D97-AF65-F5344CB8AC3E}">
        <p14:creationId xmlns:p14="http://schemas.microsoft.com/office/powerpoint/2010/main" val="2436974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_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nb-NO"/>
              <a:t>Klikk for å redigere tittelstil</a:t>
            </a:r>
            <a:endParaRPr lang="en-GB"/>
          </a:p>
        </p:txBody>
      </p:sp>
      <p:sp>
        <p:nvSpPr>
          <p:cNvPr id="3" name="Platshållare för innehåll 2"/>
          <p:cNvSpPr>
            <a:spLocks noGrp="1"/>
          </p:cNvSpPr>
          <p:nvPr>
            <p:ph idx="1"/>
          </p:nvPr>
        </p:nvSpPr>
        <p:spPr>
          <a:xfrm>
            <a:off x="585694" y="1107125"/>
            <a:ext cx="6777319" cy="5082538"/>
          </a:xfrm>
        </p:spPr>
        <p:txBody>
          <a:bodyPr/>
          <a:lstStyle>
            <a:lvl1pPr marL="342900" indent="-342900">
              <a:spcBef>
                <a:spcPts val="1700"/>
              </a:spcBef>
              <a:buSzPct val="130000"/>
              <a:buFont typeface="Arial" panose="020B0604020202020204" pitchFamily="34" charset="0"/>
              <a:buChar char="•"/>
              <a:defRPr/>
            </a:lvl1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GB" dirty="0"/>
          </a:p>
        </p:txBody>
      </p:sp>
      <p:sp>
        <p:nvSpPr>
          <p:cNvPr id="6" name="Platshållare för bildnummer 5"/>
          <p:cNvSpPr>
            <a:spLocks noGrp="1"/>
          </p:cNvSpPr>
          <p:nvPr>
            <p:ph type="sldNum" sz="quarter" idx="12"/>
          </p:nvPr>
        </p:nvSpPr>
        <p:spPr/>
        <p:txBody>
          <a:bodyPr/>
          <a:lstStyle/>
          <a:p>
            <a:fld id="{DAFDC6DE-F557-4D89-B014-59769868BF07}" type="slidenum">
              <a:rPr lang="en-GB" smtClean="0"/>
              <a:t>‹#›</a:t>
            </a:fld>
            <a:endParaRPr lang="en-GB"/>
          </a:p>
        </p:txBody>
      </p:sp>
      <p:sp>
        <p:nvSpPr>
          <p:cNvPr id="7" name="Platshållare för bild 6"/>
          <p:cNvSpPr>
            <a:spLocks noGrp="1"/>
          </p:cNvSpPr>
          <p:nvPr>
            <p:ph type="pic" sz="quarter" idx="13"/>
          </p:nvPr>
        </p:nvSpPr>
        <p:spPr>
          <a:xfrm>
            <a:off x="7601192" y="1138238"/>
            <a:ext cx="3957297" cy="1631856"/>
          </a:xfrm>
        </p:spPr>
        <p:txBody>
          <a:bodyPr/>
          <a:lstStyle>
            <a:lvl1pPr marL="0" indent="0">
              <a:buFont typeface="Arial" panose="020B0604020202020204" pitchFamily="34" charset="0"/>
              <a:buNone/>
              <a:defRPr/>
            </a:lvl1pPr>
          </a:lstStyle>
          <a:p>
            <a:r>
              <a:rPr lang="nb-NO"/>
              <a:t>Klikk ikonet for å legge til et bilde</a:t>
            </a:r>
            <a:endParaRPr lang="en-GB" dirty="0"/>
          </a:p>
        </p:txBody>
      </p:sp>
      <p:sp>
        <p:nvSpPr>
          <p:cNvPr id="8" name="Platshållare för bild 6"/>
          <p:cNvSpPr>
            <a:spLocks noGrp="1"/>
          </p:cNvSpPr>
          <p:nvPr>
            <p:ph type="pic" sz="quarter" idx="14"/>
          </p:nvPr>
        </p:nvSpPr>
        <p:spPr>
          <a:xfrm>
            <a:off x="7601192" y="2848022"/>
            <a:ext cx="3957297" cy="1631856"/>
          </a:xfrm>
        </p:spPr>
        <p:txBody>
          <a:bodyPr/>
          <a:lstStyle>
            <a:lvl1pPr marL="0" indent="0">
              <a:buFont typeface="Arial" panose="020B0604020202020204" pitchFamily="34" charset="0"/>
              <a:buNone/>
              <a:defRPr/>
            </a:lvl1pPr>
          </a:lstStyle>
          <a:p>
            <a:r>
              <a:rPr lang="nb-NO"/>
              <a:t>Klikk ikonet for å legge til et bilde</a:t>
            </a:r>
            <a:endParaRPr lang="en-GB" dirty="0"/>
          </a:p>
        </p:txBody>
      </p:sp>
      <p:sp>
        <p:nvSpPr>
          <p:cNvPr id="9" name="Platshållare för bild 6"/>
          <p:cNvSpPr>
            <a:spLocks noGrp="1"/>
          </p:cNvSpPr>
          <p:nvPr>
            <p:ph type="pic" sz="quarter" idx="15"/>
          </p:nvPr>
        </p:nvSpPr>
        <p:spPr>
          <a:xfrm>
            <a:off x="7601192" y="4557807"/>
            <a:ext cx="3957297" cy="1631856"/>
          </a:xfrm>
        </p:spPr>
        <p:txBody>
          <a:bodyPr/>
          <a:lstStyle>
            <a:lvl1pPr marL="0" indent="0">
              <a:buFont typeface="Arial" panose="020B0604020202020204" pitchFamily="34" charset="0"/>
              <a:buNone/>
              <a:defRPr/>
            </a:lvl1pPr>
          </a:lstStyle>
          <a:p>
            <a:r>
              <a:rPr lang="nb-NO"/>
              <a:t>Klikk ikonet for å legge til et bilde</a:t>
            </a:r>
            <a:endParaRPr lang="en-GB" dirty="0"/>
          </a:p>
        </p:txBody>
      </p:sp>
    </p:spTree>
    <p:extLst>
      <p:ext uri="{BB962C8B-B14F-4D97-AF65-F5344CB8AC3E}">
        <p14:creationId xmlns:p14="http://schemas.microsoft.com/office/powerpoint/2010/main" val="2050161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 preserve="1">
  <p:cSld name="4_Rubrikbild">
    <p:spTree>
      <p:nvGrpSpPr>
        <p:cNvPr id="1" name=""/>
        <p:cNvGrpSpPr/>
        <p:nvPr/>
      </p:nvGrpSpPr>
      <p:grpSpPr>
        <a:xfrm>
          <a:off x="0" y="0"/>
          <a:ext cx="0" cy="0"/>
          <a:chOff x="0" y="0"/>
          <a:chExt cx="0" cy="0"/>
        </a:xfrm>
      </p:grpSpPr>
      <p:pic>
        <p:nvPicPr>
          <p:cNvPr id="4" name="Bildobjekt 3"/>
          <p:cNvPicPr>
            <a:picLocks noChangeAspect="1"/>
          </p:cNvPicPr>
          <p:nvPr/>
        </p:nvPicPr>
        <p:blipFill>
          <a:blip r:embed="rId2">
            <a:extLst>
              <a:ext uri="{BEBA8EAE-BF5A-486C-A8C5-ECC9F3942E4B}">
                <a14:imgProps xmlns:a14="http://schemas.microsoft.com/office/drawing/2010/main">
                  <a14:imgLayer r:embed="rId3">
                    <a14:imgEffect>
                      <a14:brightnessContrast bright="-33000" contrast="-28000"/>
                    </a14:imgEffect>
                  </a14:imgLayer>
                </a14:imgProps>
              </a:ext>
              <a:ext uri="{28A0092B-C50C-407E-A947-70E740481C1C}">
                <a14:useLocalDpi xmlns:a14="http://schemas.microsoft.com/office/drawing/2010/main" val="0"/>
              </a:ext>
            </a:extLst>
          </a:blip>
          <a:stretch>
            <a:fillRect/>
          </a:stretch>
        </p:blipFill>
        <p:spPr>
          <a:xfrm>
            <a:off x="0" y="133350"/>
            <a:ext cx="12192000" cy="6724650"/>
          </a:xfrm>
          <a:prstGeom prst="rect">
            <a:avLst/>
          </a:prstGeom>
        </p:spPr>
      </p:pic>
      <p:sp>
        <p:nvSpPr>
          <p:cNvPr id="2" name="Rubrik 1"/>
          <p:cNvSpPr>
            <a:spLocks noGrp="1"/>
          </p:cNvSpPr>
          <p:nvPr>
            <p:ph type="ctrTitle"/>
          </p:nvPr>
        </p:nvSpPr>
        <p:spPr>
          <a:xfrm>
            <a:off x="519940" y="3263208"/>
            <a:ext cx="10363200" cy="1995768"/>
          </a:xfrm>
        </p:spPr>
        <p:txBody>
          <a:bodyPr/>
          <a:lstStyle>
            <a:lvl1pPr>
              <a:lnSpc>
                <a:spcPts val="9000"/>
              </a:lnSpc>
              <a:defRPr sz="5500" spc="-300" baseline="0">
                <a:solidFill>
                  <a:schemeClr val="bg1"/>
                </a:solidFill>
                <a:latin typeface="+mj-lt"/>
              </a:defRPr>
            </a:lvl1pPr>
          </a:lstStyle>
          <a:p>
            <a:r>
              <a:rPr lang="nb-NO"/>
              <a:t>Klikk for å redigere tittelstil</a:t>
            </a:r>
            <a:endParaRPr lang="en-GB" dirty="0"/>
          </a:p>
        </p:txBody>
      </p:sp>
      <p:sp>
        <p:nvSpPr>
          <p:cNvPr id="3" name="Underrubrik 2"/>
          <p:cNvSpPr>
            <a:spLocks noGrp="1"/>
          </p:cNvSpPr>
          <p:nvPr>
            <p:ph type="subTitle" idx="1" hasCustomPrompt="1"/>
          </p:nvPr>
        </p:nvSpPr>
        <p:spPr>
          <a:xfrm>
            <a:off x="599080" y="5252826"/>
            <a:ext cx="10290049" cy="1103151"/>
          </a:xfrm>
        </p:spPr>
        <p:txBody>
          <a:bodyPr/>
          <a:lstStyle>
            <a:lvl1pPr marL="0" indent="0" algn="l">
              <a:lnSpc>
                <a:spcPct val="100000"/>
              </a:lnSpc>
              <a:buNone/>
              <a:defRPr sz="19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dirty="0" err="1"/>
              <a:t>Clicka</a:t>
            </a:r>
            <a:r>
              <a:rPr lang="sv-SE" dirty="0"/>
              <a:t> här för att ändra format på underrubrik i bakgrunden</a:t>
            </a:r>
            <a:endParaRPr lang="en-GB" dirty="0"/>
          </a:p>
        </p:txBody>
      </p:sp>
      <p:cxnSp>
        <p:nvCxnSpPr>
          <p:cNvPr id="9" name="Rak 8"/>
          <p:cNvCxnSpPr/>
          <p:nvPr/>
        </p:nvCxnSpPr>
        <p:spPr>
          <a:xfrm>
            <a:off x="597648" y="5136775"/>
            <a:ext cx="1099670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ktangel 5"/>
          <p:cNvSpPr/>
          <p:nvPr/>
        </p:nvSpPr>
        <p:spPr>
          <a:xfrm>
            <a:off x="0" y="-1"/>
            <a:ext cx="12192000" cy="130969"/>
          </a:xfrm>
          <a:prstGeom prst="rect">
            <a:avLst/>
          </a:prstGeom>
          <a:solidFill>
            <a:srgbClr val="9966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Tree>
    <p:extLst>
      <p:ext uri="{BB962C8B-B14F-4D97-AF65-F5344CB8AC3E}">
        <p14:creationId xmlns:p14="http://schemas.microsoft.com/office/powerpoint/2010/main" val="220154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nb-NO"/>
              <a:t>Klikk for å redigere tittelstil</a:t>
            </a:r>
            <a:endParaRPr lang="en-GB"/>
          </a:p>
        </p:txBody>
      </p:sp>
      <p:sp>
        <p:nvSpPr>
          <p:cNvPr id="3" name="Platshållare för innehåll 2"/>
          <p:cNvSpPr>
            <a:spLocks noGrp="1"/>
          </p:cNvSpPr>
          <p:nvPr>
            <p:ph idx="1"/>
          </p:nvPr>
        </p:nvSpPr>
        <p:spPr>
          <a:xfrm>
            <a:off x="585693" y="1107125"/>
            <a:ext cx="10972800" cy="5082538"/>
          </a:xfrm>
        </p:spPr>
        <p:txBody>
          <a:bodyPr/>
          <a:lstStyle>
            <a:lvl1pPr marL="223838" indent="-223838">
              <a:spcBef>
                <a:spcPts val="1700"/>
              </a:spcBef>
              <a:buSzPct val="130000"/>
              <a:buFont typeface="Arial" panose="020B0604020202020204" pitchFamily="34" charset="0"/>
              <a:buChar char="•"/>
              <a:defRPr/>
            </a:lvl1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GB" dirty="0"/>
          </a:p>
        </p:txBody>
      </p:sp>
      <p:sp>
        <p:nvSpPr>
          <p:cNvPr id="6" name="Platshållare för bildnummer 5"/>
          <p:cNvSpPr>
            <a:spLocks noGrp="1"/>
          </p:cNvSpPr>
          <p:nvPr>
            <p:ph type="sldNum" sz="quarter" idx="12"/>
          </p:nvPr>
        </p:nvSpPr>
        <p:spPr/>
        <p:txBody>
          <a:bodyPr/>
          <a:lstStyle/>
          <a:p>
            <a:fld id="{DAFDC6DE-F557-4D89-B014-59769868BF07}" type="slidenum">
              <a:rPr lang="en-GB" smtClean="0">
                <a:solidFill>
                  <a:srgbClr val="08314C"/>
                </a:solidFill>
              </a:rPr>
              <a:pPr/>
              <a:t>‹#›</a:t>
            </a:fld>
            <a:endParaRPr lang="en-GB">
              <a:solidFill>
                <a:srgbClr val="08314C"/>
              </a:solidFill>
            </a:endParaRPr>
          </a:p>
        </p:txBody>
      </p:sp>
    </p:spTree>
    <p:extLst>
      <p:ext uri="{BB962C8B-B14F-4D97-AF65-F5344CB8AC3E}">
        <p14:creationId xmlns:p14="http://schemas.microsoft.com/office/powerpoint/2010/main" val="2433824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1_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a:solidFill>
                  <a:schemeClr val="accent4"/>
                </a:solidFill>
              </a:defRPr>
            </a:lvl1pPr>
          </a:lstStyle>
          <a:p>
            <a:r>
              <a:rPr lang="nb-NO"/>
              <a:t>Klikk for å redigere tittelstil</a:t>
            </a:r>
            <a:endParaRPr lang="en-GB" dirty="0"/>
          </a:p>
        </p:txBody>
      </p:sp>
      <p:sp>
        <p:nvSpPr>
          <p:cNvPr id="3" name="Platshållare för innehåll 2"/>
          <p:cNvSpPr>
            <a:spLocks noGrp="1"/>
          </p:cNvSpPr>
          <p:nvPr>
            <p:ph idx="1"/>
          </p:nvPr>
        </p:nvSpPr>
        <p:spPr>
          <a:xfrm>
            <a:off x="585693" y="1107125"/>
            <a:ext cx="10972800" cy="5082538"/>
          </a:xfrm>
        </p:spPr>
        <p:txBody>
          <a:bodyPr/>
          <a:lstStyle>
            <a:lvl1pPr marL="223838" indent="-223838">
              <a:spcBef>
                <a:spcPts val="1700"/>
              </a:spcBef>
              <a:buSzPct val="130000"/>
              <a:buFont typeface="Arial" panose="020B0604020202020204" pitchFamily="34" charset="0"/>
              <a:buChar char="•"/>
              <a:defRPr/>
            </a:lvl1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GB" dirty="0"/>
          </a:p>
        </p:txBody>
      </p:sp>
      <p:sp>
        <p:nvSpPr>
          <p:cNvPr id="6" name="Platshållare för bildnummer 5"/>
          <p:cNvSpPr>
            <a:spLocks noGrp="1"/>
          </p:cNvSpPr>
          <p:nvPr>
            <p:ph type="sldNum" sz="quarter" idx="12"/>
          </p:nvPr>
        </p:nvSpPr>
        <p:spPr/>
        <p:txBody>
          <a:bodyPr/>
          <a:lstStyle/>
          <a:p>
            <a:fld id="{DAFDC6DE-F557-4D89-B014-59769868BF07}" type="slidenum">
              <a:rPr lang="en-GB" smtClean="0">
                <a:solidFill>
                  <a:srgbClr val="08314C"/>
                </a:solidFill>
              </a:rPr>
              <a:pPr/>
              <a:t>‹#›</a:t>
            </a:fld>
            <a:endParaRPr lang="en-GB">
              <a:solidFill>
                <a:srgbClr val="08314C"/>
              </a:solidFill>
            </a:endParaRPr>
          </a:p>
        </p:txBody>
      </p:sp>
    </p:spTree>
    <p:extLst>
      <p:ext uri="{BB962C8B-B14F-4D97-AF65-F5344CB8AC3E}">
        <p14:creationId xmlns:p14="http://schemas.microsoft.com/office/powerpoint/2010/main" val="1677723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2_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nb-NO"/>
              <a:t>Klikk for å redigere tittelstil</a:t>
            </a:r>
            <a:endParaRPr lang="en-GB"/>
          </a:p>
        </p:txBody>
      </p:sp>
      <p:sp>
        <p:nvSpPr>
          <p:cNvPr id="3" name="Platshållare för innehåll 2"/>
          <p:cNvSpPr>
            <a:spLocks noGrp="1"/>
          </p:cNvSpPr>
          <p:nvPr>
            <p:ph idx="1"/>
          </p:nvPr>
        </p:nvSpPr>
        <p:spPr>
          <a:xfrm>
            <a:off x="585694" y="1107125"/>
            <a:ext cx="6777319" cy="5082538"/>
          </a:xfrm>
        </p:spPr>
        <p:txBody>
          <a:bodyPr/>
          <a:lstStyle>
            <a:lvl1pPr marL="223838" indent="-223838">
              <a:spcBef>
                <a:spcPts val="1700"/>
              </a:spcBef>
              <a:buSzPct val="130000"/>
              <a:buFont typeface="Arial" panose="020B0604020202020204" pitchFamily="34" charset="0"/>
              <a:buChar char="•"/>
              <a:defRPr/>
            </a:lvl1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GB" dirty="0"/>
          </a:p>
        </p:txBody>
      </p:sp>
      <p:sp>
        <p:nvSpPr>
          <p:cNvPr id="6" name="Platshållare för bildnummer 5"/>
          <p:cNvSpPr>
            <a:spLocks noGrp="1"/>
          </p:cNvSpPr>
          <p:nvPr>
            <p:ph type="sldNum" sz="quarter" idx="12"/>
          </p:nvPr>
        </p:nvSpPr>
        <p:spPr/>
        <p:txBody>
          <a:bodyPr/>
          <a:lstStyle/>
          <a:p>
            <a:fld id="{DAFDC6DE-F557-4D89-B014-59769868BF07}" type="slidenum">
              <a:rPr lang="en-GB" smtClean="0">
                <a:solidFill>
                  <a:srgbClr val="08314C"/>
                </a:solidFill>
              </a:rPr>
              <a:pPr/>
              <a:t>‹#›</a:t>
            </a:fld>
            <a:endParaRPr lang="en-GB">
              <a:solidFill>
                <a:srgbClr val="08314C"/>
              </a:solidFill>
            </a:endParaRPr>
          </a:p>
        </p:txBody>
      </p:sp>
      <p:sp>
        <p:nvSpPr>
          <p:cNvPr id="7" name="Platshållare för bild 6"/>
          <p:cNvSpPr>
            <a:spLocks noGrp="1"/>
          </p:cNvSpPr>
          <p:nvPr>
            <p:ph type="pic" sz="quarter" idx="13"/>
          </p:nvPr>
        </p:nvSpPr>
        <p:spPr>
          <a:xfrm>
            <a:off x="7804398" y="1138238"/>
            <a:ext cx="3957297" cy="3711668"/>
          </a:xfrm>
        </p:spPr>
        <p:txBody>
          <a:bodyPr/>
          <a:lstStyle>
            <a:lvl1pPr marL="0" indent="0">
              <a:buFont typeface="Arial" panose="020B0604020202020204" pitchFamily="34" charset="0"/>
              <a:buNone/>
              <a:defRPr/>
            </a:lvl1pPr>
          </a:lstStyle>
          <a:p>
            <a:r>
              <a:rPr lang="nb-NO"/>
              <a:t>Klikk ikonet for å legge til et bilde</a:t>
            </a:r>
            <a:endParaRPr lang="en-GB" dirty="0"/>
          </a:p>
        </p:txBody>
      </p:sp>
    </p:spTree>
    <p:extLst>
      <p:ext uri="{BB962C8B-B14F-4D97-AF65-F5344CB8AC3E}">
        <p14:creationId xmlns:p14="http://schemas.microsoft.com/office/powerpoint/2010/main" val="403103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_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nb-NO"/>
              <a:t>Klikk for å redigere tittelstil</a:t>
            </a:r>
            <a:endParaRPr lang="en-GB"/>
          </a:p>
        </p:txBody>
      </p:sp>
      <p:sp>
        <p:nvSpPr>
          <p:cNvPr id="3" name="Platshållare för innehåll 2"/>
          <p:cNvSpPr>
            <a:spLocks noGrp="1"/>
          </p:cNvSpPr>
          <p:nvPr>
            <p:ph idx="1"/>
          </p:nvPr>
        </p:nvSpPr>
        <p:spPr>
          <a:xfrm>
            <a:off x="585694" y="1107125"/>
            <a:ext cx="6777319" cy="5082538"/>
          </a:xfrm>
        </p:spPr>
        <p:txBody>
          <a:bodyPr/>
          <a:lstStyle>
            <a:lvl1pPr marL="223838" indent="-223838">
              <a:spcBef>
                <a:spcPts val="1700"/>
              </a:spcBef>
              <a:buSzPct val="130000"/>
              <a:buFont typeface="Arial" panose="020B0604020202020204" pitchFamily="34" charset="0"/>
              <a:buChar char="•"/>
              <a:defRPr/>
            </a:lvl1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GB" dirty="0"/>
          </a:p>
        </p:txBody>
      </p:sp>
      <p:sp>
        <p:nvSpPr>
          <p:cNvPr id="6" name="Platshållare för bildnummer 5"/>
          <p:cNvSpPr>
            <a:spLocks noGrp="1"/>
          </p:cNvSpPr>
          <p:nvPr>
            <p:ph type="sldNum" sz="quarter" idx="12"/>
          </p:nvPr>
        </p:nvSpPr>
        <p:spPr/>
        <p:txBody>
          <a:bodyPr/>
          <a:lstStyle/>
          <a:p>
            <a:fld id="{DAFDC6DE-F557-4D89-B014-59769868BF07}" type="slidenum">
              <a:rPr lang="en-GB" smtClean="0">
                <a:solidFill>
                  <a:srgbClr val="08314C"/>
                </a:solidFill>
              </a:rPr>
              <a:pPr/>
              <a:t>‹#›</a:t>
            </a:fld>
            <a:endParaRPr lang="en-GB">
              <a:solidFill>
                <a:srgbClr val="08314C"/>
              </a:solidFill>
            </a:endParaRPr>
          </a:p>
        </p:txBody>
      </p:sp>
      <p:sp>
        <p:nvSpPr>
          <p:cNvPr id="7" name="Platshållare för bild 6"/>
          <p:cNvSpPr>
            <a:spLocks noGrp="1"/>
          </p:cNvSpPr>
          <p:nvPr>
            <p:ph type="pic" sz="quarter" idx="13"/>
          </p:nvPr>
        </p:nvSpPr>
        <p:spPr>
          <a:xfrm>
            <a:off x="7601192" y="1138238"/>
            <a:ext cx="3957297" cy="1631856"/>
          </a:xfrm>
        </p:spPr>
        <p:txBody>
          <a:bodyPr/>
          <a:lstStyle>
            <a:lvl1pPr marL="0" indent="0">
              <a:buFont typeface="Arial" panose="020B0604020202020204" pitchFamily="34" charset="0"/>
              <a:buNone/>
              <a:defRPr/>
            </a:lvl1pPr>
          </a:lstStyle>
          <a:p>
            <a:r>
              <a:rPr lang="nb-NO"/>
              <a:t>Klikk ikonet for å legge til et bilde</a:t>
            </a:r>
            <a:endParaRPr lang="en-GB" dirty="0"/>
          </a:p>
        </p:txBody>
      </p:sp>
      <p:sp>
        <p:nvSpPr>
          <p:cNvPr id="8" name="Platshållare för bild 6"/>
          <p:cNvSpPr>
            <a:spLocks noGrp="1"/>
          </p:cNvSpPr>
          <p:nvPr>
            <p:ph type="pic" sz="quarter" idx="14"/>
          </p:nvPr>
        </p:nvSpPr>
        <p:spPr>
          <a:xfrm>
            <a:off x="7601192" y="2848022"/>
            <a:ext cx="3957297" cy="1631856"/>
          </a:xfrm>
        </p:spPr>
        <p:txBody>
          <a:bodyPr/>
          <a:lstStyle>
            <a:lvl1pPr marL="0" indent="0">
              <a:buFont typeface="Arial" panose="020B0604020202020204" pitchFamily="34" charset="0"/>
              <a:buNone/>
              <a:defRPr/>
            </a:lvl1pPr>
          </a:lstStyle>
          <a:p>
            <a:r>
              <a:rPr lang="nb-NO"/>
              <a:t>Klikk ikonet for å legge til et bilde</a:t>
            </a:r>
            <a:endParaRPr lang="en-GB" dirty="0"/>
          </a:p>
        </p:txBody>
      </p:sp>
      <p:sp>
        <p:nvSpPr>
          <p:cNvPr id="9" name="Platshållare för bild 6"/>
          <p:cNvSpPr>
            <a:spLocks noGrp="1"/>
          </p:cNvSpPr>
          <p:nvPr>
            <p:ph type="pic" sz="quarter" idx="15"/>
          </p:nvPr>
        </p:nvSpPr>
        <p:spPr>
          <a:xfrm>
            <a:off x="7601192" y="4557807"/>
            <a:ext cx="3957297" cy="1631856"/>
          </a:xfrm>
        </p:spPr>
        <p:txBody>
          <a:bodyPr/>
          <a:lstStyle>
            <a:lvl1pPr marL="0" indent="0">
              <a:buFont typeface="Arial" panose="020B0604020202020204" pitchFamily="34" charset="0"/>
              <a:buNone/>
              <a:defRPr/>
            </a:lvl1pPr>
          </a:lstStyle>
          <a:p>
            <a:r>
              <a:rPr lang="nb-NO"/>
              <a:t>Klikk ikonet for å legge til et bilde</a:t>
            </a:r>
            <a:endParaRPr lang="en-GB" dirty="0"/>
          </a:p>
        </p:txBody>
      </p:sp>
    </p:spTree>
    <p:extLst>
      <p:ext uri="{BB962C8B-B14F-4D97-AF65-F5344CB8AC3E}">
        <p14:creationId xmlns:p14="http://schemas.microsoft.com/office/powerpoint/2010/main" val="354398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15_text only">
    <p:spTree>
      <p:nvGrpSpPr>
        <p:cNvPr id="1" name="Shape 43"/>
        <p:cNvGrpSpPr/>
        <p:nvPr/>
      </p:nvGrpSpPr>
      <p:grpSpPr>
        <a:xfrm>
          <a:off x="0" y="0"/>
          <a:ext cx="0" cy="0"/>
          <a:chOff x="0" y="0"/>
          <a:chExt cx="0" cy="0"/>
        </a:xfrm>
      </p:grpSpPr>
      <p:sp>
        <p:nvSpPr>
          <p:cNvPr id="44" name="Shape 44"/>
          <p:cNvSpPr txBox="1">
            <a:spLocks noGrp="1"/>
          </p:cNvSpPr>
          <p:nvPr>
            <p:ph type="ftr" idx="11"/>
          </p:nvPr>
        </p:nvSpPr>
        <p:spPr>
          <a:xfrm>
            <a:off x="609600" y="6400800"/>
            <a:ext cx="9550400" cy="3652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067" b="0" i="0" u="none" strike="noStrike" cap="none">
                <a:solidFill>
                  <a:srgbClr val="4C4C4C"/>
                </a:solidFill>
                <a:latin typeface="Arial"/>
                <a:ea typeface="Arial"/>
                <a:cs typeface="Arial"/>
                <a:sym typeface="Arial"/>
              </a:defRPr>
            </a:lvl1pPr>
            <a:lvl2pPr marL="609585" marR="0" lvl="1" indent="0" algn="l" rtl="0">
              <a:spcBef>
                <a:spcPts val="0"/>
              </a:spcBef>
              <a:spcAft>
                <a:spcPts val="0"/>
              </a:spcAft>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spcAft>
                <a:spcPts val="0"/>
              </a:spcAft>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spcAft>
                <a:spcPts val="0"/>
              </a:spcAft>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spcAft>
                <a:spcPts val="0"/>
              </a:spcAft>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kern="0"/>
          </a:p>
        </p:txBody>
      </p:sp>
      <p:sp>
        <p:nvSpPr>
          <p:cNvPr id="45" name="Shape 45"/>
          <p:cNvSpPr txBox="1">
            <a:spLocks noGrp="1"/>
          </p:cNvSpPr>
          <p:nvPr>
            <p:ph type="sldNum" idx="12"/>
          </p:nvPr>
        </p:nvSpPr>
        <p:spPr>
          <a:xfrm>
            <a:off x="-101600" y="6400800"/>
            <a:ext cx="711200" cy="365200"/>
          </a:xfrm>
          <a:prstGeom prst="rect">
            <a:avLst/>
          </a:prstGeom>
          <a:noFill/>
          <a:ln>
            <a:noFill/>
          </a:ln>
        </p:spPr>
        <p:txBody>
          <a:bodyPr lIns="91425" tIns="0" rIns="91425" bIns="18275" anchor="ctr" anchorCtr="0">
            <a:noAutofit/>
          </a:bodyPr>
          <a:lstStyle/>
          <a:p>
            <a:pPr algn="r">
              <a:buSzPct val="25000"/>
            </a:pPr>
            <a:fld id="{00000000-1234-1234-1234-123412341234}" type="slidenum">
              <a:rPr lang="en-US" sz="1067" kern="0">
                <a:solidFill>
                  <a:srgbClr val="000000"/>
                </a:solidFill>
                <a:cs typeface="Arial"/>
                <a:sym typeface="Arial"/>
              </a:rPr>
              <a:pPr algn="r">
                <a:buSzPct val="25000"/>
              </a:pPr>
              <a:t>‹#›</a:t>
            </a:fld>
            <a:endParaRPr lang="en-US" sz="1067" kern="0">
              <a:solidFill>
                <a:srgbClr val="000000"/>
              </a:solidFill>
              <a:cs typeface="Arial"/>
              <a:sym typeface="Arial"/>
            </a:endParaRPr>
          </a:p>
        </p:txBody>
      </p:sp>
      <p:sp>
        <p:nvSpPr>
          <p:cNvPr id="46" name="Shape 46"/>
          <p:cNvSpPr txBox="1">
            <a:spLocks noGrp="1"/>
          </p:cNvSpPr>
          <p:nvPr>
            <p:ph type="title"/>
          </p:nvPr>
        </p:nvSpPr>
        <p:spPr>
          <a:xfrm>
            <a:off x="914400" y="0"/>
            <a:ext cx="10363200" cy="1371600"/>
          </a:xfrm>
          <a:prstGeom prst="rect">
            <a:avLst/>
          </a:prstGeom>
          <a:noFill/>
          <a:ln>
            <a:noFill/>
          </a:ln>
        </p:spPr>
        <p:txBody>
          <a:bodyPr lIns="91425" tIns="91425" rIns="91425" bIns="91425" anchor="b" anchorCtr="0"/>
          <a:lstStyle>
            <a:lvl1pPr marL="0" marR="0" lvl="0" indent="0" algn="l" rtl="0">
              <a:spcBef>
                <a:spcPts val="0"/>
              </a:spcBef>
              <a:spcAft>
                <a:spcPts val="0"/>
              </a:spcAft>
              <a:buFont typeface="Proxima Nova"/>
              <a:buNone/>
              <a:defRPr sz="3733" b="0" i="0" u="none" strike="noStrike" cap="none">
                <a:solidFill>
                  <a:srgbClr val="000000"/>
                </a:solidFill>
                <a:latin typeface="Proxima Nova"/>
                <a:ea typeface="Proxima Nova"/>
                <a:cs typeface="Proxima Nova"/>
                <a:sym typeface="Proxima Nova"/>
              </a:defRPr>
            </a:lvl1pPr>
            <a:lvl2pPr marL="0" marR="0" lvl="1" indent="0" algn="ctr" rtl="0">
              <a:spcBef>
                <a:spcPts val="0"/>
              </a:spcBef>
              <a:spcAft>
                <a:spcPts val="0"/>
              </a:spcAft>
              <a:buNone/>
              <a:defRPr sz="5867"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5867"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5867"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5867" b="0" i="0" u="none" strike="noStrike" cap="none">
                <a:solidFill>
                  <a:schemeClr val="dk1"/>
                </a:solidFill>
                <a:latin typeface="Calibri"/>
                <a:ea typeface="Calibri"/>
                <a:cs typeface="Calibri"/>
                <a:sym typeface="Calibri"/>
              </a:defRPr>
            </a:lvl5pPr>
            <a:lvl6pPr marL="609585" marR="0" lvl="5" indent="0" algn="ctr" rtl="0">
              <a:spcBef>
                <a:spcPts val="0"/>
              </a:spcBef>
              <a:spcAft>
                <a:spcPts val="0"/>
              </a:spcAft>
              <a:buNone/>
              <a:defRPr sz="5867" b="0" i="0" u="none" strike="noStrike" cap="none">
                <a:solidFill>
                  <a:schemeClr val="dk1"/>
                </a:solidFill>
                <a:latin typeface="Calibri"/>
                <a:ea typeface="Calibri"/>
                <a:cs typeface="Calibri"/>
                <a:sym typeface="Calibri"/>
              </a:defRPr>
            </a:lvl6pPr>
            <a:lvl7pPr marL="1219170" marR="0" lvl="6" indent="0" algn="ctr" rtl="0">
              <a:spcBef>
                <a:spcPts val="0"/>
              </a:spcBef>
              <a:spcAft>
                <a:spcPts val="0"/>
              </a:spcAft>
              <a:buNone/>
              <a:defRPr sz="5867" b="0" i="0" u="none" strike="noStrike" cap="none">
                <a:solidFill>
                  <a:schemeClr val="dk1"/>
                </a:solidFill>
                <a:latin typeface="Calibri"/>
                <a:ea typeface="Calibri"/>
                <a:cs typeface="Calibri"/>
                <a:sym typeface="Calibri"/>
              </a:defRPr>
            </a:lvl7pPr>
            <a:lvl8pPr marL="1828754" marR="0" lvl="7" indent="0" algn="ctr" rtl="0">
              <a:spcBef>
                <a:spcPts val="0"/>
              </a:spcBef>
              <a:spcAft>
                <a:spcPts val="0"/>
              </a:spcAft>
              <a:buNone/>
              <a:defRPr sz="5867" b="0" i="0" u="none" strike="noStrike" cap="none">
                <a:solidFill>
                  <a:schemeClr val="dk1"/>
                </a:solidFill>
                <a:latin typeface="Calibri"/>
                <a:ea typeface="Calibri"/>
                <a:cs typeface="Calibri"/>
                <a:sym typeface="Calibri"/>
              </a:defRPr>
            </a:lvl8pPr>
            <a:lvl9pPr marL="2438339" marR="0" lvl="8" indent="0" algn="ctr" rtl="0">
              <a:spcBef>
                <a:spcPts val="0"/>
              </a:spcBef>
              <a:spcAft>
                <a:spcPts val="0"/>
              </a:spcAft>
              <a:buNone/>
              <a:defRPr sz="5867"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body" idx="1"/>
          </p:nvPr>
        </p:nvSpPr>
        <p:spPr>
          <a:xfrm>
            <a:off x="914400" y="1723483"/>
            <a:ext cx="10363200" cy="4366400"/>
          </a:xfrm>
          <a:prstGeom prst="rect">
            <a:avLst/>
          </a:prstGeom>
          <a:noFill/>
          <a:ln>
            <a:noFill/>
          </a:ln>
        </p:spPr>
        <p:txBody>
          <a:bodyPr lIns="91425" tIns="91425" rIns="91425" bIns="91425" anchor="t" anchorCtr="0"/>
          <a:lstStyle>
            <a:lvl1pPr marL="0" marR="0" lvl="0" indent="0" algn="l" rtl="0">
              <a:lnSpc>
                <a:spcPct val="110000"/>
              </a:lnSpc>
              <a:spcBef>
                <a:spcPts val="373"/>
              </a:spcBef>
              <a:spcAft>
                <a:spcPts val="0"/>
              </a:spcAft>
              <a:buClr>
                <a:srgbClr val="000000"/>
              </a:buClr>
              <a:buSzPct val="100000"/>
              <a:buFont typeface="Proxima Nova"/>
              <a:buNone/>
              <a:defRPr sz="2667" b="0" i="0" u="none" strike="noStrike" cap="none">
                <a:solidFill>
                  <a:srgbClr val="000000"/>
                </a:solidFill>
                <a:latin typeface="Proxima Nova"/>
                <a:ea typeface="Proxima Nova"/>
                <a:cs typeface="Proxima Nova"/>
                <a:sym typeface="Proxima Nova"/>
              </a:defRPr>
            </a:lvl1pPr>
            <a:lvl2pPr marL="990575" marR="0" lvl="1" indent="-228594" algn="l" rtl="0">
              <a:spcBef>
                <a:spcPts val="480"/>
              </a:spcBef>
              <a:spcAft>
                <a:spcPts val="0"/>
              </a:spcAft>
              <a:buClr>
                <a:schemeClr val="dk1"/>
              </a:buClr>
              <a:buSzPct val="100000"/>
              <a:buFont typeface="Proxima Nova"/>
              <a:buChar char="●"/>
              <a:defRPr sz="2667" b="0" i="0" u="none" strike="noStrike" cap="none">
                <a:solidFill>
                  <a:schemeClr val="dk1"/>
                </a:solidFill>
                <a:latin typeface="Proxima Nova"/>
                <a:ea typeface="Proxima Nova"/>
                <a:cs typeface="Proxima Nova"/>
                <a:sym typeface="Proxima Nova"/>
              </a:defRPr>
            </a:lvl2pPr>
            <a:lvl3pPr marL="1523962" marR="0" lvl="2" indent="-152396" algn="l" rtl="0">
              <a:spcBef>
                <a:spcPts val="480"/>
              </a:spcBef>
              <a:spcAft>
                <a:spcPts val="0"/>
              </a:spcAft>
              <a:buClr>
                <a:schemeClr val="dk1"/>
              </a:buClr>
              <a:buSzPct val="100000"/>
              <a:buFont typeface="Proxima Nova"/>
              <a:buChar char="○"/>
              <a:defRPr sz="2400" b="0" i="0" u="none" strike="noStrike" cap="none">
                <a:solidFill>
                  <a:schemeClr val="dk1"/>
                </a:solidFill>
                <a:latin typeface="Proxima Nova"/>
                <a:ea typeface="Proxima Nova"/>
                <a:cs typeface="Proxima Nova"/>
                <a:sym typeface="Proxima Nova"/>
              </a:defRPr>
            </a:lvl3pPr>
            <a:lvl4pPr marL="2133547" marR="0" lvl="3" indent="-152396" algn="l" rtl="0">
              <a:spcBef>
                <a:spcPts val="480"/>
              </a:spcBef>
              <a:spcAft>
                <a:spcPts val="0"/>
              </a:spcAft>
              <a:buClr>
                <a:schemeClr val="dk1"/>
              </a:buClr>
              <a:buSzPct val="100000"/>
              <a:buFont typeface="Proxima Nova"/>
              <a:buChar char="■"/>
              <a:defRPr sz="2400" b="0" i="0" u="none" strike="noStrike" cap="none">
                <a:solidFill>
                  <a:schemeClr val="dk1"/>
                </a:solidFill>
                <a:latin typeface="Proxima Nova"/>
                <a:ea typeface="Proxima Nova"/>
                <a:cs typeface="Proxima Nova"/>
                <a:sym typeface="Proxima Nova"/>
              </a:defRPr>
            </a:lvl4pPr>
            <a:lvl5pPr marL="2743131" marR="0" lvl="4" indent="-152396" algn="l" rtl="0">
              <a:spcBef>
                <a:spcPts val="480"/>
              </a:spcBef>
              <a:spcAft>
                <a:spcPts val="0"/>
              </a:spcAft>
              <a:buClr>
                <a:schemeClr val="dk1"/>
              </a:buClr>
              <a:buSzPct val="100000"/>
              <a:buFont typeface="Proxima Nova"/>
              <a:buChar char="»"/>
              <a:defRPr sz="2400" b="0" i="0" u="none" strike="noStrike" cap="none">
                <a:solidFill>
                  <a:schemeClr val="dk1"/>
                </a:solidFill>
                <a:latin typeface="Proxima Nova"/>
                <a:ea typeface="Proxima Nova"/>
                <a:cs typeface="Proxima Nova"/>
                <a:sym typeface="Proxima Nova"/>
              </a:defRPr>
            </a:lvl5pPr>
            <a:lvl6pPr marL="3352716" marR="0" lvl="5" indent="-135463" algn="l" rtl="0">
              <a:spcBef>
                <a:spcPts val="533"/>
              </a:spcBef>
              <a:buClr>
                <a:schemeClr val="dk1"/>
              </a:buClr>
              <a:buSzPct val="100000"/>
              <a:buFont typeface="Proxima Nova"/>
              <a:buChar char="•"/>
              <a:defRPr sz="2400" b="0" i="0" u="none" strike="noStrike" cap="none">
                <a:solidFill>
                  <a:schemeClr val="dk1"/>
                </a:solidFill>
                <a:latin typeface="Proxima Nova"/>
                <a:ea typeface="Proxima Nova"/>
                <a:cs typeface="Proxima Nova"/>
                <a:sym typeface="Proxima Nova"/>
              </a:defRPr>
            </a:lvl6pPr>
            <a:lvl7pPr marL="3962301" marR="0" lvl="6" indent="-135463" algn="l" rtl="0">
              <a:spcBef>
                <a:spcPts val="533"/>
              </a:spcBef>
              <a:buClr>
                <a:schemeClr val="dk1"/>
              </a:buClr>
              <a:buSzPct val="100000"/>
              <a:buFont typeface="Proxima Nova"/>
              <a:buChar char="•"/>
              <a:defRPr sz="2400" b="0" i="0" u="none" strike="noStrike" cap="none">
                <a:solidFill>
                  <a:schemeClr val="dk1"/>
                </a:solidFill>
                <a:latin typeface="Proxima Nova"/>
                <a:ea typeface="Proxima Nova"/>
                <a:cs typeface="Proxima Nova"/>
                <a:sym typeface="Proxima Nova"/>
              </a:defRPr>
            </a:lvl7pPr>
            <a:lvl8pPr marL="4571886" marR="0" lvl="7" indent="-135463" algn="l" rtl="0">
              <a:spcBef>
                <a:spcPts val="533"/>
              </a:spcBef>
              <a:buClr>
                <a:schemeClr val="dk1"/>
              </a:buClr>
              <a:buSzPct val="100000"/>
              <a:buFont typeface="Proxima Nova"/>
              <a:buChar char="•"/>
              <a:defRPr sz="2400" b="0" i="0" u="none" strike="noStrike" cap="none">
                <a:solidFill>
                  <a:schemeClr val="dk1"/>
                </a:solidFill>
                <a:latin typeface="Proxima Nova"/>
                <a:ea typeface="Proxima Nova"/>
                <a:cs typeface="Proxima Nova"/>
                <a:sym typeface="Proxima Nova"/>
              </a:defRPr>
            </a:lvl8pPr>
            <a:lvl9pPr marL="5181470" marR="0" lvl="8" indent="-135463" algn="l" rtl="0">
              <a:spcBef>
                <a:spcPts val="533"/>
              </a:spcBef>
              <a:buClr>
                <a:schemeClr val="dk1"/>
              </a:buClr>
              <a:buSzPct val="100000"/>
              <a:buFont typeface="Proxima Nova"/>
              <a:buChar char="•"/>
              <a:defRPr sz="2400" b="0" i="0" u="none" strike="noStrike" cap="none">
                <a:solidFill>
                  <a:schemeClr val="dk1"/>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59507997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ustom Layout 13">
    <p:bg>
      <p:bgPr>
        <a:blipFill>
          <a:blip r:embed="rId2">
            <a:alphaModFix/>
          </a:blip>
          <a:stretch>
            <a:fillRect/>
          </a:stretch>
        </a:blipFill>
        <a:effectLst/>
      </p:bgPr>
    </p:bg>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179133" y="139333"/>
            <a:ext cx="6143200" cy="467600"/>
          </a:xfrm>
          <a:prstGeom prst="rect">
            <a:avLst/>
          </a:prstGeom>
          <a:noFill/>
          <a:ln>
            <a:noFill/>
          </a:ln>
        </p:spPr>
        <p:txBody>
          <a:bodyPr lIns="91425" tIns="91425" rIns="91425" bIns="91425" anchor="ctr" anchorCtr="0"/>
          <a:lstStyle>
            <a:lvl1pPr lvl="0" rtl="0">
              <a:spcBef>
                <a:spcPts val="0"/>
              </a:spcBef>
              <a:buNone/>
              <a:defRPr sz="3200" b="1">
                <a:solidFill>
                  <a:srgbClr val="FFFFFF"/>
                </a:solidFill>
              </a:defRPr>
            </a:lvl1pPr>
            <a:lvl2pPr lvl="1" rtl="0">
              <a:spcBef>
                <a:spcPts val="0"/>
              </a:spcBef>
              <a:buNone/>
              <a:defRPr>
                <a:solidFill>
                  <a:srgbClr val="434343"/>
                </a:solidFill>
              </a:defRPr>
            </a:lvl2pPr>
            <a:lvl3pPr lvl="2" rtl="0">
              <a:spcBef>
                <a:spcPts val="0"/>
              </a:spcBef>
              <a:buNone/>
              <a:defRPr>
                <a:solidFill>
                  <a:srgbClr val="434343"/>
                </a:solidFill>
              </a:defRPr>
            </a:lvl3pPr>
            <a:lvl4pPr lvl="3" rtl="0">
              <a:spcBef>
                <a:spcPts val="0"/>
              </a:spcBef>
              <a:buNone/>
              <a:defRPr>
                <a:solidFill>
                  <a:srgbClr val="434343"/>
                </a:solidFill>
              </a:defRPr>
            </a:lvl4pPr>
            <a:lvl5pPr lvl="4" rtl="0">
              <a:spcBef>
                <a:spcPts val="0"/>
              </a:spcBef>
              <a:buNone/>
              <a:defRPr>
                <a:solidFill>
                  <a:srgbClr val="434343"/>
                </a:solidFill>
              </a:defRPr>
            </a:lvl5pPr>
            <a:lvl6pPr lvl="5" rtl="0">
              <a:spcBef>
                <a:spcPts val="0"/>
              </a:spcBef>
              <a:buNone/>
              <a:defRPr>
                <a:solidFill>
                  <a:srgbClr val="434343"/>
                </a:solidFill>
              </a:defRPr>
            </a:lvl6pPr>
            <a:lvl7pPr lvl="6" rtl="0">
              <a:spcBef>
                <a:spcPts val="0"/>
              </a:spcBef>
              <a:buNone/>
              <a:defRPr>
                <a:solidFill>
                  <a:srgbClr val="434343"/>
                </a:solidFill>
              </a:defRPr>
            </a:lvl7pPr>
            <a:lvl8pPr lvl="7" rtl="0">
              <a:spcBef>
                <a:spcPts val="0"/>
              </a:spcBef>
              <a:buNone/>
              <a:defRPr>
                <a:solidFill>
                  <a:srgbClr val="434343"/>
                </a:solidFill>
              </a:defRPr>
            </a:lvl8pPr>
            <a:lvl9pPr lvl="8" rtl="0">
              <a:spcBef>
                <a:spcPts val="0"/>
              </a:spcBef>
              <a:buNone/>
              <a:defRPr>
                <a:solidFill>
                  <a:srgbClr val="434343"/>
                </a:solidFill>
              </a:defRPr>
            </a:lvl9pPr>
          </a:lstStyle>
          <a:p>
            <a:endParaRPr/>
          </a:p>
        </p:txBody>
      </p:sp>
    </p:spTree>
    <p:extLst>
      <p:ext uri="{BB962C8B-B14F-4D97-AF65-F5344CB8AC3E}">
        <p14:creationId xmlns:p14="http://schemas.microsoft.com/office/powerpoint/2010/main" val="395808487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graphic top, text bottom">
    <p:spTree>
      <p:nvGrpSpPr>
        <p:cNvPr id="1" name="Shape 115"/>
        <p:cNvGrpSpPr/>
        <p:nvPr/>
      </p:nvGrpSpPr>
      <p:grpSpPr>
        <a:xfrm>
          <a:off x="0" y="0"/>
          <a:ext cx="0" cy="0"/>
          <a:chOff x="0" y="0"/>
          <a:chExt cx="0" cy="0"/>
        </a:xfrm>
      </p:grpSpPr>
      <p:sp>
        <p:nvSpPr>
          <p:cNvPr id="116" name="Shape 116"/>
          <p:cNvSpPr txBox="1">
            <a:spLocks noGrp="1"/>
          </p:cNvSpPr>
          <p:nvPr>
            <p:ph type="sldNum" idx="12"/>
          </p:nvPr>
        </p:nvSpPr>
        <p:spPr>
          <a:xfrm>
            <a:off x="137769" y="6311924"/>
            <a:ext cx="480800" cy="524800"/>
          </a:xfrm>
          <a:prstGeom prst="rect">
            <a:avLst/>
          </a:prstGeom>
        </p:spPr>
        <p:txBody>
          <a:bodyPr lIns="91425" tIns="91425" rIns="91425" bIns="91425" anchor="ctr" anchorCtr="0">
            <a:noAutofit/>
          </a:bodyPr>
          <a:lstStyle/>
          <a:p>
            <a:fld id="{00000000-1234-1234-1234-123412341234}" type="slidenum">
              <a:rPr lang="en" sz="1867" kern="0">
                <a:solidFill>
                  <a:srgbClr val="000000"/>
                </a:solidFill>
                <a:cs typeface="Arial"/>
                <a:sym typeface="Arial"/>
              </a:rPr>
              <a:pPr/>
              <a:t>‹#›</a:t>
            </a:fld>
            <a:endParaRPr lang="en" sz="1867" kern="0">
              <a:solidFill>
                <a:srgbClr val="000000"/>
              </a:solidFill>
              <a:cs typeface="Arial"/>
              <a:sym typeface="Arial"/>
            </a:endParaRPr>
          </a:p>
        </p:txBody>
      </p:sp>
      <p:sp>
        <p:nvSpPr>
          <p:cNvPr id="117" name="Shape 117"/>
          <p:cNvSpPr txBox="1">
            <a:spLocks noGrp="1"/>
          </p:cNvSpPr>
          <p:nvPr>
            <p:ph type="body" idx="1"/>
          </p:nvPr>
        </p:nvSpPr>
        <p:spPr>
          <a:xfrm>
            <a:off x="1102200" y="5212664"/>
            <a:ext cx="9987600" cy="524800"/>
          </a:xfrm>
          <a:prstGeom prst="rect">
            <a:avLst/>
          </a:prstGeom>
        </p:spPr>
        <p:txBody>
          <a:bodyPr lIns="91425" tIns="91425" rIns="91425" bIns="91425" anchor="t" anchorCtr="0"/>
          <a:lstStyle>
            <a:lvl1pPr lvl="0" algn="ctr" rtl="0">
              <a:spcBef>
                <a:spcPts val="0"/>
              </a:spcBef>
              <a:spcAft>
                <a:spcPts val="0"/>
              </a:spcAft>
              <a:defRPr sz="1867"/>
            </a:lvl1pPr>
            <a:lvl2pPr lvl="1" algn="ctr" rtl="0">
              <a:spcBef>
                <a:spcPts val="0"/>
              </a:spcBef>
              <a:spcAft>
                <a:spcPts val="0"/>
              </a:spcAft>
              <a:defRPr sz="1867"/>
            </a:lvl2pPr>
            <a:lvl3pPr lvl="2" algn="ctr" rtl="0">
              <a:spcBef>
                <a:spcPts val="0"/>
              </a:spcBef>
              <a:spcAft>
                <a:spcPts val="0"/>
              </a:spcAft>
              <a:defRPr sz="1867"/>
            </a:lvl3pPr>
            <a:lvl4pPr lvl="3" algn="ctr" rtl="0">
              <a:spcBef>
                <a:spcPts val="0"/>
              </a:spcBef>
              <a:spcAft>
                <a:spcPts val="0"/>
              </a:spcAft>
              <a:defRPr sz="1867"/>
            </a:lvl4pPr>
            <a:lvl5pPr lvl="4" algn="ctr" rtl="0">
              <a:spcBef>
                <a:spcPts val="0"/>
              </a:spcBef>
              <a:spcAft>
                <a:spcPts val="0"/>
              </a:spcAft>
              <a:defRPr sz="1867"/>
            </a:lvl5pPr>
            <a:lvl6pPr lvl="5" algn="ctr" rtl="0">
              <a:spcBef>
                <a:spcPts val="0"/>
              </a:spcBef>
              <a:spcAft>
                <a:spcPts val="0"/>
              </a:spcAft>
              <a:defRPr sz="1867"/>
            </a:lvl6pPr>
            <a:lvl7pPr lvl="6" algn="ctr" rtl="0">
              <a:spcBef>
                <a:spcPts val="0"/>
              </a:spcBef>
              <a:spcAft>
                <a:spcPts val="0"/>
              </a:spcAft>
              <a:defRPr sz="1867"/>
            </a:lvl7pPr>
            <a:lvl8pPr lvl="7" algn="ctr" rtl="0">
              <a:spcBef>
                <a:spcPts val="0"/>
              </a:spcBef>
              <a:spcAft>
                <a:spcPts val="0"/>
              </a:spcAft>
              <a:defRPr sz="1867"/>
            </a:lvl8pPr>
            <a:lvl9pPr lvl="8" algn="ctr" rtl="0">
              <a:spcBef>
                <a:spcPts val="0"/>
              </a:spcBef>
              <a:spcAft>
                <a:spcPts val="0"/>
              </a:spcAft>
              <a:defRPr sz="1867"/>
            </a:lvl9pPr>
          </a:lstStyle>
          <a:p>
            <a:endParaRPr/>
          </a:p>
        </p:txBody>
      </p:sp>
      <p:sp>
        <p:nvSpPr>
          <p:cNvPr id="118" name="Shape 118"/>
          <p:cNvSpPr txBox="1">
            <a:spLocks noGrp="1"/>
          </p:cNvSpPr>
          <p:nvPr>
            <p:ph type="title"/>
          </p:nvPr>
        </p:nvSpPr>
        <p:spPr>
          <a:xfrm>
            <a:off x="1102200" y="0"/>
            <a:ext cx="9987600" cy="1417600"/>
          </a:xfrm>
          <a:prstGeom prst="rect">
            <a:avLst/>
          </a:prstGeom>
        </p:spPr>
        <p:txBody>
          <a:bodyPr lIns="91425" tIns="91425" rIns="91425" bIns="91425" anchor="b" anchorCtr="0"/>
          <a:lstStyle>
            <a:lvl1pPr lvl="0" rtl="0">
              <a:spcBef>
                <a:spcPts val="0"/>
              </a:spcBef>
              <a:buFont typeface="Proxima Nova"/>
              <a:buNone/>
              <a:defRPr b="0">
                <a:latin typeface="Proxima Nova"/>
                <a:ea typeface="Proxima Nova"/>
                <a:cs typeface="Proxima Nova"/>
                <a:sym typeface="Proxima Nova"/>
              </a:defRPr>
            </a:lvl1pPr>
            <a:lvl2pPr lvl="1" rtl="0">
              <a:spcBef>
                <a:spcPts val="0"/>
              </a:spcBef>
              <a:buClr>
                <a:schemeClr val="dk1"/>
              </a:buClr>
              <a:buFont typeface="Proxima Nova"/>
              <a:buNone/>
              <a:defRPr b="0">
                <a:solidFill>
                  <a:schemeClr val="dk1"/>
                </a:solidFill>
                <a:latin typeface="Proxima Nova"/>
                <a:ea typeface="Proxima Nova"/>
                <a:cs typeface="Proxima Nova"/>
                <a:sym typeface="Proxima Nova"/>
              </a:defRPr>
            </a:lvl2pPr>
            <a:lvl3pPr lvl="2" rtl="0">
              <a:spcBef>
                <a:spcPts val="0"/>
              </a:spcBef>
              <a:buClr>
                <a:schemeClr val="dk1"/>
              </a:buClr>
              <a:buFont typeface="Proxima Nova"/>
              <a:buNone/>
              <a:defRPr b="0">
                <a:solidFill>
                  <a:schemeClr val="dk1"/>
                </a:solidFill>
                <a:latin typeface="Proxima Nova"/>
                <a:ea typeface="Proxima Nova"/>
                <a:cs typeface="Proxima Nova"/>
                <a:sym typeface="Proxima Nova"/>
              </a:defRPr>
            </a:lvl3pPr>
            <a:lvl4pPr lvl="3" rtl="0">
              <a:spcBef>
                <a:spcPts val="0"/>
              </a:spcBef>
              <a:buClr>
                <a:schemeClr val="dk1"/>
              </a:buClr>
              <a:buFont typeface="Proxima Nova"/>
              <a:buNone/>
              <a:defRPr b="0">
                <a:solidFill>
                  <a:schemeClr val="dk1"/>
                </a:solidFill>
                <a:latin typeface="Proxima Nova"/>
                <a:ea typeface="Proxima Nova"/>
                <a:cs typeface="Proxima Nova"/>
                <a:sym typeface="Proxima Nova"/>
              </a:defRPr>
            </a:lvl4pPr>
            <a:lvl5pPr lvl="4" rtl="0">
              <a:spcBef>
                <a:spcPts val="0"/>
              </a:spcBef>
              <a:buClr>
                <a:schemeClr val="dk1"/>
              </a:buClr>
              <a:buFont typeface="Proxima Nova"/>
              <a:buNone/>
              <a:defRPr b="0">
                <a:solidFill>
                  <a:schemeClr val="dk1"/>
                </a:solidFill>
                <a:latin typeface="Proxima Nova"/>
                <a:ea typeface="Proxima Nova"/>
                <a:cs typeface="Proxima Nova"/>
                <a:sym typeface="Proxima Nova"/>
              </a:defRPr>
            </a:lvl5pPr>
            <a:lvl6pPr lvl="5" rtl="0">
              <a:spcBef>
                <a:spcPts val="0"/>
              </a:spcBef>
              <a:buClr>
                <a:schemeClr val="dk1"/>
              </a:buClr>
              <a:buFont typeface="Proxima Nova"/>
              <a:buNone/>
              <a:defRPr b="0">
                <a:solidFill>
                  <a:schemeClr val="dk1"/>
                </a:solidFill>
                <a:latin typeface="Proxima Nova"/>
                <a:ea typeface="Proxima Nova"/>
                <a:cs typeface="Proxima Nova"/>
                <a:sym typeface="Proxima Nova"/>
              </a:defRPr>
            </a:lvl6pPr>
            <a:lvl7pPr lvl="6" rtl="0">
              <a:spcBef>
                <a:spcPts val="0"/>
              </a:spcBef>
              <a:buClr>
                <a:schemeClr val="dk1"/>
              </a:buClr>
              <a:buFont typeface="Proxima Nova"/>
              <a:buNone/>
              <a:defRPr b="0">
                <a:solidFill>
                  <a:schemeClr val="dk1"/>
                </a:solidFill>
                <a:latin typeface="Proxima Nova"/>
                <a:ea typeface="Proxima Nova"/>
                <a:cs typeface="Proxima Nova"/>
                <a:sym typeface="Proxima Nova"/>
              </a:defRPr>
            </a:lvl7pPr>
            <a:lvl8pPr lvl="7" rtl="0">
              <a:spcBef>
                <a:spcPts val="0"/>
              </a:spcBef>
              <a:buClr>
                <a:schemeClr val="dk1"/>
              </a:buClr>
              <a:buFont typeface="Proxima Nova"/>
              <a:buNone/>
              <a:defRPr b="0">
                <a:solidFill>
                  <a:schemeClr val="dk1"/>
                </a:solidFill>
                <a:latin typeface="Proxima Nova"/>
                <a:ea typeface="Proxima Nova"/>
                <a:cs typeface="Proxima Nova"/>
                <a:sym typeface="Proxima Nova"/>
              </a:defRPr>
            </a:lvl8pPr>
            <a:lvl9pPr lvl="8" rtl="0">
              <a:spcBef>
                <a:spcPts val="0"/>
              </a:spcBef>
              <a:buClr>
                <a:schemeClr val="dk1"/>
              </a:buClr>
              <a:buFont typeface="Proxima Nova"/>
              <a:buNone/>
              <a:defRPr b="0">
                <a:solidFill>
                  <a:schemeClr val="dk1"/>
                </a:solidFill>
                <a:latin typeface="Proxima Nova"/>
                <a:ea typeface="Proxima Nova"/>
                <a:cs typeface="Proxima Nova"/>
                <a:sym typeface="Proxima Nova"/>
              </a:defRPr>
            </a:lvl9pPr>
          </a:lstStyle>
          <a:p>
            <a:endParaRPr/>
          </a:p>
        </p:txBody>
      </p:sp>
      <p:sp>
        <p:nvSpPr>
          <p:cNvPr id="119" name="Shape 119"/>
          <p:cNvSpPr txBox="1">
            <a:spLocks noGrp="1"/>
          </p:cNvSpPr>
          <p:nvPr>
            <p:ph type="subTitle" idx="2"/>
          </p:nvPr>
        </p:nvSpPr>
        <p:spPr>
          <a:xfrm>
            <a:off x="1102200" y="1239700"/>
            <a:ext cx="9987600" cy="438400"/>
          </a:xfrm>
          <a:prstGeom prst="rect">
            <a:avLst/>
          </a:prstGeom>
        </p:spPr>
        <p:txBody>
          <a:bodyPr lIns="91425" tIns="91425" rIns="91425" bIns="91425" anchor="t" anchorCtr="0"/>
          <a:lstStyle>
            <a:lvl1pPr lvl="0" rtl="0">
              <a:lnSpc>
                <a:spcPct val="100000"/>
              </a:lnSpc>
              <a:spcBef>
                <a:spcPts val="0"/>
              </a:spcBef>
              <a:buNone/>
              <a:defRPr>
                <a:latin typeface="Proxima Nova"/>
                <a:ea typeface="Proxima Nova"/>
                <a:cs typeface="Proxima Nova"/>
                <a:sym typeface="Proxima Nova"/>
              </a:defRPr>
            </a:lvl1pPr>
            <a:lvl2pPr lvl="1" rtl="0">
              <a:lnSpc>
                <a:spcPct val="100000"/>
              </a:lnSpc>
              <a:spcBef>
                <a:spcPts val="0"/>
              </a:spcBef>
              <a:buNone/>
              <a:defRPr>
                <a:latin typeface="Proxima Nova"/>
                <a:ea typeface="Proxima Nova"/>
                <a:cs typeface="Proxima Nova"/>
                <a:sym typeface="Proxima Nova"/>
              </a:defRPr>
            </a:lvl2pPr>
            <a:lvl3pPr lvl="2" rtl="0">
              <a:lnSpc>
                <a:spcPct val="100000"/>
              </a:lnSpc>
              <a:spcBef>
                <a:spcPts val="0"/>
              </a:spcBef>
              <a:buNone/>
              <a:defRPr>
                <a:latin typeface="Proxima Nova"/>
                <a:ea typeface="Proxima Nova"/>
                <a:cs typeface="Proxima Nova"/>
                <a:sym typeface="Proxima Nova"/>
              </a:defRPr>
            </a:lvl3pPr>
            <a:lvl4pPr lvl="3" rtl="0">
              <a:lnSpc>
                <a:spcPct val="100000"/>
              </a:lnSpc>
              <a:spcBef>
                <a:spcPts val="0"/>
              </a:spcBef>
              <a:buNone/>
              <a:defRPr>
                <a:latin typeface="Proxima Nova"/>
                <a:ea typeface="Proxima Nova"/>
                <a:cs typeface="Proxima Nova"/>
                <a:sym typeface="Proxima Nova"/>
              </a:defRPr>
            </a:lvl4pPr>
            <a:lvl5pPr lvl="4" rtl="0">
              <a:lnSpc>
                <a:spcPct val="100000"/>
              </a:lnSpc>
              <a:spcBef>
                <a:spcPts val="0"/>
              </a:spcBef>
              <a:buNone/>
              <a:defRPr>
                <a:latin typeface="Proxima Nova"/>
                <a:ea typeface="Proxima Nova"/>
                <a:cs typeface="Proxima Nova"/>
                <a:sym typeface="Proxima Nova"/>
              </a:defRPr>
            </a:lvl5pPr>
            <a:lvl6pPr lvl="5" rtl="0">
              <a:lnSpc>
                <a:spcPct val="100000"/>
              </a:lnSpc>
              <a:spcBef>
                <a:spcPts val="0"/>
              </a:spcBef>
              <a:buNone/>
              <a:defRPr>
                <a:latin typeface="Proxima Nova"/>
                <a:ea typeface="Proxima Nova"/>
                <a:cs typeface="Proxima Nova"/>
                <a:sym typeface="Proxima Nova"/>
              </a:defRPr>
            </a:lvl6pPr>
            <a:lvl7pPr lvl="6" rtl="0">
              <a:lnSpc>
                <a:spcPct val="100000"/>
              </a:lnSpc>
              <a:spcBef>
                <a:spcPts val="0"/>
              </a:spcBef>
              <a:buNone/>
              <a:defRPr>
                <a:latin typeface="Proxima Nova"/>
                <a:ea typeface="Proxima Nova"/>
                <a:cs typeface="Proxima Nova"/>
                <a:sym typeface="Proxima Nova"/>
              </a:defRPr>
            </a:lvl7pPr>
            <a:lvl8pPr lvl="7" rtl="0">
              <a:lnSpc>
                <a:spcPct val="100000"/>
              </a:lnSpc>
              <a:spcBef>
                <a:spcPts val="0"/>
              </a:spcBef>
              <a:buNone/>
              <a:defRPr>
                <a:latin typeface="Proxima Nova"/>
                <a:ea typeface="Proxima Nova"/>
                <a:cs typeface="Proxima Nova"/>
                <a:sym typeface="Proxima Nova"/>
              </a:defRPr>
            </a:lvl8pPr>
            <a:lvl9pPr lvl="8" rtl="0">
              <a:lnSpc>
                <a:spcPct val="100000"/>
              </a:lnSpc>
              <a:spcBef>
                <a:spcPts val="0"/>
              </a:spcBef>
              <a:buNone/>
              <a:defRPr>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500707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nb-NO"/>
              <a:t>Klikk for å redigere tittelstil</a:t>
            </a:r>
            <a:endParaRPr lang="en-GB"/>
          </a:p>
        </p:txBody>
      </p:sp>
      <p:sp>
        <p:nvSpPr>
          <p:cNvPr id="3" name="Platshållare för innehåll 2"/>
          <p:cNvSpPr>
            <a:spLocks noGrp="1"/>
          </p:cNvSpPr>
          <p:nvPr>
            <p:ph idx="1"/>
          </p:nvPr>
        </p:nvSpPr>
        <p:spPr>
          <a:xfrm>
            <a:off x="585694" y="1107125"/>
            <a:ext cx="6777319" cy="5082538"/>
          </a:xfrm>
        </p:spPr>
        <p:txBody>
          <a:bodyPr/>
          <a:lstStyle>
            <a:lvl1pPr marL="223838" indent="-223838">
              <a:spcBef>
                <a:spcPts val="1700"/>
              </a:spcBef>
              <a:buSzPct val="130000"/>
              <a:buFont typeface="Arial" panose="020B0604020202020204" pitchFamily="34" charset="0"/>
              <a:buChar char="•"/>
              <a:defRPr/>
            </a:lvl1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GB" dirty="0"/>
          </a:p>
        </p:txBody>
      </p:sp>
      <p:sp>
        <p:nvSpPr>
          <p:cNvPr id="6" name="Platshållare för bildnummer 5"/>
          <p:cNvSpPr>
            <a:spLocks noGrp="1"/>
          </p:cNvSpPr>
          <p:nvPr>
            <p:ph type="sldNum" sz="quarter" idx="12"/>
          </p:nvPr>
        </p:nvSpPr>
        <p:spPr/>
        <p:txBody>
          <a:bodyPr/>
          <a:lstStyle/>
          <a:p>
            <a:fld id="{3AADF0B2-DA9A-408E-8612-42B9849002D7}" type="slidenum">
              <a:rPr lang="en-US" smtClean="0"/>
              <a:t>‹#›</a:t>
            </a:fld>
            <a:endParaRPr lang="en-US"/>
          </a:p>
        </p:txBody>
      </p:sp>
      <p:sp>
        <p:nvSpPr>
          <p:cNvPr id="7" name="Platshållare för bild 6"/>
          <p:cNvSpPr>
            <a:spLocks noGrp="1"/>
          </p:cNvSpPr>
          <p:nvPr>
            <p:ph type="pic" sz="quarter" idx="13"/>
          </p:nvPr>
        </p:nvSpPr>
        <p:spPr>
          <a:xfrm>
            <a:off x="7804398" y="1138238"/>
            <a:ext cx="3957297" cy="3711668"/>
          </a:xfrm>
        </p:spPr>
        <p:txBody>
          <a:bodyPr/>
          <a:lstStyle>
            <a:lvl1pPr marL="0" indent="0">
              <a:buFont typeface="Arial" panose="020B0604020202020204" pitchFamily="34" charset="0"/>
              <a:buNone/>
              <a:defRPr/>
            </a:lvl1pPr>
          </a:lstStyle>
          <a:p>
            <a:r>
              <a:rPr lang="nb-NO"/>
              <a:t>Klikk ikonet for å legge til et bilde</a:t>
            </a:r>
            <a:endParaRPr lang="en-GB" dirty="0"/>
          </a:p>
        </p:txBody>
      </p:sp>
    </p:spTree>
    <p:extLst>
      <p:ext uri="{BB962C8B-B14F-4D97-AF65-F5344CB8AC3E}">
        <p14:creationId xmlns:p14="http://schemas.microsoft.com/office/powerpoint/2010/main" val="3496014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text only">
    <p:spTree>
      <p:nvGrpSpPr>
        <p:cNvPr id="1" name="Shape 59"/>
        <p:cNvGrpSpPr/>
        <p:nvPr/>
      </p:nvGrpSpPr>
      <p:grpSpPr>
        <a:xfrm>
          <a:off x="0" y="0"/>
          <a:ext cx="0" cy="0"/>
          <a:chOff x="0" y="0"/>
          <a:chExt cx="0" cy="0"/>
        </a:xfrm>
      </p:grpSpPr>
      <p:sp>
        <p:nvSpPr>
          <p:cNvPr id="60" name="Shape 60"/>
          <p:cNvSpPr txBox="1">
            <a:spLocks noGrp="1"/>
          </p:cNvSpPr>
          <p:nvPr>
            <p:ph type="sldNum" idx="12"/>
          </p:nvPr>
        </p:nvSpPr>
        <p:spPr>
          <a:xfrm>
            <a:off x="137769" y="6311924"/>
            <a:ext cx="480800" cy="524800"/>
          </a:xfrm>
          <a:prstGeom prst="rect">
            <a:avLst/>
          </a:prstGeom>
        </p:spPr>
        <p:txBody>
          <a:bodyPr lIns="91425" tIns="91425" rIns="91425" bIns="91425" anchor="ctr" anchorCtr="0">
            <a:noAutofit/>
          </a:bodyPr>
          <a:lstStyle/>
          <a:p>
            <a:fld id="{00000000-1234-1234-1234-123412341234}" type="slidenum">
              <a:rPr lang="en" sz="1867" kern="0">
                <a:solidFill>
                  <a:srgbClr val="000000"/>
                </a:solidFill>
                <a:cs typeface="Arial"/>
                <a:sym typeface="Arial"/>
              </a:rPr>
              <a:pPr/>
              <a:t>‹#›</a:t>
            </a:fld>
            <a:endParaRPr lang="en" sz="1867" kern="0">
              <a:solidFill>
                <a:srgbClr val="000000"/>
              </a:solidFill>
              <a:cs typeface="Arial"/>
              <a:sym typeface="Arial"/>
            </a:endParaRPr>
          </a:p>
        </p:txBody>
      </p:sp>
      <p:sp>
        <p:nvSpPr>
          <p:cNvPr id="61" name="Shape 61"/>
          <p:cNvSpPr txBox="1">
            <a:spLocks noGrp="1"/>
          </p:cNvSpPr>
          <p:nvPr>
            <p:ph type="body" idx="1"/>
          </p:nvPr>
        </p:nvSpPr>
        <p:spPr>
          <a:xfrm>
            <a:off x="1102267" y="2167900"/>
            <a:ext cx="9987600" cy="3526400"/>
          </a:xfrm>
          <a:prstGeom prst="rect">
            <a:avLst/>
          </a:prstGeom>
        </p:spPr>
        <p:txBody>
          <a:bodyPr lIns="91425" tIns="91425" rIns="91425" bIns="91425" anchor="t" anchorCtr="0"/>
          <a:lstStyle>
            <a:lvl1pPr lvl="0" rtl="0">
              <a:spcBef>
                <a:spcPts val="0"/>
              </a:spcBef>
              <a:buFont typeface="Proxima Nova"/>
              <a:defRPr>
                <a:latin typeface="Proxima Nova"/>
                <a:ea typeface="Proxima Nova"/>
                <a:cs typeface="Proxima Nova"/>
                <a:sym typeface="Proxima Nova"/>
              </a:defRPr>
            </a:lvl1pPr>
            <a:lvl2pPr lvl="1" rtl="0">
              <a:spcBef>
                <a:spcPts val="0"/>
              </a:spcBef>
              <a:buFont typeface="Proxima Nova"/>
              <a:defRPr>
                <a:latin typeface="Proxima Nova"/>
                <a:ea typeface="Proxima Nova"/>
                <a:cs typeface="Proxima Nova"/>
                <a:sym typeface="Proxima Nova"/>
              </a:defRPr>
            </a:lvl2pPr>
            <a:lvl3pPr lvl="2" rtl="0">
              <a:spcBef>
                <a:spcPts val="0"/>
              </a:spcBef>
              <a:buFont typeface="Proxima Nova"/>
              <a:defRPr>
                <a:latin typeface="Proxima Nova"/>
                <a:ea typeface="Proxima Nova"/>
                <a:cs typeface="Proxima Nova"/>
                <a:sym typeface="Proxima Nova"/>
              </a:defRPr>
            </a:lvl3pPr>
            <a:lvl4pPr lvl="3" rtl="0">
              <a:spcBef>
                <a:spcPts val="0"/>
              </a:spcBef>
              <a:buFont typeface="Proxima Nova"/>
              <a:defRPr>
                <a:latin typeface="Proxima Nova"/>
                <a:ea typeface="Proxima Nova"/>
                <a:cs typeface="Proxima Nova"/>
                <a:sym typeface="Proxima Nova"/>
              </a:defRPr>
            </a:lvl4pPr>
            <a:lvl5pPr lvl="4" rtl="0">
              <a:spcBef>
                <a:spcPts val="0"/>
              </a:spcBef>
              <a:buFont typeface="Proxima Nova"/>
              <a:defRPr>
                <a:latin typeface="Proxima Nova"/>
                <a:ea typeface="Proxima Nova"/>
                <a:cs typeface="Proxima Nova"/>
                <a:sym typeface="Proxima Nova"/>
              </a:defRPr>
            </a:lvl5pPr>
            <a:lvl6pPr lvl="5" rtl="0">
              <a:spcBef>
                <a:spcPts val="0"/>
              </a:spcBef>
              <a:buFont typeface="Proxima Nova"/>
              <a:defRPr>
                <a:latin typeface="Proxima Nova"/>
                <a:ea typeface="Proxima Nova"/>
                <a:cs typeface="Proxima Nova"/>
                <a:sym typeface="Proxima Nova"/>
              </a:defRPr>
            </a:lvl6pPr>
            <a:lvl7pPr lvl="6" rtl="0">
              <a:spcBef>
                <a:spcPts val="0"/>
              </a:spcBef>
              <a:buFont typeface="Proxima Nova"/>
              <a:defRPr>
                <a:latin typeface="Proxima Nova"/>
                <a:ea typeface="Proxima Nova"/>
                <a:cs typeface="Proxima Nova"/>
                <a:sym typeface="Proxima Nova"/>
              </a:defRPr>
            </a:lvl7pPr>
            <a:lvl8pPr lvl="7" rtl="0">
              <a:spcBef>
                <a:spcPts val="0"/>
              </a:spcBef>
              <a:buFont typeface="Proxima Nova"/>
              <a:defRPr>
                <a:latin typeface="Proxima Nova"/>
                <a:ea typeface="Proxima Nova"/>
                <a:cs typeface="Proxima Nova"/>
                <a:sym typeface="Proxima Nova"/>
              </a:defRPr>
            </a:lvl8pPr>
            <a:lvl9pPr lvl="8" rtl="0">
              <a:spcBef>
                <a:spcPts val="0"/>
              </a:spcBef>
              <a:buFont typeface="Proxima Nova"/>
              <a:defRPr>
                <a:latin typeface="Proxima Nova"/>
                <a:ea typeface="Proxima Nova"/>
                <a:cs typeface="Proxima Nova"/>
                <a:sym typeface="Proxima Nova"/>
              </a:defRPr>
            </a:lvl9pPr>
          </a:lstStyle>
          <a:p>
            <a:endParaRPr/>
          </a:p>
        </p:txBody>
      </p:sp>
      <p:sp>
        <p:nvSpPr>
          <p:cNvPr id="62" name="Shape 62"/>
          <p:cNvSpPr txBox="1">
            <a:spLocks noGrp="1"/>
          </p:cNvSpPr>
          <p:nvPr>
            <p:ph type="title"/>
          </p:nvPr>
        </p:nvSpPr>
        <p:spPr>
          <a:xfrm>
            <a:off x="1102200" y="0"/>
            <a:ext cx="9987600" cy="1417600"/>
          </a:xfrm>
          <a:prstGeom prst="rect">
            <a:avLst/>
          </a:prstGeom>
        </p:spPr>
        <p:txBody>
          <a:bodyPr lIns="91425" tIns="91425" rIns="91425" bIns="91425" anchor="b" anchorCtr="0"/>
          <a:lstStyle>
            <a:lvl1pPr lvl="0" rtl="0">
              <a:spcBef>
                <a:spcPts val="0"/>
              </a:spcBef>
              <a:buFont typeface="Proxima Nova"/>
              <a:buNone/>
              <a:defRPr b="0">
                <a:latin typeface="Proxima Nova"/>
                <a:ea typeface="Proxima Nova"/>
                <a:cs typeface="Proxima Nova"/>
                <a:sym typeface="Proxima Nova"/>
              </a:defRPr>
            </a:lvl1pPr>
            <a:lvl2pPr lvl="1" rtl="0">
              <a:spcBef>
                <a:spcPts val="0"/>
              </a:spcBef>
              <a:buClr>
                <a:schemeClr val="dk1"/>
              </a:buClr>
              <a:buFont typeface="Proxima Nova"/>
              <a:buNone/>
              <a:defRPr b="0">
                <a:solidFill>
                  <a:schemeClr val="dk1"/>
                </a:solidFill>
                <a:latin typeface="Proxima Nova"/>
                <a:ea typeface="Proxima Nova"/>
                <a:cs typeface="Proxima Nova"/>
                <a:sym typeface="Proxima Nova"/>
              </a:defRPr>
            </a:lvl2pPr>
            <a:lvl3pPr lvl="2" rtl="0">
              <a:spcBef>
                <a:spcPts val="0"/>
              </a:spcBef>
              <a:buClr>
                <a:schemeClr val="dk1"/>
              </a:buClr>
              <a:buFont typeface="Proxima Nova"/>
              <a:buNone/>
              <a:defRPr b="0">
                <a:solidFill>
                  <a:schemeClr val="dk1"/>
                </a:solidFill>
                <a:latin typeface="Proxima Nova"/>
                <a:ea typeface="Proxima Nova"/>
                <a:cs typeface="Proxima Nova"/>
                <a:sym typeface="Proxima Nova"/>
              </a:defRPr>
            </a:lvl3pPr>
            <a:lvl4pPr lvl="3" rtl="0">
              <a:spcBef>
                <a:spcPts val="0"/>
              </a:spcBef>
              <a:buClr>
                <a:schemeClr val="dk1"/>
              </a:buClr>
              <a:buFont typeface="Proxima Nova"/>
              <a:buNone/>
              <a:defRPr b="0">
                <a:solidFill>
                  <a:schemeClr val="dk1"/>
                </a:solidFill>
                <a:latin typeface="Proxima Nova"/>
                <a:ea typeface="Proxima Nova"/>
                <a:cs typeface="Proxima Nova"/>
                <a:sym typeface="Proxima Nova"/>
              </a:defRPr>
            </a:lvl4pPr>
            <a:lvl5pPr lvl="4" rtl="0">
              <a:spcBef>
                <a:spcPts val="0"/>
              </a:spcBef>
              <a:buClr>
                <a:schemeClr val="dk1"/>
              </a:buClr>
              <a:buFont typeface="Proxima Nova"/>
              <a:buNone/>
              <a:defRPr b="0">
                <a:solidFill>
                  <a:schemeClr val="dk1"/>
                </a:solidFill>
                <a:latin typeface="Proxima Nova"/>
                <a:ea typeface="Proxima Nova"/>
                <a:cs typeface="Proxima Nova"/>
                <a:sym typeface="Proxima Nova"/>
              </a:defRPr>
            </a:lvl5pPr>
            <a:lvl6pPr lvl="5" rtl="0">
              <a:spcBef>
                <a:spcPts val="0"/>
              </a:spcBef>
              <a:buClr>
                <a:schemeClr val="dk1"/>
              </a:buClr>
              <a:buFont typeface="Proxima Nova"/>
              <a:buNone/>
              <a:defRPr b="0">
                <a:solidFill>
                  <a:schemeClr val="dk1"/>
                </a:solidFill>
                <a:latin typeface="Proxima Nova"/>
                <a:ea typeface="Proxima Nova"/>
                <a:cs typeface="Proxima Nova"/>
                <a:sym typeface="Proxima Nova"/>
              </a:defRPr>
            </a:lvl6pPr>
            <a:lvl7pPr lvl="6" rtl="0">
              <a:spcBef>
                <a:spcPts val="0"/>
              </a:spcBef>
              <a:buClr>
                <a:schemeClr val="dk1"/>
              </a:buClr>
              <a:buFont typeface="Proxima Nova"/>
              <a:buNone/>
              <a:defRPr b="0">
                <a:solidFill>
                  <a:schemeClr val="dk1"/>
                </a:solidFill>
                <a:latin typeface="Proxima Nova"/>
                <a:ea typeface="Proxima Nova"/>
                <a:cs typeface="Proxima Nova"/>
                <a:sym typeface="Proxima Nova"/>
              </a:defRPr>
            </a:lvl7pPr>
            <a:lvl8pPr lvl="7" rtl="0">
              <a:spcBef>
                <a:spcPts val="0"/>
              </a:spcBef>
              <a:buClr>
                <a:schemeClr val="dk1"/>
              </a:buClr>
              <a:buFont typeface="Proxima Nova"/>
              <a:buNone/>
              <a:defRPr b="0">
                <a:solidFill>
                  <a:schemeClr val="dk1"/>
                </a:solidFill>
                <a:latin typeface="Proxima Nova"/>
                <a:ea typeface="Proxima Nova"/>
                <a:cs typeface="Proxima Nova"/>
                <a:sym typeface="Proxima Nova"/>
              </a:defRPr>
            </a:lvl8pPr>
            <a:lvl9pPr lvl="8" rtl="0">
              <a:spcBef>
                <a:spcPts val="0"/>
              </a:spcBef>
              <a:buClr>
                <a:schemeClr val="dk1"/>
              </a:buClr>
              <a:buFont typeface="Proxima Nova"/>
              <a:buNone/>
              <a:defRPr b="0">
                <a:solidFill>
                  <a:schemeClr val="dk1"/>
                </a:solidFill>
                <a:latin typeface="Proxima Nova"/>
                <a:ea typeface="Proxima Nova"/>
                <a:cs typeface="Proxima Nova"/>
                <a:sym typeface="Proxima Nova"/>
              </a:defRPr>
            </a:lvl9pPr>
          </a:lstStyle>
          <a:p>
            <a:endParaRPr/>
          </a:p>
        </p:txBody>
      </p:sp>
      <p:sp>
        <p:nvSpPr>
          <p:cNvPr id="63" name="Shape 63"/>
          <p:cNvSpPr txBox="1">
            <a:spLocks noGrp="1"/>
          </p:cNvSpPr>
          <p:nvPr>
            <p:ph type="subTitle" idx="2"/>
          </p:nvPr>
        </p:nvSpPr>
        <p:spPr>
          <a:xfrm>
            <a:off x="1102200" y="1239701"/>
            <a:ext cx="9987600" cy="875599"/>
          </a:xfrm>
          <a:prstGeom prst="rect">
            <a:avLst/>
          </a:prstGeom>
        </p:spPr>
        <p:txBody>
          <a:bodyPr lIns="91425" tIns="91425" rIns="91425" bIns="91425" anchor="t" anchorCtr="0"/>
          <a:lstStyle>
            <a:lvl1pPr lvl="0" rtl="0">
              <a:lnSpc>
                <a:spcPct val="100000"/>
              </a:lnSpc>
              <a:spcBef>
                <a:spcPts val="0"/>
              </a:spcBef>
              <a:buNone/>
              <a:defRPr>
                <a:latin typeface="Proxima Nova"/>
                <a:ea typeface="Proxima Nova"/>
                <a:cs typeface="Proxima Nova"/>
                <a:sym typeface="Proxima Nova"/>
              </a:defRPr>
            </a:lvl1pPr>
            <a:lvl2pPr lvl="1" rtl="0">
              <a:lnSpc>
                <a:spcPct val="100000"/>
              </a:lnSpc>
              <a:spcBef>
                <a:spcPts val="0"/>
              </a:spcBef>
              <a:buNone/>
              <a:defRPr>
                <a:latin typeface="Proxima Nova"/>
                <a:ea typeface="Proxima Nova"/>
                <a:cs typeface="Proxima Nova"/>
                <a:sym typeface="Proxima Nova"/>
              </a:defRPr>
            </a:lvl2pPr>
            <a:lvl3pPr lvl="2" rtl="0">
              <a:lnSpc>
                <a:spcPct val="100000"/>
              </a:lnSpc>
              <a:spcBef>
                <a:spcPts val="0"/>
              </a:spcBef>
              <a:buNone/>
              <a:defRPr>
                <a:latin typeface="Proxima Nova"/>
                <a:ea typeface="Proxima Nova"/>
                <a:cs typeface="Proxima Nova"/>
                <a:sym typeface="Proxima Nova"/>
              </a:defRPr>
            </a:lvl3pPr>
            <a:lvl4pPr lvl="3" rtl="0">
              <a:lnSpc>
                <a:spcPct val="100000"/>
              </a:lnSpc>
              <a:spcBef>
                <a:spcPts val="0"/>
              </a:spcBef>
              <a:buNone/>
              <a:defRPr>
                <a:latin typeface="Proxima Nova"/>
                <a:ea typeface="Proxima Nova"/>
                <a:cs typeface="Proxima Nova"/>
                <a:sym typeface="Proxima Nova"/>
              </a:defRPr>
            </a:lvl4pPr>
            <a:lvl5pPr lvl="4" rtl="0">
              <a:lnSpc>
                <a:spcPct val="100000"/>
              </a:lnSpc>
              <a:spcBef>
                <a:spcPts val="0"/>
              </a:spcBef>
              <a:buNone/>
              <a:defRPr>
                <a:latin typeface="Proxima Nova"/>
                <a:ea typeface="Proxima Nova"/>
                <a:cs typeface="Proxima Nova"/>
                <a:sym typeface="Proxima Nova"/>
              </a:defRPr>
            </a:lvl5pPr>
            <a:lvl6pPr lvl="5" rtl="0">
              <a:lnSpc>
                <a:spcPct val="100000"/>
              </a:lnSpc>
              <a:spcBef>
                <a:spcPts val="0"/>
              </a:spcBef>
              <a:buNone/>
              <a:defRPr>
                <a:latin typeface="Proxima Nova"/>
                <a:ea typeface="Proxima Nova"/>
                <a:cs typeface="Proxima Nova"/>
                <a:sym typeface="Proxima Nova"/>
              </a:defRPr>
            </a:lvl6pPr>
            <a:lvl7pPr lvl="6" rtl="0">
              <a:lnSpc>
                <a:spcPct val="100000"/>
              </a:lnSpc>
              <a:spcBef>
                <a:spcPts val="0"/>
              </a:spcBef>
              <a:buNone/>
              <a:defRPr>
                <a:latin typeface="Proxima Nova"/>
                <a:ea typeface="Proxima Nova"/>
                <a:cs typeface="Proxima Nova"/>
                <a:sym typeface="Proxima Nova"/>
              </a:defRPr>
            </a:lvl7pPr>
            <a:lvl8pPr lvl="7" rtl="0">
              <a:lnSpc>
                <a:spcPct val="100000"/>
              </a:lnSpc>
              <a:spcBef>
                <a:spcPts val="0"/>
              </a:spcBef>
              <a:buNone/>
              <a:defRPr>
                <a:latin typeface="Proxima Nova"/>
                <a:ea typeface="Proxima Nova"/>
                <a:cs typeface="Proxima Nova"/>
                <a:sym typeface="Proxima Nova"/>
              </a:defRPr>
            </a:lvl8pPr>
            <a:lvl9pPr lvl="8" rtl="0">
              <a:lnSpc>
                <a:spcPct val="100000"/>
              </a:lnSpc>
              <a:spcBef>
                <a:spcPts val="0"/>
              </a:spcBef>
              <a:buNone/>
              <a:defRPr>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36371490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text only">
    <p:spTree>
      <p:nvGrpSpPr>
        <p:cNvPr id="1" name="Shape 59"/>
        <p:cNvGrpSpPr/>
        <p:nvPr/>
      </p:nvGrpSpPr>
      <p:grpSpPr>
        <a:xfrm>
          <a:off x="0" y="0"/>
          <a:ext cx="0" cy="0"/>
          <a:chOff x="0" y="0"/>
          <a:chExt cx="0" cy="0"/>
        </a:xfrm>
      </p:grpSpPr>
      <p:sp>
        <p:nvSpPr>
          <p:cNvPr id="60" name="Shape 60"/>
          <p:cNvSpPr txBox="1">
            <a:spLocks noGrp="1"/>
          </p:cNvSpPr>
          <p:nvPr>
            <p:ph type="sldNum" idx="12"/>
          </p:nvPr>
        </p:nvSpPr>
        <p:spPr>
          <a:xfrm>
            <a:off x="137769" y="6311924"/>
            <a:ext cx="480800" cy="524800"/>
          </a:xfrm>
          <a:prstGeom prst="rect">
            <a:avLst/>
          </a:prstGeom>
        </p:spPr>
        <p:txBody>
          <a:bodyPr lIns="91425" tIns="91425" rIns="91425" bIns="91425" anchor="ctr" anchorCtr="0">
            <a:noAutofit/>
          </a:bodyPr>
          <a:lstStyle/>
          <a:p>
            <a:fld id="{00000000-1234-1234-1234-123412341234}" type="slidenum">
              <a:rPr lang="en" sz="1867" kern="0">
                <a:solidFill>
                  <a:srgbClr val="000000"/>
                </a:solidFill>
                <a:cs typeface="Arial"/>
                <a:sym typeface="Arial"/>
              </a:rPr>
              <a:pPr/>
              <a:t>‹#›</a:t>
            </a:fld>
            <a:endParaRPr lang="en" sz="1867" kern="0">
              <a:solidFill>
                <a:srgbClr val="000000"/>
              </a:solidFill>
              <a:cs typeface="Arial"/>
              <a:sym typeface="Arial"/>
            </a:endParaRPr>
          </a:p>
        </p:txBody>
      </p:sp>
      <p:sp>
        <p:nvSpPr>
          <p:cNvPr id="61" name="Shape 61"/>
          <p:cNvSpPr txBox="1">
            <a:spLocks noGrp="1"/>
          </p:cNvSpPr>
          <p:nvPr>
            <p:ph type="body" idx="1"/>
          </p:nvPr>
        </p:nvSpPr>
        <p:spPr>
          <a:xfrm>
            <a:off x="1102267" y="2167900"/>
            <a:ext cx="9987600" cy="3526400"/>
          </a:xfrm>
          <a:prstGeom prst="rect">
            <a:avLst/>
          </a:prstGeom>
        </p:spPr>
        <p:txBody>
          <a:bodyPr lIns="91425" tIns="91425" rIns="91425" bIns="91425" anchor="t" anchorCtr="0"/>
          <a:lstStyle>
            <a:lvl1pPr lvl="0" rtl="0">
              <a:spcBef>
                <a:spcPts val="0"/>
              </a:spcBef>
              <a:buFont typeface="Proxima Nova"/>
              <a:defRPr>
                <a:latin typeface="Proxima Nova"/>
                <a:ea typeface="Proxima Nova"/>
                <a:cs typeface="Proxima Nova"/>
                <a:sym typeface="Proxima Nova"/>
              </a:defRPr>
            </a:lvl1pPr>
            <a:lvl2pPr lvl="1" rtl="0">
              <a:spcBef>
                <a:spcPts val="0"/>
              </a:spcBef>
              <a:buFont typeface="Proxima Nova"/>
              <a:defRPr>
                <a:latin typeface="Proxima Nova"/>
                <a:ea typeface="Proxima Nova"/>
                <a:cs typeface="Proxima Nova"/>
                <a:sym typeface="Proxima Nova"/>
              </a:defRPr>
            </a:lvl2pPr>
            <a:lvl3pPr lvl="2" rtl="0">
              <a:spcBef>
                <a:spcPts val="0"/>
              </a:spcBef>
              <a:buFont typeface="Proxima Nova"/>
              <a:defRPr>
                <a:latin typeface="Proxima Nova"/>
                <a:ea typeface="Proxima Nova"/>
                <a:cs typeface="Proxima Nova"/>
                <a:sym typeface="Proxima Nova"/>
              </a:defRPr>
            </a:lvl3pPr>
            <a:lvl4pPr lvl="3" rtl="0">
              <a:spcBef>
                <a:spcPts val="0"/>
              </a:spcBef>
              <a:buFont typeface="Proxima Nova"/>
              <a:defRPr>
                <a:latin typeface="Proxima Nova"/>
                <a:ea typeface="Proxima Nova"/>
                <a:cs typeface="Proxima Nova"/>
                <a:sym typeface="Proxima Nova"/>
              </a:defRPr>
            </a:lvl4pPr>
            <a:lvl5pPr lvl="4" rtl="0">
              <a:spcBef>
                <a:spcPts val="0"/>
              </a:spcBef>
              <a:buFont typeface="Proxima Nova"/>
              <a:defRPr>
                <a:latin typeface="Proxima Nova"/>
                <a:ea typeface="Proxima Nova"/>
                <a:cs typeface="Proxima Nova"/>
                <a:sym typeface="Proxima Nova"/>
              </a:defRPr>
            </a:lvl5pPr>
            <a:lvl6pPr lvl="5" rtl="0">
              <a:spcBef>
                <a:spcPts val="0"/>
              </a:spcBef>
              <a:buFont typeface="Proxima Nova"/>
              <a:defRPr>
                <a:latin typeface="Proxima Nova"/>
                <a:ea typeface="Proxima Nova"/>
                <a:cs typeface="Proxima Nova"/>
                <a:sym typeface="Proxima Nova"/>
              </a:defRPr>
            </a:lvl6pPr>
            <a:lvl7pPr lvl="6" rtl="0">
              <a:spcBef>
                <a:spcPts val="0"/>
              </a:spcBef>
              <a:buFont typeface="Proxima Nova"/>
              <a:defRPr>
                <a:latin typeface="Proxima Nova"/>
                <a:ea typeface="Proxima Nova"/>
                <a:cs typeface="Proxima Nova"/>
                <a:sym typeface="Proxima Nova"/>
              </a:defRPr>
            </a:lvl7pPr>
            <a:lvl8pPr lvl="7" rtl="0">
              <a:spcBef>
                <a:spcPts val="0"/>
              </a:spcBef>
              <a:buFont typeface="Proxima Nova"/>
              <a:defRPr>
                <a:latin typeface="Proxima Nova"/>
                <a:ea typeface="Proxima Nova"/>
                <a:cs typeface="Proxima Nova"/>
                <a:sym typeface="Proxima Nova"/>
              </a:defRPr>
            </a:lvl8pPr>
            <a:lvl9pPr lvl="8" rtl="0">
              <a:spcBef>
                <a:spcPts val="0"/>
              </a:spcBef>
              <a:buFont typeface="Proxima Nova"/>
              <a:defRPr>
                <a:latin typeface="Proxima Nova"/>
                <a:ea typeface="Proxima Nova"/>
                <a:cs typeface="Proxima Nova"/>
                <a:sym typeface="Proxima Nova"/>
              </a:defRPr>
            </a:lvl9pPr>
          </a:lstStyle>
          <a:p>
            <a:endParaRPr/>
          </a:p>
        </p:txBody>
      </p:sp>
      <p:sp>
        <p:nvSpPr>
          <p:cNvPr id="62" name="Shape 62"/>
          <p:cNvSpPr txBox="1">
            <a:spLocks noGrp="1"/>
          </p:cNvSpPr>
          <p:nvPr>
            <p:ph type="title"/>
          </p:nvPr>
        </p:nvSpPr>
        <p:spPr>
          <a:xfrm>
            <a:off x="1102200" y="0"/>
            <a:ext cx="9987600" cy="1417600"/>
          </a:xfrm>
          <a:prstGeom prst="rect">
            <a:avLst/>
          </a:prstGeom>
        </p:spPr>
        <p:txBody>
          <a:bodyPr lIns="91425" tIns="91425" rIns="91425" bIns="91425" anchor="b" anchorCtr="0"/>
          <a:lstStyle>
            <a:lvl1pPr lvl="0" rtl="0">
              <a:spcBef>
                <a:spcPts val="0"/>
              </a:spcBef>
              <a:buFont typeface="Proxima Nova"/>
              <a:buNone/>
              <a:defRPr b="0">
                <a:latin typeface="Proxima Nova"/>
                <a:ea typeface="Proxima Nova"/>
                <a:cs typeface="Proxima Nova"/>
                <a:sym typeface="Proxima Nova"/>
              </a:defRPr>
            </a:lvl1pPr>
            <a:lvl2pPr lvl="1" rtl="0">
              <a:spcBef>
                <a:spcPts val="0"/>
              </a:spcBef>
              <a:buClr>
                <a:schemeClr val="dk1"/>
              </a:buClr>
              <a:buFont typeface="Proxima Nova"/>
              <a:buNone/>
              <a:defRPr b="0">
                <a:solidFill>
                  <a:schemeClr val="dk1"/>
                </a:solidFill>
                <a:latin typeface="Proxima Nova"/>
                <a:ea typeface="Proxima Nova"/>
                <a:cs typeface="Proxima Nova"/>
                <a:sym typeface="Proxima Nova"/>
              </a:defRPr>
            </a:lvl2pPr>
            <a:lvl3pPr lvl="2" rtl="0">
              <a:spcBef>
                <a:spcPts val="0"/>
              </a:spcBef>
              <a:buClr>
                <a:schemeClr val="dk1"/>
              </a:buClr>
              <a:buFont typeface="Proxima Nova"/>
              <a:buNone/>
              <a:defRPr b="0">
                <a:solidFill>
                  <a:schemeClr val="dk1"/>
                </a:solidFill>
                <a:latin typeface="Proxima Nova"/>
                <a:ea typeface="Proxima Nova"/>
                <a:cs typeface="Proxima Nova"/>
                <a:sym typeface="Proxima Nova"/>
              </a:defRPr>
            </a:lvl3pPr>
            <a:lvl4pPr lvl="3" rtl="0">
              <a:spcBef>
                <a:spcPts val="0"/>
              </a:spcBef>
              <a:buClr>
                <a:schemeClr val="dk1"/>
              </a:buClr>
              <a:buFont typeface="Proxima Nova"/>
              <a:buNone/>
              <a:defRPr b="0">
                <a:solidFill>
                  <a:schemeClr val="dk1"/>
                </a:solidFill>
                <a:latin typeface="Proxima Nova"/>
                <a:ea typeface="Proxima Nova"/>
                <a:cs typeface="Proxima Nova"/>
                <a:sym typeface="Proxima Nova"/>
              </a:defRPr>
            </a:lvl4pPr>
            <a:lvl5pPr lvl="4" rtl="0">
              <a:spcBef>
                <a:spcPts val="0"/>
              </a:spcBef>
              <a:buClr>
                <a:schemeClr val="dk1"/>
              </a:buClr>
              <a:buFont typeface="Proxima Nova"/>
              <a:buNone/>
              <a:defRPr b="0">
                <a:solidFill>
                  <a:schemeClr val="dk1"/>
                </a:solidFill>
                <a:latin typeface="Proxima Nova"/>
                <a:ea typeface="Proxima Nova"/>
                <a:cs typeface="Proxima Nova"/>
                <a:sym typeface="Proxima Nova"/>
              </a:defRPr>
            </a:lvl5pPr>
            <a:lvl6pPr lvl="5" rtl="0">
              <a:spcBef>
                <a:spcPts val="0"/>
              </a:spcBef>
              <a:buClr>
                <a:schemeClr val="dk1"/>
              </a:buClr>
              <a:buFont typeface="Proxima Nova"/>
              <a:buNone/>
              <a:defRPr b="0">
                <a:solidFill>
                  <a:schemeClr val="dk1"/>
                </a:solidFill>
                <a:latin typeface="Proxima Nova"/>
                <a:ea typeface="Proxima Nova"/>
                <a:cs typeface="Proxima Nova"/>
                <a:sym typeface="Proxima Nova"/>
              </a:defRPr>
            </a:lvl6pPr>
            <a:lvl7pPr lvl="6" rtl="0">
              <a:spcBef>
                <a:spcPts val="0"/>
              </a:spcBef>
              <a:buClr>
                <a:schemeClr val="dk1"/>
              </a:buClr>
              <a:buFont typeface="Proxima Nova"/>
              <a:buNone/>
              <a:defRPr b="0">
                <a:solidFill>
                  <a:schemeClr val="dk1"/>
                </a:solidFill>
                <a:latin typeface="Proxima Nova"/>
                <a:ea typeface="Proxima Nova"/>
                <a:cs typeface="Proxima Nova"/>
                <a:sym typeface="Proxima Nova"/>
              </a:defRPr>
            </a:lvl7pPr>
            <a:lvl8pPr lvl="7" rtl="0">
              <a:spcBef>
                <a:spcPts val="0"/>
              </a:spcBef>
              <a:buClr>
                <a:schemeClr val="dk1"/>
              </a:buClr>
              <a:buFont typeface="Proxima Nova"/>
              <a:buNone/>
              <a:defRPr b="0">
                <a:solidFill>
                  <a:schemeClr val="dk1"/>
                </a:solidFill>
                <a:latin typeface="Proxima Nova"/>
                <a:ea typeface="Proxima Nova"/>
                <a:cs typeface="Proxima Nova"/>
                <a:sym typeface="Proxima Nova"/>
              </a:defRPr>
            </a:lvl8pPr>
            <a:lvl9pPr lvl="8" rtl="0">
              <a:spcBef>
                <a:spcPts val="0"/>
              </a:spcBef>
              <a:buClr>
                <a:schemeClr val="dk1"/>
              </a:buClr>
              <a:buFont typeface="Proxima Nova"/>
              <a:buNone/>
              <a:defRPr b="0">
                <a:solidFill>
                  <a:schemeClr val="dk1"/>
                </a:solidFill>
                <a:latin typeface="Proxima Nova"/>
                <a:ea typeface="Proxima Nova"/>
                <a:cs typeface="Proxima Nova"/>
                <a:sym typeface="Proxima Nova"/>
              </a:defRPr>
            </a:lvl9pPr>
          </a:lstStyle>
          <a:p>
            <a:endParaRPr/>
          </a:p>
        </p:txBody>
      </p:sp>
      <p:sp>
        <p:nvSpPr>
          <p:cNvPr id="63" name="Shape 63"/>
          <p:cNvSpPr txBox="1">
            <a:spLocks noGrp="1"/>
          </p:cNvSpPr>
          <p:nvPr>
            <p:ph type="subTitle" idx="2"/>
          </p:nvPr>
        </p:nvSpPr>
        <p:spPr>
          <a:xfrm>
            <a:off x="1102200" y="1239701"/>
            <a:ext cx="9987600" cy="875599"/>
          </a:xfrm>
          <a:prstGeom prst="rect">
            <a:avLst/>
          </a:prstGeom>
        </p:spPr>
        <p:txBody>
          <a:bodyPr lIns="91425" tIns="91425" rIns="91425" bIns="91425" anchor="t" anchorCtr="0"/>
          <a:lstStyle>
            <a:lvl1pPr lvl="0" rtl="0">
              <a:lnSpc>
                <a:spcPct val="100000"/>
              </a:lnSpc>
              <a:spcBef>
                <a:spcPts val="0"/>
              </a:spcBef>
              <a:buNone/>
              <a:defRPr>
                <a:latin typeface="Proxima Nova"/>
                <a:ea typeface="Proxima Nova"/>
                <a:cs typeface="Proxima Nova"/>
                <a:sym typeface="Proxima Nova"/>
              </a:defRPr>
            </a:lvl1pPr>
            <a:lvl2pPr lvl="1" rtl="0">
              <a:lnSpc>
                <a:spcPct val="100000"/>
              </a:lnSpc>
              <a:spcBef>
                <a:spcPts val="0"/>
              </a:spcBef>
              <a:buNone/>
              <a:defRPr>
                <a:latin typeface="Proxima Nova"/>
                <a:ea typeface="Proxima Nova"/>
                <a:cs typeface="Proxima Nova"/>
                <a:sym typeface="Proxima Nova"/>
              </a:defRPr>
            </a:lvl2pPr>
            <a:lvl3pPr lvl="2" rtl="0">
              <a:lnSpc>
                <a:spcPct val="100000"/>
              </a:lnSpc>
              <a:spcBef>
                <a:spcPts val="0"/>
              </a:spcBef>
              <a:buNone/>
              <a:defRPr>
                <a:latin typeface="Proxima Nova"/>
                <a:ea typeface="Proxima Nova"/>
                <a:cs typeface="Proxima Nova"/>
                <a:sym typeface="Proxima Nova"/>
              </a:defRPr>
            </a:lvl3pPr>
            <a:lvl4pPr lvl="3" rtl="0">
              <a:lnSpc>
                <a:spcPct val="100000"/>
              </a:lnSpc>
              <a:spcBef>
                <a:spcPts val="0"/>
              </a:spcBef>
              <a:buNone/>
              <a:defRPr>
                <a:latin typeface="Proxima Nova"/>
                <a:ea typeface="Proxima Nova"/>
                <a:cs typeface="Proxima Nova"/>
                <a:sym typeface="Proxima Nova"/>
              </a:defRPr>
            </a:lvl4pPr>
            <a:lvl5pPr lvl="4" rtl="0">
              <a:lnSpc>
                <a:spcPct val="100000"/>
              </a:lnSpc>
              <a:spcBef>
                <a:spcPts val="0"/>
              </a:spcBef>
              <a:buNone/>
              <a:defRPr>
                <a:latin typeface="Proxima Nova"/>
                <a:ea typeface="Proxima Nova"/>
                <a:cs typeface="Proxima Nova"/>
                <a:sym typeface="Proxima Nova"/>
              </a:defRPr>
            </a:lvl5pPr>
            <a:lvl6pPr lvl="5" rtl="0">
              <a:lnSpc>
                <a:spcPct val="100000"/>
              </a:lnSpc>
              <a:spcBef>
                <a:spcPts val="0"/>
              </a:spcBef>
              <a:buNone/>
              <a:defRPr>
                <a:latin typeface="Proxima Nova"/>
                <a:ea typeface="Proxima Nova"/>
                <a:cs typeface="Proxima Nova"/>
                <a:sym typeface="Proxima Nova"/>
              </a:defRPr>
            </a:lvl6pPr>
            <a:lvl7pPr lvl="6" rtl="0">
              <a:lnSpc>
                <a:spcPct val="100000"/>
              </a:lnSpc>
              <a:spcBef>
                <a:spcPts val="0"/>
              </a:spcBef>
              <a:buNone/>
              <a:defRPr>
                <a:latin typeface="Proxima Nova"/>
                <a:ea typeface="Proxima Nova"/>
                <a:cs typeface="Proxima Nova"/>
                <a:sym typeface="Proxima Nova"/>
              </a:defRPr>
            </a:lvl7pPr>
            <a:lvl8pPr lvl="7" rtl="0">
              <a:lnSpc>
                <a:spcPct val="100000"/>
              </a:lnSpc>
              <a:spcBef>
                <a:spcPts val="0"/>
              </a:spcBef>
              <a:buNone/>
              <a:defRPr>
                <a:latin typeface="Proxima Nova"/>
                <a:ea typeface="Proxima Nova"/>
                <a:cs typeface="Proxima Nova"/>
                <a:sym typeface="Proxima Nova"/>
              </a:defRPr>
            </a:lvl8pPr>
            <a:lvl9pPr lvl="8" rtl="0">
              <a:lnSpc>
                <a:spcPct val="100000"/>
              </a:lnSpc>
              <a:spcBef>
                <a:spcPts val="0"/>
              </a:spcBef>
              <a:buNone/>
              <a:defRPr>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340956325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Content Slide">
    <p:bg>
      <p:bgPr>
        <a:blipFill>
          <a:blip r:embed="rId2">
            <a:alphaModFix/>
          </a:blip>
          <a:stretch>
            <a:fillRect/>
          </a:stretch>
        </a:blipFill>
        <a:effectLst/>
      </p:bgPr>
    </p:bg>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179133" y="139333"/>
            <a:ext cx="6143200" cy="467600"/>
          </a:xfrm>
          <a:prstGeom prst="rect">
            <a:avLst/>
          </a:prstGeom>
          <a:noFill/>
          <a:ln>
            <a:noFill/>
          </a:ln>
        </p:spPr>
        <p:txBody>
          <a:bodyPr lIns="91425" tIns="91425" rIns="91425" bIns="91425" anchor="ctr" anchorCtr="0"/>
          <a:lstStyle>
            <a:lvl1pPr lvl="0" rtl="0">
              <a:spcBef>
                <a:spcPts val="0"/>
              </a:spcBef>
              <a:buNone/>
              <a:defRPr sz="3200" b="1">
                <a:solidFill>
                  <a:srgbClr val="434343"/>
                </a:solidFill>
              </a:defRPr>
            </a:lvl1pPr>
            <a:lvl2pPr lvl="1" rtl="0">
              <a:spcBef>
                <a:spcPts val="0"/>
              </a:spcBef>
              <a:buNone/>
              <a:defRPr>
                <a:solidFill>
                  <a:srgbClr val="434343"/>
                </a:solidFill>
              </a:defRPr>
            </a:lvl2pPr>
            <a:lvl3pPr lvl="2" rtl="0">
              <a:spcBef>
                <a:spcPts val="0"/>
              </a:spcBef>
              <a:buNone/>
              <a:defRPr>
                <a:solidFill>
                  <a:srgbClr val="434343"/>
                </a:solidFill>
              </a:defRPr>
            </a:lvl3pPr>
            <a:lvl4pPr lvl="3" rtl="0">
              <a:spcBef>
                <a:spcPts val="0"/>
              </a:spcBef>
              <a:buNone/>
              <a:defRPr>
                <a:solidFill>
                  <a:srgbClr val="434343"/>
                </a:solidFill>
              </a:defRPr>
            </a:lvl4pPr>
            <a:lvl5pPr lvl="4" rtl="0">
              <a:spcBef>
                <a:spcPts val="0"/>
              </a:spcBef>
              <a:buNone/>
              <a:defRPr>
                <a:solidFill>
                  <a:srgbClr val="434343"/>
                </a:solidFill>
              </a:defRPr>
            </a:lvl5pPr>
            <a:lvl6pPr lvl="5" rtl="0">
              <a:spcBef>
                <a:spcPts val="0"/>
              </a:spcBef>
              <a:buNone/>
              <a:defRPr>
                <a:solidFill>
                  <a:srgbClr val="434343"/>
                </a:solidFill>
              </a:defRPr>
            </a:lvl6pPr>
            <a:lvl7pPr lvl="6" rtl="0">
              <a:spcBef>
                <a:spcPts val="0"/>
              </a:spcBef>
              <a:buNone/>
              <a:defRPr>
                <a:solidFill>
                  <a:srgbClr val="434343"/>
                </a:solidFill>
              </a:defRPr>
            </a:lvl7pPr>
            <a:lvl8pPr lvl="7" rtl="0">
              <a:spcBef>
                <a:spcPts val="0"/>
              </a:spcBef>
              <a:buNone/>
              <a:defRPr>
                <a:solidFill>
                  <a:srgbClr val="434343"/>
                </a:solidFill>
              </a:defRPr>
            </a:lvl8pPr>
            <a:lvl9pPr lvl="8">
              <a:spcBef>
                <a:spcPts val="0"/>
              </a:spcBef>
              <a:buNone/>
              <a:defRPr>
                <a:solidFill>
                  <a:srgbClr val="434343"/>
                </a:solidFill>
              </a:defRPr>
            </a:lvl9pPr>
          </a:lstStyle>
          <a:p>
            <a:endParaRPr/>
          </a:p>
        </p:txBody>
      </p:sp>
    </p:spTree>
    <p:extLst>
      <p:ext uri="{BB962C8B-B14F-4D97-AF65-F5344CB8AC3E}">
        <p14:creationId xmlns:p14="http://schemas.microsoft.com/office/powerpoint/2010/main" val="3344668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_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nb-NO"/>
              <a:t>Klikk for å redigere tittelstil</a:t>
            </a:r>
            <a:endParaRPr lang="en-GB"/>
          </a:p>
        </p:txBody>
      </p:sp>
      <p:sp>
        <p:nvSpPr>
          <p:cNvPr id="3" name="Platshållare för innehåll 2"/>
          <p:cNvSpPr>
            <a:spLocks noGrp="1"/>
          </p:cNvSpPr>
          <p:nvPr>
            <p:ph idx="1"/>
          </p:nvPr>
        </p:nvSpPr>
        <p:spPr>
          <a:xfrm>
            <a:off x="585694" y="1107125"/>
            <a:ext cx="6777319" cy="5082538"/>
          </a:xfrm>
        </p:spPr>
        <p:txBody>
          <a:bodyPr/>
          <a:lstStyle>
            <a:lvl1pPr marL="223838" indent="-223838">
              <a:spcBef>
                <a:spcPts val="1700"/>
              </a:spcBef>
              <a:buSzPct val="130000"/>
              <a:buFont typeface="Arial" panose="020B0604020202020204" pitchFamily="34" charset="0"/>
              <a:buChar char="•"/>
              <a:defRPr/>
            </a:lvl1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GB" dirty="0"/>
          </a:p>
        </p:txBody>
      </p:sp>
      <p:sp>
        <p:nvSpPr>
          <p:cNvPr id="6" name="Platshållare för bildnummer 5"/>
          <p:cNvSpPr>
            <a:spLocks noGrp="1"/>
          </p:cNvSpPr>
          <p:nvPr>
            <p:ph type="sldNum" sz="quarter" idx="12"/>
          </p:nvPr>
        </p:nvSpPr>
        <p:spPr/>
        <p:txBody>
          <a:bodyPr/>
          <a:lstStyle/>
          <a:p>
            <a:fld id="{3AADF0B2-DA9A-408E-8612-42B9849002D7}" type="slidenum">
              <a:rPr lang="en-US" smtClean="0"/>
              <a:t>‹#›</a:t>
            </a:fld>
            <a:endParaRPr lang="en-US"/>
          </a:p>
        </p:txBody>
      </p:sp>
      <p:sp>
        <p:nvSpPr>
          <p:cNvPr id="7" name="Platshållare för bild 6"/>
          <p:cNvSpPr>
            <a:spLocks noGrp="1"/>
          </p:cNvSpPr>
          <p:nvPr>
            <p:ph type="pic" sz="quarter" idx="13"/>
          </p:nvPr>
        </p:nvSpPr>
        <p:spPr>
          <a:xfrm>
            <a:off x="7601192" y="1138238"/>
            <a:ext cx="3957297" cy="1631856"/>
          </a:xfrm>
        </p:spPr>
        <p:txBody>
          <a:bodyPr/>
          <a:lstStyle>
            <a:lvl1pPr marL="0" indent="0">
              <a:buFont typeface="Arial" panose="020B0604020202020204" pitchFamily="34" charset="0"/>
              <a:buNone/>
              <a:defRPr/>
            </a:lvl1pPr>
          </a:lstStyle>
          <a:p>
            <a:r>
              <a:rPr lang="nb-NO"/>
              <a:t>Klikk ikonet for å legge til et bilde</a:t>
            </a:r>
            <a:endParaRPr lang="en-GB" dirty="0"/>
          </a:p>
        </p:txBody>
      </p:sp>
      <p:sp>
        <p:nvSpPr>
          <p:cNvPr id="8" name="Platshållare för bild 6"/>
          <p:cNvSpPr>
            <a:spLocks noGrp="1"/>
          </p:cNvSpPr>
          <p:nvPr>
            <p:ph type="pic" sz="quarter" idx="14"/>
          </p:nvPr>
        </p:nvSpPr>
        <p:spPr>
          <a:xfrm>
            <a:off x="7601192" y="2848022"/>
            <a:ext cx="3957297" cy="1631856"/>
          </a:xfrm>
        </p:spPr>
        <p:txBody>
          <a:bodyPr/>
          <a:lstStyle>
            <a:lvl1pPr marL="0" indent="0">
              <a:buFont typeface="Arial" panose="020B0604020202020204" pitchFamily="34" charset="0"/>
              <a:buNone/>
              <a:defRPr/>
            </a:lvl1pPr>
          </a:lstStyle>
          <a:p>
            <a:r>
              <a:rPr lang="nb-NO"/>
              <a:t>Klikk ikonet for å legge til et bilde</a:t>
            </a:r>
            <a:endParaRPr lang="en-GB" dirty="0"/>
          </a:p>
        </p:txBody>
      </p:sp>
      <p:sp>
        <p:nvSpPr>
          <p:cNvPr id="9" name="Platshållare för bild 6"/>
          <p:cNvSpPr>
            <a:spLocks noGrp="1"/>
          </p:cNvSpPr>
          <p:nvPr>
            <p:ph type="pic" sz="quarter" idx="15"/>
          </p:nvPr>
        </p:nvSpPr>
        <p:spPr>
          <a:xfrm>
            <a:off x="7601192" y="4557807"/>
            <a:ext cx="3957297" cy="1631856"/>
          </a:xfrm>
        </p:spPr>
        <p:txBody>
          <a:bodyPr/>
          <a:lstStyle>
            <a:lvl1pPr marL="0" indent="0">
              <a:buFont typeface="Arial" panose="020B0604020202020204" pitchFamily="34" charset="0"/>
              <a:buNone/>
              <a:defRPr/>
            </a:lvl1pPr>
          </a:lstStyle>
          <a:p>
            <a:r>
              <a:rPr lang="nb-NO"/>
              <a:t>Klikk ikonet for å legge til et bilde</a:t>
            </a:r>
            <a:endParaRPr lang="en-GB" dirty="0"/>
          </a:p>
        </p:txBody>
      </p:sp>
    </p:spTree>
    <p:extLst>
      <p:ext uri="{BB962C8B-B14F-4D97-AF65-F5344CB8AC3E}">
        <p14:creationId xmlns:p14="http://schemas.microsoft.com/office/powerpoint/2010/main" val="1909739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cSld name="graphic top, text bottom">
    <p:spTree>
      <p:nvGrpSpPr>
        <p:cNvPr id="1" name="Shape 115"/>
        <p:cNvGrpSpPr/>
        <p:nvPr/>
      </p:nvGrpSpPr>
      <p:grpSpPr>
        <a:xfrm>
          <a:off x="0" y="0"/>
          <a:ext cx="0" cy="0"/>
          <a:chOff x="0" y="0"/>
          <a:chExt cx="0" cy="0"/>
        </a:xfrm>
      </p:grpSpPr>
      <p:sp>
        <p:nvSpPr>
          <p:cNvPr id="116" name="Shape 116"/>
          <p:cNvSpPr txBox="1">
            <a:spLocks noGrp="1"/>
          </p:cNvSpPr>
          <p:nvPr>
            <p:ph type="sldNum" idx="12"/>
          </p:nvPr>
        </p:nvSpPr>
        <p:spPr>
          <a:xfrm>
            <a:off x="137769" y="6311924"/>
            <a:ext cx="480800" cy="524800"/>
          </a:xfrm>
          <a:prstGeom prst="rect">
            <a:avLst/>
          </a:prstGeom>
        </p:spPr>
        <p:txBody>
          <a:bodyPr lIns="91425" tIns="91425" rIns="91425" bIns="91425" anchor="ctr" anchorCtr="0">
            <a:noAutofit/>
          </a:bodyPr>
          <a:lstStyle/>
          <a:p>
            <a:fld id="{00000000-1234-1234-1234-123412341234}" type="slidenum">
              <a:rPr lang="en" sz="1867" kern="0">
                <a:solidFill>
                  <a:srgbClr val="000000"/>
                </a:solidFill>
                <a:cs typeface="Arial"/>
                <a:sym typeface="Arial"/>
              </a:rPr>
              <a:pPr/>
              <a:t>‹#›</a:t>
            </a:fld>
            <a:endParaRPr lang="en" sz="1867" kern="0">
              <a:solidFill>
                <a:srgbClr val="000000"/>
              </a:solidFill>
              <a:cs typeface="Arial"/>
              <a:sym typeface="Arial"/>
            </a:endParaRPr>
          </a:p>
        </p:txBody>
      </p:sp>
      <p:sp>
        <p:nvSpPr>
          <p:cNvPr id="117" name="Shape 117"/>
          <p:cNvSpPr txBox="1">
            <a:spLocks noGrp="1"/>
          </p:cNvSpPr>
          <p:nvPr>
            <p:ph type="body" idx="1"/>
          </p:nvPr>
        </p:nvSpPr>
        <p:spPr>
          <a:xfrm>
            <a:off x="1102200" y="5212664"/>
            <a:ext cx="9987600" cy="524800"/>
          </a:xfrm>
          <a:prstGeom prst="rect">
            <a:avLst/>
          </a:prstGeom>
        </p:spPr>
        <p:txBody>
          <a:bodyPr lIns="91425" tIns="91425" rIns="91425" bIns="91425" anchor="t" anchorCtr="0"/>
          <a:lstStyle>
            <a:lvl1pPr lvl="0" algn="ctr" rtl="0">
              <a:spcBef>
                <a:spcPts val="0"/>
              </a:spcBef>
              <a:spcAft>
                <a:spcPts val="0"/>
              </a:spcAft>
              <a:defRPr sz="1867"/>
            </a:lvl1pPr>
            <a:lvl2pPr lvl="1" algn="ctr" rtl="0">
              <a:spcBef>
                <a:spcPts val="0"/>
              </a:spcBef>
              <a:spcAft>
                <a:spcPts val="0"/>
              </a:spcAft>
              <a:defRPr sz="1867"/>
            </a:lvl2pPr>
            <a:lvl3pPr lvl="2" algn="ctr" rtl="0">
              <a:spcBef>
                <a:spcPts val="0"/>
              </a:spcBef>
              <a:spcAft>
                <a:spcPts val="0"/>
              </a:spcAft>
              <a:defRPr sz="1867"/>
            </a:lvl3pPr>
            <a:lvl4pPr lvl="3" algn="ctr" rtl="0">
              <a:spcBef>
                <a:spcPts val="0"/>
              </a:spcBef>
              <a:spcAft>
                <a:spcPts val="0"/>
              </a:spcAft>
              <a:defRPr sz="1867"/>
            </a:lvl4pPr>
            <a:lvl5pPr lvl="4" algn="ctr" rtl="0">
              <a:spcBef>
                <a:spcPts val="0"/>
              </a:spcBef>
              <a:spcAft>
                <a:spcPts val="0"/>
              </a:spcAft>
              <a:defRPr sz="1867"/>
            </a:lvl5pPr>
            <a:lvl6pPr lvl="5" algn="ctr" rtl="0">
              <a:spcBef>
                <a:spcPts val="0"/>
              </a:spcBef>
              <a:spcAft>
                <a:spcPts val="0"/>
              </a:spcAft>
              <a:defRPr sz="1867"/>
            </a:lvl6pPr>
            <a:lvl7pPr lvl="6" algn="ctr" rtl="0">
              <a:spcBef>
                <a:spcPts val="0"/>
              </a:spcBef>
              <a:spcAft>
                <a:spcPts val="0"/>
              </a:spcAft>
              <a:defRPr sz="1867"/>
            </a:lvl7pPr>
            <a:lvl8pPr lvl="7" algn="ctr" rtl="0">
              <a:spcBef>
                <a:spcPts val="0"/>
              </a:spcBef>
              <a:spcAft>
                <a:spcPts val="0"/>
              </a:spcAft>
              <a:defRPr sz="1867"/>
            </a:lvl8pPr>
            <a:lvl9pPr lvl="8" algn="ctr" rtl="0">
              <a:spcBef>
                <a:spcPts val="0"/>
              </a:spcBef>
              <a:spcAft>
                <a:spcPts val="0"/>
              </a:spcAft>
              <a:defRPr sz="1867"/>
            </a:lvl9pPr>
          </a:lstStyle>
          <a:p>
            <a:endParaRPr/>
          </a:p>
        </p:txBody>
      </p:sp>
      <p:sp>
        <p:nvSpPr>
          <p:cNvPr id="118" name="Shape 118"/>
          <p:cNvSpPr txBox="1">
            <a:spLocks noGrp="1"/>
          </p:cNvSpPr>
          <p:nvPr>
            <p:ph type="title"/>
          </p:nvPr>
        </p:nvSpPr>
        <p:spPr>
          <a:xfrm>
            <a:off x="1102200" y="0"/>
            <a:ext cx="9987600" cy="1417600"/>
          </a:xfrm>
          <a:prstGeom prst="rect">
            <a:avLst/>
          </a:prstGeom>
        </p:spPr>
        <p:txBody>
          <a:bodyPr lIns="91425" tIns="91425" rIns="91425" bIns="91425" anchor="b" anchorCtr="0"/>
          <a:lstStyle>
            <a:lvl1pPr lvl="0" rtl="0">
              <a:spcBef>
                <a:spcPts val="0"/>
              </a:spcBef>
              <a:buFont typeface="Proxima Nova"/>
              <a:buNone/>
              <a:defRPr b="0">
                <a:latin typeface="Proxima Nova"/>
                <a:ea typeface="Proxima Nova"/>
                <a:cs typeface="Proxima Nova"/>
                <a:sym typeface="Proxima Nova"/>
              </a:defRPr>
            </a:lvl1pPr>
            <a:lvl2pPr lvl="1" rtl="0">
              <a:spcBef>
                <a:spcPts val="0"/>
              </a:spcBef>
              <a:buClr>
                <a:schemeClr val="dk1"/>
              </a:buClr>
              <a:buFont typeface="Proxima Nova"/>
              <a:buNone/>
              <a:defRPr b="0">
                <a:solidFill>
                  <a:schemeClr val="dk1"/>
                </a:solidFill>
                <a:latin typeface="Proxima Nova"/>
                <a:ea typeface="Proxima Nova"/>
                <a:cs typeface="Proxima Nova"/>
                <a:sym typeface="Proxima Nova"/>
              </a:defRPr>
            </a:lvl2pPr>
            <a:lvl3pPr lvl="2" rtl="0">
              <a:spcBef>
                <a:spcPts val="0"/>
              </a:spcBef>
              <a:buClr>
                <a:schemeClr val="dk1"/>
              </a:buClr>
              <a:buFont typeface="Proxima Nova"/>
              <a:buNone/>
              <a:defRPr b="0">
                <a:solidFill>
                  <a:schemeClr val="dk1"/>
                </a:solidFill>
                <a:latin typeface="Proxima Nova"/>
                <a:ea typeface="Proxima Nova"/>
                <a:cs typeface="Proxima Nova"/>
                <a:sym typeface="Proxima Nova"/>
              </a:defRPr>
            </a:lvl3pPr>
            <a:lvl4pPr lvl="3" rtl="0">
              <a:spcBef>
                <a:spcPts val="0"/>
              </a:spcBef>
              <a:buClr>
                <a:schemeClr val="dk1"/>
              </a:buClr>
              <a:buFont typeface="Proxima Nova"/>
              <a:buNone/>
              <a:defRPr b="0">
                <a:solidFill>
                  <a:schemeClr val="dk1"/>
                </a:solidFill>
                <a:latin typeface="Proxima Nova"/>
                <a:ea typeface="Proxima Nova"/>
                <a:cs typeface="Proxima Nova"/>
                <a:sym typeface="Proxima Nova"/>
              </a:defRPr>
            </a:lvl4pPr>
            <a:lvl5pPr lvl="4" rtl="0">
              <a:spcBef>
                <a:spcPts val="0"/>
              </a:spcBef>
              <a:buClr>
                <a:schemeClr val="dk1"/>
              </a:buClr>
              <a:buFont typeface="Proxima Nova"/>
              <a:buNone/>
              <a:defRPr b="0">
                <a:solidFill>
                  <a:schemeClr val="dk1"/>
                </a:solidFill>
                <a:latin typeface="Proxima Nova"/>
                <a:ea typeface="Proxima Nova"/>
                <a:cs typeface="Proxima Nova"/>
                <a:sym typeface="Proxima Nova"/>
              </a:defRPr>
            </a:lvl5pPr>
            <a:lvl6pPr lvl="5" rtl="0">
              <a:spcBef>
                <a:spcPts val="0"/>
              </a:spcBef>
              <a:buClr>
                <a:schemeClr val="dk1"/>
              </a:buClr>
              <a:buFont typeface="Proxima Nova"/>
              <a:buNone/>
              <a:defRPr b="0">
                <a:solidFill>
                  <a:schemeClr val="dk1"/>
                </a:solidFill>
                <a:latin typeface="Proxima Nova"/>
                <a:ea typeface="Proxima Nova"/>
                <a:cs typeface="Proxima Nova"/>
                <a:sym typeface="Proxima Nova"/>
              </a:defRPr>
            </a:lvl6pPr>
            <a:lvl7pPr lvl="6" rtl="0">
              <a:spcBef>
                <a:spcPts val="0"/>
              </a:spcBef>
              <a:buClr>
                <a:schemeClr val="dk1"/>
              </a:buClr>
              <a:buFont typeface="Proxima Nova"/>
              <a:buNone/>
              <a:defRPr b="0">
                <a:solidFill>
                  <a:schemeClr val="dk1"/>
                </a:solidFill>
                <a:latin typeface="Proxima Nova"/>
                <a:ea typeface="Proxima Nova"/>
                <a:cs typeface="Proxima Nova"/>
                <a:sym typeface="Proxima Nova"/>
              </a:defRPr>
            </a:lvl7pPr>
            <a:lvl8pPr lvl="7" rtl="0">
              <a:spcBef>
                <a:spcPts val="0"/>
              </a:spcBef>
              <a:buClr>
                <a:schemeClr val="dk1"/>
              </a:buClr>
              <a:buFont typeface="Proxima Nova"/>
              <a:buNone/>
              <a:defRPr b="0">
                <a:solidFill>
                  <a:schemeClr val="dk1"/>
                </a:solidFill>
                <a:latin typeface="Proxima Nova"/>
                <a:ea typeface="Proxima Nova"/>
                <a:cs typeface="Proxima Nova"/>
                <a:sym typeface="Proxima Nova"/>
              </a:defRPr>
            </a:lvl8pPr>
            <a:lvl9pPr lvl="8" rtl="0">
              <a:spcBef>
                <a:spcPts val="0"/>
              </a:spcBef>
              <a:buClr>
                <a:schemeClr val="dk1"/>
              </a:buClr>
              <a:buFont typeface="Proxima Nova"/>
              <a:buNone/>
              <a:defRPr b="0">
                <a:solidFill>
                  <a:schemeClr val="dk1"/>
                </a:solidFill>
                <a:latin typeface="Proxima Nova"/>
                <a:ea typeface="Proxima Nova"/>
                <a:cs typeface="Proxima Nova"/>
                <a:sym typeface="Proxima Nova"/>
              </a:defRPr>
            </a:lvl9pPr>
          </a:lstStyle>
          <a:p>
            <a:endParaRPr/>
          </a:p>
        </p:txBody>
      </p:sp>
      <p:sp>
        <p:nvSpPr>
          <p:cNvPr id="119" name="Shape 119"/>
          <p:cNvSpPr txBox="1">
            <a:spLocks noGrp="1"/>
          </p:cNvSpPr>
          <p:nvPr>
            <p:ph type="subTitle" idx="2"/>
          </p:nvPr>
        </p:nvSpPr>
        <p:spPr>
          <a:xfrm>
            <a:off x="1102200" y="1239700"/>
            <a:ext cx="9987600" cy="438400"/>
          </a:xfrm>
          <a:prstGeom prst="rect">
            <a:avLst/>
          </a:prstGeom>
        </p:spPr>
        <p:txBody>
          <a:bodyPr lIns="91425" tIns="91425" rIns="91425" bIns="91425" anchor="t" anchorCtr="0"/>
          <a:lstStyle>
            <a:lvl1pPr lvl="0" rtl="0">
              <a:lnSpc>
                <a:spcPct val="100000"/>
              </a:lnSpc>
              <a:spcBef>
                <a:spcPts val="0"/>
              </a:spcBef>
              <a:buNone/>
              <a:defRPr>
                <a:latin typeface="Proxima Nova"/>
                <a:ea typeface="Proxima Nova"/>
                <a:cs typeface="Proxima Nova"/>
                <a:sym typeface="Proxima Nova"/>
              </a:defRPr>
            </a:lvl1pPr>
            <a:lvl2pPr lvl="1" rtl="0">
              <a:lnSpc>
                <a:spcPct val="100000"/>
              </a:lnSpc>
              <a:spcBef>
                <a:spcPts val="0"/>
              </a:spcBef>
              <a:buNone/>
              <a:defRPr>
                <a:latin typeface="Proxima Nova"/>
                <a:ea typeface="Proxima Nova"/>
                <a:cs typeface="Proxima Nova"/>
                <a:sym typeface="Proxima Nova"/>
              </a:defRPr>
            </a:lvl2pPr>
            <a:lvl3pPr lvl="2" rtl="0">
              <a:lnSpc>
                <a:spcPct val="100000"/>
              </a:lnSpc>
              <a:spcBef>
                <a:spcPts val="0"/>
              </a:spcBef>
              <a:buNone/>
              <a:defRPr>
                <a:latin typeface="Proxima Nova"/>
                <a:ea typeface="Proxima Nova"/>
                <a:cs typeface="Proxima Nova"/>
                <a:sym typeface="Proxima Nova"/>
              </a:defRPr>
            </a:lvl3pPr>
            <a:lvl4pPr lvl="3" rtl="0">
              <a:lnSpc>
                <a:spcPct val="100000"/>
              </a:lnSpc>
              <a:spcBef>
                <a:spcPts val="0"/>
              </a:spcBef>
              <a:buNone/>
              <a:defRPr>
                <a:latin typeface="Proxima Nova"/>
                <a:ea typeface="Proxima Nova"/>
                <a:cs typeface="Proxima Nova"/>
                <a:sym typeface="Proxima Nova"/>
              </a:defRPr>
            </a:lvl4pPr>
            <a:lvl5pPr lvl="4" rtl="0">
              <a:lnSpc>
                <a:spcPct val="100000"/>
              </a:lnSpc>
              <a:spcBef>
                <a:spcPts val="0"/>
              </a:spcBef>
              <a:buNone/>
              <a:defRPr>
                <a:latin typeface="Proxima Nova"/>
                <a:ea typeface="Proxima Nova"/>
                <a:cs typeface="Proxima Nova"/>
                <a:sym typeface="Proxima Nova"/>
              </a:defRPr>
            </a:lvl5pPr>
            <a:lvl6pPr lvl="5" rtl="0">
              <a:lnSpc>
                <a:spcPct val="100000"/>
              </a:lnSpc>
              <a:spcBef>
                <a:spcPts val="0"/>
              </a:spcBef>
              <a:buNone/>
              <a:defRPr>
                <a:latin typeface="Proxima Nova"/>
                <a:ea typeface="Proxima Nova"/>
                <a:cs typeface="Proxima Nova"/>
                <a:sym typeface="Proxima Nova"/>
              </a:defRPr>
            </a:lvl6pPr>
            <a:lvl7pPr lvl="6" rtl="0">
              <a:lnSpc>
                <a:spcPct val="100000"/>
              </a:lnSpc>
              <a:spcBef>
                <a:spcPts val="0"/>
              </a:spcBef>
              <a:buNone/>
              <a:defRPr>
                <a:latin typeface="Proxima Nova"/>
                <a:ea typeface="Proxima Nova"/>
                <a:cs typeface="Proxima Nova"/>
                <a:sym typeface="Proxima Nova"/>
              </a:defRPr>
            </a:lvl7pPr>
            <a:lvl8pPr lvl="7" rtl="0">
              <a:lnSpc>
                <a:spcPct val="100000"/>
              </a:lnSpc>
              <a:spcBef>
                <a:spcPts val="0"/>
              </a:spcBef>
              <a:buNone/>
              <a:defRPr>
                <a:latin typeface="Proxima Nova"/>
                <a:ea typeface="Proxima Nova"/>
                <a:cs typeface="Proxima Nova"/>
                <a:sym typeface="Proxima Nova"/>
              </a:defRPr>
            </a:lvl8pPr>
            <a:lvl9pPr lvl="8" rtl="0">
              <a:lnSpc>
                <a:spcPct val="100000"/>
              </a:lnSpc>
              <a:spcBef>
                <a:spcPts val="0"/>
              </a:spcBef>
              <a:buNone/>
              <a:defRPr>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212653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1_Rubrikbild">
    <p:spTree>
      <p:nvGrpSpPr>
        <p:cNvPr id="1" name=""/>
        <p:cNvGrpSpPr/>
        <p:nvPr/>
      </p:nvGrpSpPr>
      <p:grpSpPr>
        <a:xfrm>
          <a:off x="0" y="0"/>
          <a:ext cx="0" cy="0"/>
          <a:chOff x="0" y="0"/>
          <a:chExt cx="0" cy="0"/>
        </a:xfrm>
      </p:grpSpPr>
      <p:pic>
        <p:nvPicPr>
          <p:cNvPr id="4" name="Bildobjekt 3"/>
          <p:cNvPicPr>
            <a:picLocks noChangeAspect="1"/>
          </p:cNvPicPr>
          <p:nvPr/>
        </p:nvPicPr>
        <p:blipFill>
          <a:blip r:embed="rId2">
            <a:extLst>
              <a:ext uri="{BEBA8EAE-BF5A-486C-A8C5-ECC9F3942E4B}">
                <a14:imgProps xmlns:a14="http://schemas.microsoft.com/office/drawing/2010/main">
                  <a14:imgLayer r:embed="rId3">
                    <a14:imgEffect>
                      <a14:brightnessContrast bright="-28000"/>
                    </a14:imgEffect>
                  </a14:imgLayer>
                </a14:imgProps>
              </a:ext>
              <a:ext uri="{28A0092B-C50C-407E-A947-70E740481C1C}">
                <a14:useLocalDpi xmlns:a14="http://schemas.microsoft.com/office/drawing/2010/main" val="0"/>
              </a:ext>
            </a:extLst>
          </a:blip>
          <a:stretch>
            <a:fillRect/>
          </a:stretch>
        </p:blipFill>
        <p:spPr>
          <a:xfrm>
            <a:off x="0" y="129540"/>
            <a:ext cx="12192000" cy="6728460"/>
          </a:xfrm>
          <a:prstGeom prst="rect">
            <a:avLst/>
          </a:prstGeom>
        </p:spPr>
      </p:pic>
      <p:sp>
        <p:nvSpPr>
          <p:cNvPr id="2" name="Rubrik 1"/>
          <p:cNvSpPr>
            <a:spLocks noGrp="1"/>
          </p:cNvSpPr>
          <p:nvPr>
            <p:ph type="ctrTitle"/>
          </p:nvPr>
        </p:nvSpPr>
        <p:spPr>
          <a:xfrm>
            <a:off x="519940" y="3263208"/>
            <a:ext cx="10363200" cy="1995768"/>
          </a:xfrm>
        </p:spPr>
        <p:txBody>
          <a:bodyPr/>
          <a:lstStyle>
            <a:lvl1pPr>
              <a:lnSpc>
                <a:spcPts val="9000"/>
              </a:lnSpc>
              <a:defRPr sz="5500">
                <a:solidFill>
                  <a:schemeClr val="bg1"/>
                </a:solidFill>
                <a:latin typeface="+mj-lt"/>
              </a:defRPr>
            </a:lvl1pPr>
          </a:lstStyle>
          <a:p>
            <a:r>
              <a:rPr lang="nb-NO"/>
              <a:t>Klikk for å redigere tittelstil</a:t>
            </a:r>
            <a:endParaRPr lang="en-GB" dirty="0"/>
          </a:p>
        </p:txBody>
      </p:sp>
      <p:sp>
        <p:nvSpPr>
          <p:cNvPr id="3" name="Underrubrik 2"/>
          <p:cNvSpPr>
            <a:spLocks noGrp="1"/>
          </p:cNvSpPr>
          <p:nvPr>
            <p:ph type="subTitle" idx="1" hasCustomPrompt="1"/>
          </p:nvPr>
        </p:nvSpPr>
        <p:spPr>
          <a:xfrm>
            <a:off x="599080" y="5252826"/>
            <a:ext cx="10290049" cy="1103151"/>
          </a:xfrm>
        </p:spPr>
        <p:txBody>
          <a:bodyPr/>
          <a:lstStyle>
            <a:lvl1pPr marL="0" indent="0" algn="l">
              <a:lnSpc>
                <a:spcPct val="100000"/>
              </a:lnSpc>
              <a:buNone/>
              <a:defRPr sz="19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dirty="0" err="1"/>
              <a:t>Clicka</a:t>
            </a:r>
            <a:r>
              <a:rPr lang="sv-SE" dirty="0"/>
              <a:t> här för att ändra format på underrubrik i bakgrunden</a:t>
            </a:r>
            <a:endParaRPr lang="en-GB" dirty="0"/>
          </a:p>
        </p:txBody>
      </p:sp>
      <p:cxnSp>
        <p:nvCxnSpPr>
          <p:cNvPr id="9" name="Rak 8"/>
          <p:cNvCxnSpPr/>
          <p:nvPr/>
        </p:nvCxnSpPr>
        <p:spPr>
          <a:xfrm>
            <a:off x="597648" y="5136775"/>
            <a:ext cx="1099670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ktangel 5"/>
          <p:cNvSpPr/>
          <p:nvPr/>
        </p:nvSpPr>
        <p:spPr>
          <a:xfrm>
            <a:off x="0" y="-1"/>
            <a:ext cx="12192000" cy="130969"/>
          </a:xfrm>
          <a:prstGeom prst="rect">
            <a:avLst/>
          </a:prstGeom>
          <a:solidFill>
            <a:srgbClr val="99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Tree>
    <p:extLst>
      <p:ext uri="{BB962C8B-B14F-4D97-AF65-F5344CB8AC3E}">
        <p14:creationId xmlns:p14="http://schemas.microsoft.com/office/powerpoint/2010/main" val="1075519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b="1"/>
            </a:lvl1pPr>
          </a:lstStyle>
          <a:p>
            <a:r>
              <a:rPr lang="nb-NO"/>
              <a:t>Klikk for å redigere tittelstil</a:t>
            </a:r>
            <a:endParaRPr lang="en-GB" dirty="0"/>
          </a:p>
        </p:txBody>
      </p:sp>
      <p:sp>
        <p:nvSpPr>
          <p:cNvPr id="3" name="Platshållare för innehåll 2"/>
          <p:cNvSpPr>
            <a:spLocks noGrp="1"/>
          </p:cNvSpPr>
          <p:nvPr>
            <p:ph idx="1"/>
          </p:nvPr>
        </p:nvSpPr>
        <p:spPr>
          <a:xfrm>
            <a:off x="585693" y="1107125"/>
            <a:ext cx="10972800" cy="5082538"/>
          </a:xfrm>
        </p:spPr>
        <p:txBody>
          <a:bodyPr/>
          <a:lstStyle>
            <a:lvl1pPr marL="223838" indent="-223838">
              <a:spcBef>
                <a:spcPts val="1700"/>
              </a:spcBef>
              <a:buSzPct val="130000"/>
              <a:buFont typeface="Arial" panose="020B0604020202020204" pitchFamily="34" charset="0"/>
              <a:buChar char="•"/>
              <a:defRPr/>
            </a:lvl1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GB" dirty="0"/>
          </a:p>
        </p:txBody>
      </p:sp>
      <p:sp>
        <p:nvSpPr>
          <p:cNvPr id="6" name="Platshållare för bildnummer 5"/>
          <p:cNvSpPr>
            <a:spLocks noGrp="1"/>
          </p:cNvSpPr>
          <p:nvPr>
            <p:ph type="sldNum" sz="quarter" idx="12"/>
          </p:nvPr>
        </p:nvSpPr>
        <p:spPr/>
        <p:txBody>
          <a:bodyPr/>
          <a:lstStyle/>
          <a:p>
            <a:fld id="{DAFDC6DE-F557-4D89-B014-59769868BF07}" type="slidenum">
              <a:rPr lang="en-GB" smtClean="0"/>
              <a:t>‹#›</a:t>
            </a:fld>
            <a:endParaRPr lang="en-GB"/>
          </a:p>
        </p:txBody>
      </p:sp>
    </p:spTree>
    <p:extLst>
      <p:ext uri="{BB962C8B-B14F-4D97-AF65-F5344CB8AC3E}">
        <p14:creationId xmlns:p14="http://schemas.microsoft.com/office/powerpoint/2010/main" val="1501739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_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a:solidFill>
                  <a:schemeClr val="accent4"/>
                </a:solidFill>
              </a:defRPr>
            </a:lvl1pPr>
          </a:lstStyle>
          <a:p>
            <a:r>
              <a:rPr lang="nb-NO"/>
              <a:t>Klikk for å redigere tittelstil</a:t>
            </a:r>
            <a:endParaRPr lang="en-GB" dirty="0"/>
          </a:p>
        </p:txBody>
      </p:sp>
      <p:sp>
        <p:nvSpPr>
          <p:cNvPr id="3" name="Platshållare för innehåll 2"/>
          <p:cNvSpPr>
            <a:spLocks noGrp="1"/>
          </p:cNvSpPr>
          <p:nvPr>
            <p:ph idx="1"/>
          </p:nvPr>
        </p:nvSpPr>
        <p:spPr>
          <a:xfrm>
            <a:off x="585693" y="1107125"/>
            <a:ext cx="10972800" cy="5082538"/>
          </a:xfrm>
        </p:spPr>
        <p:txBody>
          <a:bodyPr/>
          <a:lstStyle>
            <a:lvl1pPr marL="223838" indent="-223838">
              <a:spcBef>
                <a:spcPts val="1700"/>
              </a:spcBef>
              <a:buSzPct val="130000"/>
              <a:buFont typeface="Arial" panose="020B0604020202020204" pitchFamily="34" charset="0"/>
              <a:buChar char="•"/>
              <a:defRPr/>
            </a:lvl1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GB" dirty="0"/>
          </a:p>
        </p:txBody>
      </p:sp>
      <p:sp>
        <p:nvSpPr>
          <p:cNvPr id="6" name="Platshållare för bildnummer 5"/>
          <p:cNvSpPr>
            <a:spLocks noGrp="1"/>
          </p:cNvSpPr>
          <p:nvPr>
            <p:ph type="sldNum" sz="quarter" idx="12"/>
          </p:nvPr>
        </p:nvSpPr>
        <p:spPr/>
        <p:txBody>
          <a:bodyPr/>
          <a:lstStyle/>
          <a:p>
            <a:fld id="{DAFDC6DE-F557-4D89-B014-59769868BF07}" type="slidenum">
              <a:rPr lang="en-GB" smtClean="0"/>
              <a:t>‹#›</a:t>
            </a:fld>
            <a:endParaRPr lang="en-GB"/>
          </a:p>
        </p:txBody>
      </p:sp>
    </p:spTree>
    <p:extLst>
      <p:ext uri="{BB962C8B-B14F-4D97-AF65-F5344CB8AC3E}">
        <p14:creationId xmlns:p14="http://schemas.microsoft.com/office/powerpoint/2010/main" val="36939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theme" Target="../theme/theme10.xml"/><Relationship Id="rId1" Type="http://schemas.openxmlformats.org/officeDocument/2006/relationships/slideLayout" Target="../slideLayouts/slideLayout40.xml"/><Relationship Id="rId4" Type="http://schemas.openxmlformats.org/officeDocument/2006/relationships/image" Target="../media/image11.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theme" Target="../theme/theme11.xml"/><Relationship Id="rId1" Type="http://schemas.openxmlformats.org/officeDocument/2006/relationships/slideLayout" Target="../slideLayouts/slideLayout41.xml"/><Relationship Id="rId4" Type="http://schemas.openxmlformats.org/officeDocument/2006/relationships/image" Target="../media/image11.png"/></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4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1.emf"/><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1.emf"/><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3.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9.xml"/><Relationship Id="rId7" Type="http://schemas.openxmlformats.org/officeDocument/2006/relationships/image" Target="../media/image1.emf"/><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4.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4.xml"/><Relationship Id="rId7" Type="http://schemas.openxmlformats.org/officeDocument/2006/relationships/image" Target="../media/image1.emf"/><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theme" Target="../theme/theme5.xml"/><Relationship Id="rId5" Type="http://schemas.openxmlformats.org/officeDocument/2006/relationships/slideLayout" Target="../slideLayouts/slideLayout26.xml"/><Relationship Id="rId4" Type="http://schemas.openxmlformats.org/officeDocument/2006/relationships/slideLayout" Target="../slideLayouts/slideLayout2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9.xml"/><Relationship Id="rId7" Type="http://schemas.openxmlformats.org/officeDocument/2006/relationships/image" Target="../media/image1.emf"/><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theme" Target="../theme/theme6.xml"/><Relationship Id="rId5" Type="http://schemas.openxmlformats.org/officeDocument/2006/relationships/slideLayout" Target="../slideLayouts/slideLayout31.xml"/><Relationship Id="rId4" Type="http://schemas.openxmlformats.org/officeDocument/2006/relationships/slideLayout" Target="../slideLayouts/slideLayout30.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34.xml"/><Relationship Id="rId7" Type="http://schemas.openxmlformats.org/officeDocument/2006/relationships/image" Target="../media/image1.emf"/><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theme" Target="../theme/theme7.xml"/><Relationship Id="rId5" Type="http://schemas.openxmlformats.org/officeDocument/2006/relationships/slideLayout" Target="../slideLayouts/slideLayout36.xml"/><Relationship Id="rId4" Type="http://schemas.openxmlformats.org/officeDocument/2006/relationships/slideLayout" Target="../slideLayouts/slideLayout35.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5" Type="http://schemas.openxmlformats.org/officeDocument/2006/relationships/image" Target="../media/image8.png"/><Relationship Id="rId4" Type="http://schemas.openxmlformats.org/officeDocument/2006/relationships/image" Target="../media/image7.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9.xml"/><Relationship Id="rId1" Type="http://schemas.openxmlformats.org/officeDocument/2006/relationships/slideLayout" Target="../slideLayouts/slideLayout39.xml"/><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597647" y="260936"/>
            <a:ext cx="10972800" cy="724942"/>
          </a:xfrm>
          <a:prstGeom prst="rect">
            <a:avLst/>
          </a:prstGeom>
        </p:spPr>
        <p:txBody>
          <a:bodyPr vert="horz" lIns="0" tIns="0" rIns="0" bIns="0" rtlCol="0" anchor="b" anchorCtr="0">
            <a:noAutofit/>
          </a:bodyPr>
          <a:lstStyle/>
          <a:p>
            <a:r>
              <a:rPr lang="sv-SE" dirty="0"/>
              <a:t>Klicka här för att ändra format</a:t>
            </a:r>
            <a:endParaRPr lang="en-GB" dirty="0"/>
          </a:p>
        </p:txBody>
      </p:sp>
      <p:sp>
        <p:nvSpPr>
          <p:cNvPr id="3" name="Platshållare för text 2"/>
          <p:cNvSpPr>
            <a:spLocks noGrp="1"/>
          </p:cNvSpPr>
          <p:nvPr>
            <p:ph type="body" idx="1"/>
          </p:nvPr>
        </p:nvSpPr>
        <p:spPr>
          <a:xfrm>
            <a:off x="585693" y="1107125"/>
            <a:ext cx="10972800" cy="5082538"/>
          </a:xfrm>
          <a:prstGeom prst="rect">
            <a:avLst/>
          </a:prstGeom>
        </p:spPr>
        <p:txBody>
          <a:bodyPr vert="horz" lIns="0" tIns="0" rIns="0" bIns="0" rtlCol="0">
            <a:no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endParaRPr lang="en-GB" dirty="0"/>
          </a:p>
        </p:txBody>
      </p:sp>
      <p:sp>
        <p:nvSpPr>
          <p:cNvPr id="6" name="Platshållare för bildnummer 5"/>
          <p:cNvSpPr>
            <a:spLocks noGrp="1"/>
          </p:cNvSpPr>
          <p:nvPr>
            <p:ph type="sldNum" sz="quarter" idx="4"/>
          </p:nvPr>
        </p:nvSpPr>
        <p:spPr>
          <a:xfrm>
            <a:off x="11474833" y="6230864"/>
            <a:ext cx="549836" cy="365125"/>
          </a:xfrm>
          <a:prstGeom prst="rect">
            <a:avLst/>
          </a:prstGeom>
        </p:spPr>
        <p:txBody>
          <a:bodyPr vert="horz" lIns="91440" tIns="45720" rIns="91440" bIns="45720" rtlCol="0" anchor="ctr"/>
          <a:lstStyle>
            <a:lvl1pPr algn="l">
              <a:defRPr sz="1300">
                <a:solidFill>
                  <a:schemeClr val="accent1"/>
                </a:solidFill>
                <a:latin typeface="+mj-lt"/>
              </a:defRPr>
            </a:lvl1pPr>
          </a:lstStyle>
          <a:p>
            <a:fld id="{3AADF0B2-DA9A-408E-8612-42B9849002D7}" type="slidenum">
              <a:rPr lang="en-US" smtClean="0"/>
              <a:t>‹#›</a:t>
            </a:fld>
            <a:endParaRPr lang="en-US"/>
          </a:p>
        </p:txBody>
      </p:sp>
      <p:pic>
        <p:nvPicPr>
          <p:cNvPr id="8" name="Bildobjekt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705791" y="6292216"/>
            <a:ext cx="1613645" cy="243327"/>
          </a:xfrm>
          <a:prstGeom prst="rect">
            <a:avLst/>
          </a:prstGeom>
        </p:spPr>
      </p:pic>
      <p:sp>
        <p:nvSpPr>
          <p:cNvPr id="9" name="Rektangel 8"/>
          <p:cNvSpPr/>
          <p:nvPr/>
        </p:nvSpPr>
        <p:spPr>
          <a:xfrm>
            <a:off x="0" y="675000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Tree>
    <p:extLst>
      <p:ext uri="{BB962C8B-B14F-4D97-AF65-F5344CB8AC3E}">
        <p14:creationId xmlns:p14="http://schemas.microsoft.com/office/powerpoint/2010/main" val="20205859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748"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ts val="3100"/>
        </a:lnSpc>
        <a:spcBef>
          <a:spcPct val="0"/>
        </a:spcBef>
        <a:buNone/>
        <a:defRPr sz="3000" b="1" kern="1200" cap="all" baseline="0">
          <a:solidFill>
            <a:schemeClr val="accent1"/>
          </a:solidFill>
          <a:latin typeface="+mj-lt"/>
          <a:ea typeface="+mj-ea"/>
          <a:cs typeface="+mj-cs"/>
        </a:defRPr>
      </a:lvl1pPr>
    </p:titleStyle>
    <p:bodyStyle>
      <a:lvl1pPr marL="223838" indent="-223838" algn="l" defTabSz="914400" rtl="0" eaLnBrk="1" latinLnBrk="0" hangingPunct="1">
        <a:lnSpc>
          <a:spcPct val="100000"/>
        </a:lnSpc>
        <a:spcBef>
          <a:spcPts val="1700"/>
        </a:spcBef>
        <a:buSzPct val="130000"/>
        <a:buFont typeface="Arial" panose="020B0604020202020204" pitchFamily="34" charset="0"/>
        <a:buChar char="•"/>
        <a:defRPr sz="1600" kern="1200">
          <a:solidFill>
            <a:schemeClr val="accent1"/>
          </a:solidFill>
          <a:latin typeface="+mn-lt"/>
          <a:ea typeface="+mn-ea"/>
          <a:cs typeface="+mn-cs"/>
        </a:defRPr>
      </a:lvl1pPr>
      <a:lvl2pPr marL="447675" indent="-179388" algn="l" defTabSz="914400" rtl="0" eaLnBrk="1" latinLnBrk="0" hangingPunct="1">
        <a:lnSpc>
          <a:spcPct val="100000"/>
        </a:lnSpc>
        <a:spcBef>
          <a:spcPct val="20000"/>
        </a:spcBef>
        <a:buClr>
          <a:schemeClr val="accent1"/>
        </a:buClr>
        <a:buFont typeface="MetaSerifOT-Light" pitchFamily="50" charset="0"/>
        <a:buChar char="−"/>
        <a:defRPr sz="1600" kern="1200">
          <a:solidFill>
            <a:schemeClr val="accent1"/>
          </a:solidFill>
          <a:latin typeface="+mn-lt"/>
          <a:ea typeface="+mn-ea"/>
          <a:cs typeface="+mn-cs"/>
        </a:defRPr>
      </a:lvl2pPr>
      <a:lvl3pPr marL="627063" indent="-179388" algn="l" defTabSz="914400" rtl="0" eaLnBrk="1" latinLnBrk="0" hangingPunct="1">
        <a:lnSpc>
          <a:spcPct val="100000"/>
        </a:lnSpc>
        <a:spcBef>
          <a:spcPct val="20000"/>
        </a:spcBef>
        <a:buClr>
          <a:schemeClr val="accent1"/>
        </a:buClr>
        <a:buFont typeface="MetaSerifOT-Light" pitchFamily="50" charset="0"/>
        <a:buChar char="−"/>
        <a:defRPr sz="1600" kern="1200">
          <a:solidFill>
            <a:schemeClr val="accent1"/>
          </a:solidFill>
          <a:latin typeface="+mn-lt"/>
          <a:ea typeface="+mn-ea"/>
          <a:cs typeface="+mn-cs"/>
        </a:defRPr>
      </a:lvl3pPr>
      <a:lvl4pPr marL="806450" indent="-179388" algn="l" defTabSz="914400" rtl="0" eaLnBrk="1" latinLnBrk="0" hangingPunct="1">
        <a:lnSpc>
          <a:spcPct val="100000"/>
        </a:lnSpc>
        <a:spcBef>
          <a:spcPct val="20000"/>
        </a:spcBef>
        <a:buClr>
          <a:schemeClr val="accent1"/>
        </a:buClr>
        <a:buFont typeface="MetaSerifOT-Light" pitchFamily="50" charset="0"/>
        <a:buChar char="−"/>
        <a:defRPr sz="1600" kern="1200">
          <a:solidFill>
            <a:schemeClr val="accent1"/>
          </a:solidFill>
          <a:latin typeface="+mn-lt"/>
          <a:ea typeface="+mn-ea"/>
          <a:cs typeface="+mn-cs"/>
        </a:defRPr>
      </a:lvl4pPr>
      <a:lvl5pPr marL="985838" indent="-179388" algn="l" defTabSz="914400" rtl="0" eaLnBrk="1" latinLnBrk="0" hangingPunct="1">
        <a:lnSpc>
          <a:spcPct val="100000"/>
        </a:lnSpc>
        <a:spcBef>
          <a:spcPct val="20000"/>
        </a:spcBef>
        <a:buClr>
          <a:schemeClr val="accent1"/>
        </a:buClr>
        <a:buFont typeface="MetaSerifOT-Light" pitchFamily="50" charset="0"/>
        <a:buChar char="−"/>
        <a:defRPr sz="1600" kern="1200">
          <a:solidFill>
            <a:schemeClr val="accent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a:blip r:embed="rId3" cstate="screen">
            <a:alphaModFix/>
            <a:extLst>
              <a:ext uri="{28A0092B-C50C-407E-A947-70E740481C1C}">
                <a14:useLocalDpi xmlns:a14="http://schemas.microsoft.com/office/drawing/2010/main"/>
              </a:ext>
            </a:extLst>
          </a:blip>
          <a:stretch>
            <a:fillRect/>
          </a:stretch>
        </a:blipFill>
        <a:effectLst/>
      </p:bgPr>
    </p:bg>
    <p:spTree>
      <p:nvGrpSpPr>
        <p:cNvPr id="1" name="Shape 30"/>
        <p:cNvGrpSpPr/>
        <p:nvPr/>
      </p:nvGrpSpPr>
      <p:grpSpPr>
        <a:xfrm>
          <a:off x="0" y="0"/>
          <a:ext cx="0" cy="0"/>
          <a:chOff x="0" y="0"/>
          <a:chExt cx="0" cy="0"/>
        </a:xfrm>
      </p:grpSpPr>
      <p:sp>
        <p:nvSpPr>
          <p:cNvPr id="31" name="Shape 31"/>
          <p:cNvSpPr txBox="1">
            <a:spLocks noGrp="1"/>
          </p:cNvSpPr>
          <p:nvPr>
            <p:ph type="body" idx="1"/>
          </p:nvPr>
        </p:nvSpPr>
        <p:spPr>
          <a:xfrm>
            <a:off x="1102200" y="1813625"/>
            <a:ext cx="9987600" cy="4082799"/>
          </a:xfrm>
          <a:prstGeom prst="rect">
            <a:avLst/>
          </a:prstGeom>
          <a:noFill/>
          <a:ln>
            <a:noFill/>
          </a:ln>
        </p:spPr>
        <p:txBody>
          <a:bodyPr lIns="91425" tIns="91425" rIns="91425" bIns="91425" anchor="t" anchorCtr="0"/>
          <a:lstStyle>
            <a:lvl1pPr lvl="0" rtl="0">
              <a:lnSpc>
                <a:spcPct val="115000"/>
              </a:lnSpc>
              <a:spcBef>
                <a:spcPts val="600"/>
              </a:spcBef>
              <a:buClr>
                <a:schemeClr val="lt1"/>
              </a:buClr>
              <a:buFont typeface="Proxima Nova"/>
              <a:buChar char="●"/>
              <a:defRPr>
                <a:solidFill>
                  <a:schemeClr val="lt1"/>
                </a:solidFill>
                <a:latin typeface="Proxima Nova"/>
                <a:ea typeface="Proxima Nova"/>
                <a:cs typeface="Proxima Nova"/>
                <a:sym typeface="Proxima Nova"/>
              </a:defRPr>
            </a:lvl1pPr>
            <a:lvl2pPr lvl="1" rtl="0">
              <a:lnSpc>
                <a:spcPct val="115000"/>
              </a:lnSpc>
              <a:spcBef>
                <a:spcPts val="480"/>
              </a:spcBef>
              <a:buClr>
                <a:schemeClr val="lt1"/>
              </a:buClr>
              <a:buFont typeface="Proxima Nova"/>
              <a:buChar char="○"/>
              <a:defRPr>
                <a:solidFill>
                  <a:schemeClr val="lt1"/>
                </a:solidFill>
                <a:latin typeface="Proxima Nova"/>
                <a:ea typeface="Proxima Nova"/>
                <a:cs typeface="Proxima Nova"/>
                <a:sym typeface="Proxima Nova"/>
              </a:defRPr>
            </a:lvl2pPr>
            <a:lvl3pPr lvl="2" rtl="0">
              <a:lnSpc>
                <a:spcPct val="115000"/>
              </a:lnSpc>
              <a:spcBef>
                <a:spcPts val="480"/>
              </a:spcBef>
              <a:buClr>
                <a:schemeClr val="lt1"/>
              </a:buClr>
              <a:buFont typeface="Proxima Nova"/>
              <a:buChar char="■"/>
              <a:defRPr>
                <a:solidFill>
                  <a:schemeClr val="lt1"/>
                </a:solidFill>
                <a:latin typeface="Proxima Nova"/>
                <a:ea typeface="Proxima Nova"/>
                <a:cs typeface="Proxima Nova"/>
                <a:sym typeface="Proxima Nova"/>
              </a:defRPr>
            </a:lvl3pPr>
            <a:lvl4pPr lvl="3" rtl="0">
              <a:lnSpc>
                <a:spcPct val="115000"/>
              </a:lnSpc>
              <a:spcBef>
                <a:spcPts val="360"/>
              </a:spcBef>
              <a:buClr>
                <a:schemeClr val="lt1"/>
              </a:buClr>
              <a:buFont typeface="Proxima Nova"/>
              <a:buChar char="●"/>
              <a:defRPr>
                <a:solidFill>
                  <a:schemeClr val="lt1"/>
                </a:solidFill>
                <a:latin typeface="Proxima Nova"/>
                <a:ea typeface="Proxima Nova"/>
                <a:cs typeface="Proxima Nova"/>
                <a:sym typeface="Proxima Nova"/>
              </a:defRPr>
            </a:lvl4pPr>
            <a:lvl5pPr lvl="4" rtl="0">
              <a:lnSpc>
                <a:spcPct val="115000"/>
              </a:lnSpc>
              <a:spcBef>
                <a:spcPts val="360"/>
              </a:spcBef>
              <a:buClr>
                <a:schemeClr val="lt1"/>
              </a:buClr>
              <a:buFont typeface="Proxima Nova"/>
              <a:buChar char="○"/>
              <a:defRPr>
                <a:solidFill>
                  <a:schemeClr val="lt1"/>
                </a:solidFill>
                <a:latin typeface="Proxima Nova"/>
                <a:ea typeface="Proxima Nova"/>
                <a:cs typeface="Proxima Nova"/>
                <a:sym typeface="Proxima Nova"/>
              </a:defRPr>
            </a:lvl5pPr>
            <a:lvl6pPr lvl="5" rtl="0">
              <a:lnSpc>
                <a:spcPct val="115000"/>
              </a:lnSpc>
              <a:spcBef>
                <a:spcPts val="360"/>
              </a:spcBef>
              <a:buClr>
                <a:schemeClr val="lt1"/>
              </a:buClr>
              <a:buFont typeface="Proxima Nova"/>
              <a:buChar char="■"/>
              <a:defRPr>
                <a:solidFill>
                  <a:schemeClr val="lt1"/>
                </a:solidFill>
                <a:latin typeface="Proxima Nova"/>
                <a:ea typeface="Proxima Nova"/>
                <a:cs typeface="Proxima Nova"/>
                <a:sym typeface="Proxima Nova"/>
              </a:defRPr>
            </a:lvl6pPr>
            <a:lvl7pPr lvl="6" rtl="0">
              <a:lnSpc>
                <a:spcPct val="115000"/>
              </a:lnSpc>
              <a:spcBef>
                <a:spcPts val="360"/>
              </a:spcBef>
              <a:buClr>
                <a:schemeClr val="lt1"/>
              </a:buClr>
              <a:buFont typeface="Proxima Nova"/>
              <a:buChar char="●"/>
              <a:defRPr>
                <a:solidFill>
                  <a:schemeClr val="lt1"/>
                </a:solidFill>
                <a:latin typeface="Proxima Nova"/>
                <a:ea typeface="Proxima Nova"/>
                <a:cs typeface="Proxima Nova"/>
                <a:sym typeface="Proxima Nova"/>
              </a:defRPr>
            </a:lvl7pPr>
            <a:lvl8pPr lvl="7" rtl="0">
              <a:lnSpc>
                <a:spcPct val="115000"/>
              </a:lnSpc>
              <a:spcBef>
                <a:spcPts val="360"/>
              </a:spcBef>
              <a:buClr>
                <a:schemeClr val="lt1"/>
              </a:buClr>
              <a:buFont typeface="Proxima Nova"/>
              <a:buChar char="○"/>
              <a:defRPr>
                <a:solidFill>
                  <a:schemeClr val="lt1"/>
                </a:solidFill>
                <a:latin typeface="Proxima Nova"/>
                <a:ea typeface="Proxima Nova"/>
                <a:cs typeface="Proxima Nova"/>
                <a:sym typeface="Proxima Nova"/>
              </a:defRPr>
            </a:lvl8pPr>
            <a:lvl9pPr lvl="8" rtl="0">
              <a:lnSpc>
                <a:spcPct val="115000"/>
              </a:lnSpc>
              <a:spcBef>
                <a:spcPts val="360"/>
              </a:spcBef>
              <a:buClr>
                <a:schemeClr val="lt1"/>
              </a:buClr>
              <a:buFont typeface="Proxima Nova"/>
              <a:buChar char="■"/>
              <a:defRPr>
                <a:solidFill>
                  <a:schemeClr val="lt1"/>
                </a:solidFill>
                <a:latin typeface="Proxima Nova"/>
                <a:ea typeface="Proxima Nova"/>
                <a:cs typeface="Proxima Nova"/>
                <a:sym typeface="Proxima Nova"/>
              </a:defRPr>
            </a:lvl9pPr>
          </a:lstStyle>
          <a:p>
            <a:endParaRPr/>
          </a:p>
        </p:txBody>
      </p:sp>
      <p:pic>
        <p:nvPicPr>
          <p:cNvPr id="34" name="Shape 34" descr="logo_interior_xsmall_white.png"/>
          <p:cNvPicPr preferRelativeResize="0"/>
          <p:nvPr/>
        </p:nvPicPr>
        <p:blipFill>
          <a:blip r:embed="rId4" cstate="screen">
            <a:alphaModFix/>
            <a:extLst>
              <a:ext uri="{28A0092B-C50C-407E-A947-70E740481C1C}">
                <a14:useLocalDpi xmlns:a14="http://schemas.microsoft.com/office/drawing/2010/main"/>
              </a:ext>
            </a:extLst>
          </a:blip>
          <a:stretch>
            <a:fillRect/>
          </a:stretch>
        </p:blipFill>
        <p:spPr>
          <a:xfrm>
            <a:off x="11103267" y="6426033"/>
            <a:ext cx="872899" cy="278667"/>
          </a:xfrm>
          <a:prstGeom prst="rect">
            <a:avLst/>
          </a:prstGeom>
          <a:noFill/>
          <a:ln>
            <a:noFill/>
          </a:ln>
        </p:spPr>
      </p:pic>
      <p:sp>
        <p:nvSpPr>
          <p:cNvPr id="35" name="Shape 35"/>
          <p:cNvSpPr txBox="1">
            <a:spLocks noGrp="1"/>
          </p:cNvSpPr>
          <p:nvPr>
            <p:ph type="title"/>
          </p:nvPr>
        </p:nvSpPr>
        <p:spPr>
          <a:xfrm>
            <a:off x="1102200" y="0"/>
            <a:ext cx="9987600" cy="1417600"/>
          </a:xfrm>
          <a:prstGeom prst="rect">
            <a:avLst/>
          </a:prstGeom>
          <a:noFill/>
          <a:ln>
            <a:noFill/>
          </a:ln>
        </p:spPr>
        <p:txBody>
          <a:bodyPr lIns="91425" tIns="91425" rIns="91425" bIns="91425" anchor="b" anchorCtr="0"/>
          <a:lstStyle>
            <a:lvl1pPr lvl="0" rtl="0">
              <a:spcBef>
                <a:spcPts val="0"/>
              </a:spcBef>
              <a:buClr>
                <a:schemeClr val="lt1"/>
              </a:buClr>
              <a:buSzPct val="100000"/>
              <a:buFont typeface="Proxima Nova"/>
              <a:buNone/>
              <a:defRPr sz="2800">
                <a:solidFill>
                  <a:schemeClr val="lt1"/>
                </a:solidFill>
                <a:latin typeface="Proxima Nova"/>
                <a:ea typeface="Proxima Nova"/>
                <a:cs typeface="Proxima Nova"/>
                <a:sym typeface="Proxima Nova"/>
              </a:defRPr>
            </a:lvl1pPr>
            <a:lvl2pPr lvl="1" rtl="0">
              <a:spcBef>
                <a:spcPts val="0"/>
              </a:spcBef>
              <a:buClr>
                <a:schemeClr val="lt1"/>
              </a:buClr>
              <a:buSzPct val="100000"/>
              <a:buFont typeface="Proxima Nova"/>
              <a:buNone/>
              <a:defRPr sz="2800">
                <a:solidFill>
                  <a:schemeClr val="lt1"/>
                </a:solidFill>
                <a:latin typeface="Proxima Nova"/>
                <a:ea typeface="Proxima Nova"/>
                <a:cs typeface="Proxima Nova"/>
                <a:sym typeface="Proxima Nova"/>
              </a:defRPr>
            </a:lvl2pPr>
            <a:lvl3pPr lvl="2" rtl="0">
              <a:spcBef>
                <a:spcPts val="0"/>
              </a:spcBef>
              <a:buClr>
                <a:schemeClr val="lt1"/>
              </a:buClr>
              <a:buSzPct val="100000"/>
              <a:buFont typeface="Proxima Nova"/>
              <a:buNone/>
              <a:defRPr sz="2800">
                <a:solidFill>
                  <a:schemeClr val="lt1"/>
                </a:solidFill>
                <a:latin typeface="Proxima Nova"/>
                <a:ea typeface="Proxima Nova"/>
                <a:cs typeface="Proxima Nova"/>
                <a:sym typeface="Proxima Nova"/>
              </a:defRPr>
            </a:lvl3pPr>
            <a:lvl4pPr lvl="3" rtl="0">
              <a:spcBef>
                <a:spcPts val="0"/>
              </a:spcBef>
              <a:buClr>
                <a:schemeClr val="lt1"/>
              </a:buClr>
              <a:buSzPct val="100000"/>
              <a:buFont typeface="Proxima Nova"/>
              <a:buNone/>
              <a:defRPr sz="2800">
                <a:solidFill>
                  <a:schemeClr val="lt1"/>
                </a:solidFill>
                <a:latin typeface="Proxima Nova"/>
                <a:ea typeface="Proxima Nova"/>
                <a:cs typeface="Proxima Nova"/>
                <a:sym typeface="Proxima Nova"/>
              </a:defRPr>
            </a:lvl4pPr>
            <a:lvl5pPr lvl="4" rtl="0">
              <a:spcBef>
                <a:spcPts val="0"/>
              </a:spcBef>
              <a:buClr>
                <a:schemeClr val="lt1"/>
              </a:buClr>
              <a:buSzPct val="100000"/>
              <a:buFont typeface="Proxima Nova"/>
              <a:buNone/>
              <a:defRPr sz="2800">
                <a:solidFill>
                  <a:schemeClr val="lt1"/>
                </a:solidFill>
                <a:latin typeface="Proxima Nova"/>
                <a:ea typeface="Proxima Nova"/>
                <a:cs typeface="Proxima Nova"/>
                <a:sym typeface="Proxima Nova"/>
              </a:defRPr>
            </a:lvl5pPr>
            <a:lvl6pPr lvl="5" rtl="0">
              <a:spcBef>
                <a:spcPts val="0"/>
              </a:spcBef>
              <a:buClr>
                <a:schemeClr val="lt1"/>
              </a:buClr>
              <a:buSzPct val="100000"/>
              <a:buFont typeface="Proxima Nova"/>
              <a:buNone/>
              <a:defRPr sz="2800">
                <a:solidFill>
                  <a:schemeClr val="lt1"/>
                </a:solidFill>
                <a:latin typeface="Proxima Nova"/>
                <a:ea typeface="Proxima Nova"/>
                <a:cs typeface="Proxima Nova"/>
                <a:sym typeface="Proxima Nova"/>
              </a:defRPr>
            </a:lvl6pPr>
            <a:lvl7pPr lvl="6" rtl="0">
              <a:spcBef>
                <a:spcPts val="0"/>
              </a:spcBef>
              <a:buClr>
                <a:schemeClr val="lt1"/>
              </a:buClr>
              <a:buSzPct val="100000"/>
              <a:buFont typeface="Proxima Nova"/>
              <a:buNone/>
              <a:defRPr sz="2800">
                <a:solidFill>
                  <a:schemeClr val="lt1"/>
                </a:solidFill>
                <a:latin typeface="Proxima Nova"/>
                <a:ea typeface="Proxima Nova"/>
                <a:cs typeface="Proxima Nova"/>
                <a:sym typeface="Proxima Nova"/>
              </a:defRPr>
            </a:lvl7pPr>
            <a:lvl8pPr lvl="7" rtl="0">
              <a:spcBef>
                <a:spcPts val="0"/>
              </a:spcBef>
              <a:buClr>
                <a:schemeClr val="lt1"/>
              </a:buClr>
              <a:buSzPct val="100000"/>
              <a:buFont typeface="Proxima Nova"/>
              <a:buNone/>
              <a:defRPr sz="2800">
                <a:solidFill>
                  <a:schemeClr val="lt1"/>
                </a:solidFill>
                <a:latin typeface="Proxima Nova"/>
                <a:ea typeface="Proxima Nova"/>
                <a:cs typeface="Proxima Nova"/>
                <a:sym typeface="Proxima Nova"/>
              </a:defRPr>
            </a:lvl8pPr>
            <a:lvl9pPr lvl="8" rtl="0">
              <a:spcBef>
                <a:spcPts val="0"/>
              </a:spcBef>
              <a:buClr>
                <a:schemeClr val="lt1"/>
              </a:buClr>
              <a:buSzPct val="100000"/>
              <a:buFont typeface="Proxima Nova"/>
              <a:buNone/>
              <a:defRPr sz="2800">
                <a:solidFill>
                  <a:schemeClr val="lt1"/>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468964113"/>
      </p:ext>
    </p:extLst>
  </p:cSld>
  <p:clrMap bg1="lt1" tx1="dk1" bg2="dk2" tx2="lt2" accent1="accent1" accent2="accent2" accent3="accent3" accent4="accent4" accent5="accent5" accent6="accent6" hlink="hlink" folHlink="folHlink"/>
  <p:sldLayoutIdLst>
    <p:sldLayoutId id="2147483727"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blipFill>
          <a:blip r:embed="rId3" cstate="screen">
            <a:alphaModFix/>
            <a:extLst>
              <a:ext uri="{28A0092B-C50C-407E-A947-70E740481C1C}">
                <a14:useLocalDpi xmlns:a14="http://schemas.microsoft.com/office/drawing/2010/main"/>
              </a:ext>
            </a:extLst>
          </a:blip>
          <a:stretch>
            <a:fillRect/>
          </a:stretch>
        </a:blipFill>
        <a:effectLst/>
      </p:bgPr>
    </p:bg>
    <p:spTree>
      <p:nvGrpSpPr>
        <p:cNvPr id="1" name="Shape 30"/>
        <p:cNvGrpSpPr/>
        <p:nvPr/>
      </p:nvGrpSpPr>
      <p:grpSpPr>
        <a:xfrm>
          <a:off x="0" y="0"/>
          <a:ext cx="0" cy="0"/>
          <a:chOff x="0" y="0"/>
          <a:chExt cx="0" cy="0"/>
        </a:xfrm>
      </p:grpSpPr>
      <p:sp>
        <p:nvSpPr>
          <p:cNvPr id="31" name="Shape 31"/>
          <p:cNvSpPr txBox="1">
            <a:spLocks noGrp="1"/>
          </p:cNvSpPr>
          <p:nvPr>
            <p:ph type="body" idx="1"/>
          </p:nvPr>
        </p:nvSpPr>
        <p:spPr>
          <a:xfrm>
            <a:off x="1102200" y="1813625"/>
            <a:ext cx="9987600" cy="4082799"/>
          </a:xfrm>
          <a:prstGeom prst="rect">
            <a:avLst/>
          </a:prstGeom>
          <a:noFill/>
          <a:ln>
            <a:noFill/>
          </a:ln>
        </p:spPr>
        <p:txBody>
          <a:bodyPr lIns="91425" tIns="91425" rIns="91425" bIns="91425" anchor="t" anchorCtr="0"/>
          <a:lstStyle>
            <a:lvl1pPr lvl="0" rtl="0">
              <a:lnSpc>
                <a:spcPct val="115000"/>
              </a:lnSpc>
              <a:spcBef>
                <a:spcPts val="600"/>
              </a:spcBef>
              <a:buClr>
                <a:schemeClr val="lt1"/>
              </a:buClr>
              <a:buFont typeface="Proxima Nova"/>
              <a:buChar char="●"/>
              <a:defRPr>
                <a:solidFill>
                  <a:schemeClr val="lt1"/>
                </a:solidFill>
                <a:latin typeface="Proxima Nova"/>
                <a:ea typeface="Proxima Nova"/>
                <a:cs typeface="Proxima Nova"/>
                <a:sym typeface="Proxima Nova"/>
              </a:defRPr>
            </a:lvl1pPr>
            <a:lvl2pPr lvl="1" rtl="0">
              <a:lnSpc>
                <a:spcPct val="115000"/>
              </a:lnSpc>
              <a:spcBef>
                <a:spcPts val="480"/>
              </a:spcBef>
              <a:buClr>
                <a:schemeClr val="lt1"/>
              </a:buClr>
              <a:buFont typeface="Proxima Nova"/>
              <a:buChar char="○"/>
              <a:defRPr>
                <a:solidFill>
                  <a:schemeClr val="lt1"/>
                </a:solidFill>
                <a:latin typeface="Proxima Nova"/>
                <a:ea typeface="Proxima Nova"/>
                <a:cs typeface="Proxima Nova"/>
                <a:sym typeface="Proxima Nova"/>
              </a:defRPr>
            </a:lvl2pPr>
            <a:lvl3pPr lvl="2" rtl="0">
              <a:lnSpc>
                <a:spcPct val="115000"/>
              </a:lnSpc>
              <a:spcBef>
                <a:spcPts val="480"/>
              </a:spcBef>
              <a:buClr>
                <a:schemeClr val="lt1"/>
              </a:buClr>
              <a:buFont typeface="Proxima Nova"/>
              <a:buChar char="■"/>
              <a:defRPr>
                <a:solidFill>
                  <a:schemeClr val="lt1"/>
                </a:solidFill>
                <a:latin typeface="Proxima Nova"/>
                <a:ea typeface="Proxima Nova"/>
                <a:cs typeface="Proxima Nova"/>
                <a:sym typeface="Proxima Nova"/>
              </a:defRPr>
            </a:lvl3pPr>
            <a:lvl4pPr lvl="3" rtl="0">
              <a:lnSpc>
                <a:spcPct val="115000"/>
              </a:lnSpc>
              <a:spcBef>
                <a:spcPts val="360"/>
              </a:spcBef>
              <a:buClr>
                <a:schemeClr val="lt1"/>
              </a:buClr>
              <a:buFont typeface="Proxima Nova"/>
              <a:buChar char="●"/>
              <a:defRPr>
                <a:solidFill>
                  <a:schemeClr val="lt1"/>
                </a:solidFill>
                <a:latin typeface="Proxima Nova"/>
                <a:ea typeface="Proxima Nova"/>
                <a:cs typeface="Proxima Nova"/>
                <a:sym typeface="Proxima Nova"/>
              </a:defRPr>
            </a:lvl4pPr>
            <a:lvl5pPr lvl="4" rtl="0">
              <a:lnSpc>
                <a:spcPct val="115000"/>
              </a:lnSpc>
              <a:spcBef>
                <a:spcPts val="360"/>
              </a:spcBef>
              <a:buClr>
                <a:schemeClr val="lt1"/>
              </a:buClr>
              <a:buFont typeface="Proxima Nova"/>
              <a:buChar char="○"/>
              <a:defRPr>
                <a:solidFill>
                  <a:schemeClr val="lt1"/>
                </a:solidFill>
                <a:latin typeface="Proxima Nova"/>
                <a:ea typeface="Proxima Nova"/>
                <a:cs typeface="Proxima Nova"/>
                <a:sym typeface="Proxima Nova"/>
              </a:defRPr>
            </a:lvl5pPr>
            <a:lvl6pPr lvl="5" rtl="0">
              <a:lnSpc>
                <a:spcPct val="115000"/>
              </a:lnSpc>
              <a:spcBef>
                <a:spcPts val="360"/>
              </a:spcBef>
              <a:buClr>
                <a:schemeClr val="lt1"/>
              </a:buClr>
              <a:buFont typeface="Proxima Nova"/>
              <a:buChar char="■"/>
              <a:defRPr>
                <a:solidFill>
                  <a:schemeClr val="lt1"/>
                </a:solidFill>
                <a:latin typeface="Proxima Nova"/>
                <a:ea typeface="Proxima Nova"/>
                <a:cs typeface="Proxima Nova"/>
                <a:sym typeface="Proxima Nova"/>
              </a:defRPr>
            </a:lvl6pPr>
            <a:lvl7pPr lvl="6" rtl="0">
              <a:lnSpc>
                <a:spcPct val="115000"/>
              </a:lnSpc>
              <a:spcBef>
                <a:spcPts val="360"/>
              </a:spcBef>
              <a:buClr>
                <a:schemeClr val="lt1"/>
              </a:buClr>
              <a:buFont typeface="Proxima Nova"/>
              <a:buChar char="●"/>
              <a:defRPr>
                <a:solidFill>
                  <a:schemeClr val="lt1"/>
                </a:solidFill>
                <a:latin typeface="Proxima Nova"/>
                <a:ea typeface="Proxima Nova"/>
                <a:cs typeface="Proxima Nova"/>
                <a:sym typeface="Proxima Nova"/>
              </a:defRPr>
            </a:lvl7pPr>
            <a:lvl8pPr lvl="7" rtl="0">
              <a:lnSpc>
                <a:spcPct val="115000"/>
              </a:lnSpc>
              <a:spcBef>
                <a:spcPts val="360"/>
              </a:spcBef>
              <a:buClr>
                <a:schemeClr val="lt1"/>
              </a:buClr>
              <a:buFont typeface="Proxima Nova"/>
              <a:buChar char="○"/>
              <a:defRPr>
                <a:solidFill>
                  <a:schemeClr val="lt1"/>
                </a:solidFill>
                <a:latin typeface="Proxima Nova"/>
                <a:ea typeface="Proxima Nova"/>
                <a:cs typeface="Proxima Nova"/>
                <a:sym typeface="Proxima Nova"/>
              </a:defRPr>
            </a:lvl8pPr>
            <a:lvl9pPr lvl="8" rtl="0">
              <a:lnSpc>
                <a:spcPct val="115000"/>
              </a:lnSpc>
              <a:spcBef>
                <a:spcPts val="360"/>
              </a:spcBef>
              <a:buClr>
                <a:schemeClr val="lt1"/>
              </a:buClr>
              <a:buFont typeface="Proxima Nova"/>
              <a:buChar char="■"/>
              <a:defRPr>
                <a:solidFill>
                  <a:schemeClr val="lt1"/>
                </a:solidFill>
                <a:latin typeface="Proxima Nova"/>
                <a:ea typeface="Proxima Nova"/>
                <a:cs typeface="Proxima Nova"/>
                <a:sym typeface="Proxima Nova"/>
              </a:defRPr>
            </a:lvl9pPr>
          </a:lstStyle>
          <a:p>
            <a:endParaRPr/>
          </a:p>
        </p:txBody>
      </p:sp>
      <p:pic>
        <p:nvPicPr>
          <p:cNvPr id="34" name="Shape 34" descr="logo_interior_xsmall_white.png"/>
          <p:cNvPicPr preferRelativeResize="0"/>
          <p:nvPr/>
        </p:nvPicPr>
        <p:blipFill>
          <a:blip r:embed="rId4" cstate="screen">
            <a:alphaModFix/>
            <a:extLst>
              <a:ext uri="{28A0092B-C50C-407E-A947-70E740481C1C}">
                <a14:useLocalDpi xmlns:a14="http://schemas.microsoft.com/office/drawing/2010/main"/>
              </a:ext>
            </a:extLst>
          </a:blip>
          <a:stretch>
            <a:fillRect/>
          </a:stretch>
        </p:blipFill>
        <p:spPr>
          <a:xfrm>
            <a:off x="11103267" y="6426033"/>
            <a:ext cx="872899" cy="278667"/>
          </a:xfrm>
          <a:prstGeom prst="rect">
            <a:avLst/>
          </a:prstGeom>
          <a:noFill/>
          <a:ln>
            <a:noFill/>
          </a:ln>
        </p:spPr>
      </p:pic>
      <p:sp>
        <p:nvSpPr>
          <p:cNvPr id="35" name="Shape 35"/>
          <p:cNvSpPr txBox="1">
            <a:spLocks noGrp="1"/>
          </p:cNvSpPr>
          <p:nvPr>
            <p:ph type="title"/>
          </p:nvPr>
        </p:nvSpPr>
        <p:spPr>
          <a:xfrm>
            <a:off x="1102200" y="0"/>
            <a:ext cx="9987600" cy="1417600"/>
          </a:xfrm>
          <a:prstGeom prst="rect">
            <a:avLst/>
          </a:prstGeom>
          <a:noFill/>
          <a:ln>
            <a:noFill/>
          </a:ln>
        </p:spPr>
        <p:txBody>
          <a:bodyPr lIns="91425" tIns="91425" rIns="91425" bIns="91425" anchor="b" anchorCtr="0"/>
          <a:lstStyle>
            <a:lvl1pPr lvl="0" rtl="0">
              <a:spcBef>
                <a:spcPts val="0"/>
              </a:spcBef>
              <a:buClr>
                <a:schemeClr val="lt1"/>
              </a:buClr>
              <a:buSzPct val="100000"/>
              <a:buFont typeface="Proxima Nova"/>
              <a:buNone/>
              <a:defRPr sz="2800">
                <a:solidFill>
                  <a:schemeClr val="lt1"/>
                </a:solidFill>
                <a:latin typeface="Proxima Nova"/>
                <a:ea typeface="Proxima Nova"/>
                <a:cs typeface="Proxima Nova"/>
                <a:sym typeface="Proxima Nova"/>
              </a:defRPr>
            </a:lvl1pPr>
            <a:lvl2pPr lvl="1" rtl="0">
              <a:spcBef>
                <a:spcPts val="0"/>
              </a:spcBef>
              <a:buClr>
                <a:schemeClr val="lt1"/>
              </a:buClr>
              <a:buSzPct val="100000"/>
              <a:buFont typeface="Proxima Nova"/>
              <a:buNone/>
              <a:defRPr sz="2800">
                <a:solidFill>
                  <a:schemeClr val="lt1"/>
                </a:solidFill>
                <a:latin typeface="Proxima Nova"/>
                <a:ea typeface="Proxima Nova"/>
                <a:cs typeface="Proxima Nova"/>
                <a:sym typeface="Proxima Nova"/>
              </a:defRPr>
            </a:lvl2pPr>
            <a:lvl3pPr lvl="2" rtl="0">
              <a:spcBef>
                <a:spcPts val="0"/>
              </a:spcBef>
              <a:buClr>
                <a:schemeClr val="lt1"/>
              </a:buClr>
              <a:buSzPct val="100000"/>
              <a:buFont typeface="Proxima Nova"/>
              <a:buNone/>
              <a:defRPr sz="2800">
                <a:solidFill>
                  <a:schemeClr val="lt1"/>
                </a:solidFill>
                <a:latin typeface="Proxima Nova"/>
                <a:ea typeface="Proxima Nova"/>
                <a:cs typeface="Proxima Nova"/>
                <a:sym typeface="Proxima Nova"/>
              </a:defRPr>
            </a:lvl3pPr>
            <a:lvl4pPr lvl="3" rtl="0">
              <a:spcBef>
                <a:spcPts val="0"/>
              </a:spcBef>
              <a:buClr>
                <a:schemeClr val="lt1"/>
              </a:buClr>
              <a:buSzPct val="100000"/>
              <a:buFont typeface="Proxima Nova"/>
              <a:buNone/>
              <a:defRPr sz="2800">
                <a:solidFill>
                  <a:schemeClr val="lt1"/>
                </a:solidFill>
                <a:latin typeface="Proxima Nova"/>
                <a:ea typeface="Proxima Nova"/>
                <a:cs typeface="Proxima Nova"/>
                <a:sym typeface="Proxima Nova"/>
              </a:defRPr>
            </a:lvl4pPr>
            <a:lvl5pPr lvl="4" rtl="0">
              <a:spcBef>
                <a:spcPts val="0"/>
              </a:spcBef>
              <a:buClr>
                <a:schemeClr val="lt1"/>
              </a:buClr>
              <a:buSzPct val="100000"/>
              <a:buFont typeface="Proxima Nova"/>
              <a:buNone/>
              <a:defRPr sz="2800">
                <a:solidFill>
                  <a:schemeClr val="lt1"/>
                </a:solidFill>
                <a:latin typeface="Proxima Nova"/>
                <a:ea typeface="Proxima Nova"/>
                <a:cs typeface="Proxima Nova"/>
                <a:sym typeface="Proxima Nova"/>
              </a:defRPr>
            </a:lvl5pPr>
            <a:lvl6pPr lvl="5" rtl="0">
              <a:spcBef>
                <a:spcPts val="0"/>
              </a:spcBef>
              <a:buClr>
                <a:schemeClr val="lt1"/>
              </a:buClr>
              <a:buSzPct val="100000"/>
              <a:buFont typeface="Proxima Nova"/>
              <a:buNone/>
              <a:defRPr sz="2800">
                <a:solidFill>
                  <a:schemeClr val="lt1"/>
                </a:solidFill>
                <a:latin typeface="Proxima Nova"/>
                <a:ea typeface="Proxima Nova"/>
                <a:cs typeface="Proxima Nova"/>
                <a:sym typeface="Proxima Nova"/>
              </a:defRPr>
            </a:lvl6pPr>
            <a:lvl7pPr lvl="6" rtl="0">
              <a:spcBef>
                <a:spcPts val="0"/>
              </a:spcBef>
              <a:buClr>
                <a:schemeClr val="lt1"/>
              </a:buClr>
              <a:buSzPct val="100000"/>
              <a:buFont typeface="Proxima Nova"/>
              <a:buNone/>
              <a:defRPr sz="2800">
                <a:solidFill>
                  <a:schemeClr val="lt1"/>
                </a:solidFill>
                <a:latin typeface="Proxima Nova"/>
                <a:ea typeface="Proxima Nova"/>
                <a:cs typeface="Proxima Nova"/>
                <a:sym typeface="Proxima Nova"/>
              </a:defRPr>
            </a:lvl7pPr>
            <a:lvl8pPr lvl="7" rtl="0">
              <a:spcBef>
                <a:spcPts val="0"/>
              </a:spcBef>
              <a:buClr>
                <a:schemeClr val="lt1"/>
              </a:buClr>
              <a:buSzPct val="100000"/>
              <a:buFont typeface="Proxima Nova"/>
              <a:buNone/>
              <a:defRPr sz="2800">
                <a:solidFill>
                  <a:schemeClr val="lt1"/>
                </a:solidFill>
                <a:latin typeface="Proxima Nova"/>
                <a:ea typeface="Proxima Nova"/>
                <a:cs typeface="Proxima Nova"/>
                <a:sym typeface="Proxima Nova"/>
              </a:defRPr>
            </a:lvl8pPr>
            <a:lvl9pPr lvl="8" rtl="0">
              <a:spcBef>
                <a:spcPts val="0"/>
              </a:spcBef>
              <a:buClr>
                <a:schemeClr val="lt1"/>
              </a:buClr>
              <a:buSzPct val="100000"/>
              <a:buFont typeface="Proxima Nova"/>
              <a:buNone/>
              <a:defRPr sz="2800">
                <a:solidFill>
                  <a:schemeClr val="lt1"/>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98097315"/>
      </p:ext>
    </p:extLst>
  </p:cSld>
  <p:clrMap bg1="lt1" tx1="dk1" bg2="dk2" tx2="lt2" accent1="accent1" accent2="accent2" accent3="accent3" accent4="accent4" accent5="accent5" accent6="accent6" hlink="hlink" folHlink="folHlink"/>
  <p:sldLayoutIdLst>
    <p:sldLayoutId id="214748372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Tree>
    <p:extLst>
      <p:ext uri="{BB962C8B-B14F-4D97-AF65-F5344CB8AC3E}">
        <p14:creationId xmlns:p14="http://schemas.microsoft.com/office/powerpoint/2010/main" val="2276629508"/>
      </p:ext>
    </p:extLst>
  </p:cSld>
  <p:clrMap bg1="lt1" tx1="dk1" bg2="dk2" tx2="lt2" accent1="accent1" accent2="accent2" accent3="accent3" accent4="accent4" accent5="accent5" accent6="accent6" hlink="hlink" folHlink="folHlink"/>
  <p:sldLayoutIdLst>
    <p:sldLayoutId id="2147483746"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597647" y="260936"/>
            <a:ext cx="10972800" cy="724942"/>
          </a:xfrm>
          <a:prstGeom prst="rect">
            <a:avLst/>
          </a:prstGeom>
        </p:spPr>
        <p:txBody>
          <a:bodyPr vert="horz" lIns="0" tIns="0" rIns="0" bIns="0" rtlCol="0" anchor="b" anchorCtr="0">
            <a:noAutofit/>
          </a:bodyPr>
          <a:lstStyle/>
          <a:p>
            <a:r>
              <a:rPr lang="sv-SE" dirty="0"/>
              <a:t>Klicka här för att ändra format</a:t>
            </a:r>
            <a:endParaRPr lang="en-GB" dirty="0"/>
          </a:p>
        </p:txBody>
      </p:sp>
      <p:sp>
        <p:nvSpPr>
          <p:cNvPr id="3" name="Platshållare för text 2"/>
          <p:cNvSpPr>
            <a:spLocks noGrp="1"/>
          </p:cNvSpPr>
          <p:nvPr>
            <p:ph type="body" idx="1"/>
          </p:nvPr>
        </p:nvSpPr>
        <p:spPr>
          <a:xfrm>
            <a:off x="585693" y="1107125"/>
            <a:ext cx="10972800" cy="5082538"/>
          </a:xfrm>
          <a:prstGeom prst="rect">
            <a:avLst/>
          </a:prstGeom>
        </p:spPr>
        <p:txBody>
          <a:bodyPr vert="horz" lIns="0" tIns="0" rIns="0" bIns="0" rtlCol="0">
            <a:no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endParaRPr lang="en-GB" dirty="0"/>
          </a:p>
        </p:txBody>
      </p:sp>
      <p:sp>
        <p:nvSpPr>
          <p:cNvPr id="6" name="Platshållare för bildnummer 5"/>
          <p:cNvSpPr>
            <a:spLocks noGrp="1"/>
          </p:cNvSpPr>
          <p:nvPr>
            <p:ph type="sldNum" sz="quarter" idx="4"/>
          </p:nvPr>
        </p:nvSpPr>
        <p:spPr>
          <a:xfrm>
            <a:off x="11474833" y="6230864"/>
            <a:ext cx="549836" cy="365125"/>
          </a:xfrm>
          <a:prstGeom prst="rect">
            <a:avLst/>
          </a:prstGeom>
        </p:spPr>
        <p:txBody>
          <a:bodyPr vert="horz" lIns="91440" tIns="45720" rIns="91440" bIns="45720" rtlCol="0" anchor="ctr"/>
          <a:lstStyle>
            <a:lvl1pPr algn="l">
              <a:defRPr sz="1300">
                <a:solidFill>
                  <a:schemeClr val="accent1"/>
                </a:solidFill>
                <a:latin typeface="+mj-lt"/>
              </a:defRPr>
            </a:lvl1pPr>
          </a:lstStyle>
          <a:p>
            <a:fld id="{DAFDC6DE-F557-4D89-B014-59769868BF07}" type="slidenum">
              <a:rPr lang="en-GB" smtClean="0"/>
              <a:pPr/>
              <a:t>‹#›</a:t>
            </a:fld>
            <a:endParaRPr lang="en-GB" dirty="0"/>
          </a:p>
        </p:txBody>
      </p:sp>
      <p:pic>
        <p:nvPicPr>
          <p:cNvPr id="8" name="Bildobjekt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05791" y="6292216"/>
            <a:ext cx="1613645" cy="243327"/>
          </a:xfrm>
          <a:prstGeom prst="rect">
            <a:avLst/>
          </a:prstGeom>
        </p:spPr>
      </p:pic>
      <p:sp>
        <p:nvSpPr>
          <p:cNvPr id="7" name="Rektangel 6"/>
          <p:cNvSpPr/>
          <p:nvPr/>
        </p:nvSpPr>
        <p:spPr>
          <a:xfrm>
            <a:off x="0" y="6750000"/>
            <a:ext cx="12192000" cy="108000"/>
          </a:xfrm>
          <a:prstGeom prst="rect">
            <a:avLst/>
          </a:prstGeom>
          <a:solidFill>
            <a:srgbClr val="99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Tree>
    <p:extLst>
      <p:ext uri="{BB962C8B-B14F-4D97-AF65-F5344CB8AC3E}">
        <p14:creationId xmlns:p14="http://schemas.microsoft.com/office/powerpoint/2010/main" val="243756948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ts val="3100"/>
        </a:lnSpc>
        <a:spcBef>
          <a:spcPct val="0"/>
        </a:spcBef>
        <a:buNone/>
        <a:defRPr sz="3000" b="1" kern="1200" cap="all" baseline="0">
          <a:solidFill>
            <a:schemeClr val="accent1"/>
          </a:solidFill>
          <a:latin typeface="+mj-lt"/>
          <a:ea typeface="+mj-ea"/>
          <a:cs typeface="+mj-cs"/>
        </a:defRPr>
      </a:lvl1pPr>
    </p:titleStyle>
    <p:bodyStyle>
      <a:lvl1pPr marL="223838" indent="-223838" algn="l" defTabSz="914400" rtl="0" eaLnBrk="1" latinLnBrk="0" hangingPunct="1">
        <a:lnSpc>
          <a:spcPct val="100000"/>
        </a:lnSpc>
        <a:spcBef>
          <a:spcPts val="1700"/>
        </a:spcBef>
        <a:buSzPct val="130000"/>
        <a:buFont typeface="Arial" panose="020B0604020202020204" pitchFamily="34" charset="0"/>
        <a:buChar char="•"/>
        <a:defRPr sz="1600" kern="1200">
          <a:solidFill>
            <a:schemeClr val="accent1"/>
          </a:solidFill>
          <a:latin typeface="+mn-lt"/>
          <a:ea typeface="+mn-ea"/>
          <a:cs typeface="+mn-cs"/>
        </a:defRPr>
      </a:lvl1pPr>
      <a:lvl2pPr marL="447675" indent="-179388" algn="l" defTabSz="914400" rtl="0" eaLnBrk="1" latinLnBrk="0" hangingPunct="1">
        <a:lnSpc>
          <a:spcPct val="100000"/>
        </a:lnSpc>
        <a:spcBef>
          <a:spcPct val="20000"/>
        </a:spcBef>
        <a:buClr>
          <a:schemeClr val="accent1"/>
        </a:buClr>
        <a:buFont typeface="MetaSerifOT-Light" pitchFamily="50" charset="0"/>
        <a:buChar char="−"/>
        <a:defRPr sz="1600" kern="1200">
          <a:solidFill>
            <a:schemeClr val="accent1"/>
          </a:solidFill>
          <a:latin typeface="+mn-lt"/>
          <a:ea typeface="+mn-ea"/>
          <a:cs typeface="+mn-cs"/>
        </a:defRPr>
      </a:lvl2pPr>
      <a:lvl3pPr marL="627063" indent="-179388" algn="l" defTabSz="914400" rtl="0" eaLnBrk="1" latinLnBrk="0" hangingPunct="1">
        <a:lnSpc>
          <a:spcPct val="100000"/>
        </a:lnSpc>
        <a:spcBef>
          <a:spcPct val="20000"/>
        </a:spcBef>
        <a:buClr>
          <a:schemeClr val="accent1"/>
        </a:buClr>
        <a:buFont typeface="MetaSerifOT-Light" pitchFamily="50" charset="0"/>
        <a:buChar char="−"/>
        <a:defRPr sz="1600" kern="1200">
          <a:solidFill>
            <a:schemeClr val="accent1"/>
          </a:solidFill>
          <a:latin typeface="+mn-lt"/>
          <a:ea typeface="+mn-ea"/>
          <a:cs typeface="+mn-cs"/>
        </a:defRPr>
      </a:lvl3pPr>
      <a:lvl4pPr marL="806450" indent="-179388" algn="l" defTabSz="914400" rtl="0" eaLnBrk="1" latinLnBrk="0" hangingPunct="1">
        <a:lnSpc>
          <a:spcPct val="100000"/>
        </a:lnSpc>
        <a:spcBef>
          <a:spcPct val="20000"/>
        </a:spcBef>
        <a:buClr>
          <a:schemeClr val="accent1"/>
        </a:buClr>
        <a:buFont typeface="MetaSerifOT-Light" pitchFamily="50" charset="0"/>
        <a:buChar char="−"/>
        <a:defRPr sz="1600" kern="1200">
          <a:solidFill>
            <a:schemeClr val="accent1"/>
          </a:solidFill>
          <a:latin typeface="+mn-lt"/>
          <a:ea typeface="+mn-ea"/>
          <a:cs typeface="+mn-cs"/>
        </a:defRPr>
      </a:lvl4pPr>
      <a:lvl5pPr marL="985838" indent="-179388" algn="l" defTabSz="914400" rtl="0" eaLnBrk="1" latinLnBrk="0" hangingPunct="1">
        <a:lnSpc>
          <a:spcPct val="100000"/>
        </a:lnSpc>
        <a:spcBef>
          <a:spcPct val="20000"/>
        </a:spcBef>
        <a:buClr>
          <a:schemeClr val="accent1"/>
        </a:buClr>
        <a:buFont typeface="MetaSerifOT-Light" pitchFamily="50" charset="0"/>
        <a:buChar char="−"/>
        <a:defRPr sz="1600" kern="1200">
          <a:solidFill>
            <a:schemeClr val="accent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597647" y="260936"/>
            <a:ext cx="10972800" cy="724942"/>
          </a:xfrm>
          <a:prstGeom prst="rect">
            <a:avLst/>
          </a:prstGeom>
        </p:spPr>
        <p:txBody>
          <a:bodyPr vert="horz" lIns="0" tIns="0" rIns="0" bIns="0" rtlCol="0" anchor="b" anchorCtr="0">
            <a:noAutofit/>
          </a:bodyPr>
          <a:lstStyle/>
          <a:p>
            <a:r>
              <a:rPr lang="sv-SE" dirty="0"/>
              <a:t>Klicka här för att ändra format</a:t>
            </a:r>
            <a:endParaRPr lang="en-GB" dirty="0"/>
          </a:p>
        </p:txBody>
      </p:sp>
      <p:sp>
        <p:nvSpPr>
          <p:cNvPr id="3" name="Platshållare för text 2"/>
          <p:cNvSpPr>
            <a:spLocks noGrp="1"/>
          </p:cNvSpPr>
          <p:nvPr>
            <p:ph type="body" idx="1"/>
          </p:nvPr>
        </p:nvSpPr>
        <p:spPr>
          <a:xfrm>
            <a:off x="585693" y="1107125"/>
            <a:ext cx="10972800" cy="5082538"/>
          </a:xfrm>
          <a:prstGeom prst="rect">
            <a:avLst/>
          </a:prstGeom>
        </p:spPr>
        <p:txBody>
          <a:bodyPr vert="horz" lIns="0" tIns="0" rIns="0" bIns="0" rtlCol="0">
            <a:no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endParaRPr lang="en-GB" dirty="0"/>
          </a:p>
        </p:txBody>
      </p:sp>
      <p:sp>
        <p:nvSpPr>
          <p:cNvPr id="6" name="Platshållare för bildnummer 5"/>
          <p:cNvSpPr>
            <a:spLocks noGrp="1"/>
          </p:cNvSpPr>
          <p:nvPr>
            <p:ph type="sldNum" sz="quarter" idx="4"/>
          </p:nvPr>
        </p:nvSpPr>
        <p:spPr>
          <a:xfrm>
            <a:off x="11474833" y="6230864"/>
            <a:ext cx="549836" cy="365125"/>
          </a:xfrm>
          <a:prstGeom prst="rect">
            <a:avLst/>
          </a:prstGeom>
        </p:spPr>
        <p:txBody>
          <a:bodyPr vert="horz" lIns="91440" tIns="45720" rIns="91440" bIns="45720" rtlCol="0" anchor="ctr"/>
          <a:lstStyle>
            <a:lvl1pPr algn="l">
              <a:defRPr sz="1300">
                <a:solidFill>
                  <a:schemeClr val="accent1"/>
                </a:solidFill>
                <a:latin typeface="+mj-lt"/>
              </a:defRPr>
            </a:lvl1pPr>
          </a:lstStyle>
          <a:p>
            <a:fld id="{DAFDC6DE-F557-4D89-B014-59769868BF07}" type="slidenum">
              <a:rPr lang="en-GB" smtClean="0"/>
              <a:pPr/>
              <a:t>‹#›</a:t>
            </a:fld>
            <a:endParaRPr lang="en-GB" dirty="0"/>
          </a:p>
        </p:txBody>
      </p:sp>
      <p:pic>
        <p:nvPicPr>
          <p:cNvPr id="8" name="Bildobjekt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05791" y="6292216"/>
            <a:ext cx="1613645" cy="243327"/>
          </a:xfrm>
          <a:prstGeom prst="rect">
            <a:avLst/>
          </a:prstGeom>
        </p:spPr>
      </p:pic>
      <p:sp>
        <p:nvSpPr>
          <p:cNvPr id="9" name="Rektangel 8"/>
          <p:cNvSpPr/>
          <p:nvPr/>
        </p:nvSpPr>
        <p:spPr>
          <a:xfrm>
            <a:off x="0" y="6750000"/>
            <a:ext cx="12192000" cy="108000"/>
          </a:xfrm>
          <a:prstGeom prst="rect">
            <a:avLst/>
          </a:prstGeom>
          <a:solidFill>
            <a:srgbClr val="33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Tree>
    <p:extLst>
      <p:ext uri="{BB962C8B-B14F-4D97-AF65-F5344CB8AC3E}">
        <p14:creationId xmlns:p14="http://schemas.microsoft.com/office/powerpoint/2010/main" val="24406808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ts val="3100"/>
        </a:lnSpc>
        <a:spcBef>
          <a:spcPct val="0"/>
        </a:spcBef>
        <a:buNone/>
        <a:defRPr sz="3000" b="1" kern="1200" cap="all" baseline="0">
          <a:solidFill>
            <a:schemeClr val="accent1"/>
          </a:solidFill>
          <a:latin typeface="+mj-lt"/>
          <a:ea typeface="+mj-ea"/>
          <a:cs typeface="+mj-cs"/>
        </a:defRPr>
      </a:lvl1pPr>
    </p:titleStyle>
    <p:bodyStyle>
      <a:lvl1pPr marL="223838" indent="-223838" algn="l" defTabSz="914400" rtl="0" eaLnBrk="1" latinLnBrk="0" hangingPunct="1">
        <a:lnSpc>
          <a:spcPct val="100000"/>
        </a:lnSpc>
        <a:spcBef>
          <a:spcPts val="1700"/>
        </a:spcBef>
        <a:buSzPct val="130000"/>
        <a:buFont typeface="Arial" panose="020B0604020202020204" pitchFamily="34" charset="0"/>
        <a:buChar char="•"/>
        <a:defRPr sz="1600" kern="1200">
          <a:solidFill>
            <a:schemeClr val="accent1"/>
          </a:solidFill>
          <a:latin typeface="+mn-lt"/>
          <a:ea typeface="+mn-ea"/>
          <a:cs typeface="+mn-cs"/>
        </a:defRPr>
      </a:lvl1pPr>
      <a:lvl2pPr marL="447675" indent="-179388" algn="l" defTabSz="914400" rtl="0" eaLnBrk="1" latinLnBrk="0" hangingPunct="1">
        <a:lnSpc>
          <a:spcPct val="100000"/>
        </a:lnSpc>
        <a:spcBef>
          <a:spcPct val="20000"/>
        </a:spcBef>
        <a:buClr>
          <a:schemeClr val="accent1"/>
        </a:buClr>
        <a:buFont typeface="MetaSerifOT-Light" pitchFamily="50" charset="0"/>
        <a:buChar char="−"/>
        <a:defRPr sz="1600" kern="1200">
          <a:solidFill>
            <a:schemeClr val="accent1"/>
          </a:solidFill>
          <a:latin typeface="+mn-lt"/>
          <a:ea typeface="+mn-ea"/>
          <a:cs typeface="+mn-cs"/>
        </a:defRPr>
      </a:lvl2pPr>
      <a:lvl3pPr marL="627063" indent="-179388" algn="l" defTabSz="914400" rtl="0" eaLnBrk="1" latinLnBrk="0" hangingPunct="1">
        <a:lnSpc>
          <a:spcPct val="100000"/>
        </a:lnSpc>
        <a:spcBef>
          <a:spcPct val="20000"/>
        </a:spcBef>
        <a:buClr>
          <a:schemeClr val="accent1"/>
        </a:buClr>
        <a:buFont typeface="MetaSerifOT-Light" pitchFamily="50" charset="0"/>
        <a:buChar char="−"/>
        <a:defRPr sz="1600" kern="1200">
          <a:solidFill>
            <a:schemeClr val="accent1"/>
          </a:solidFill>
          <a:latin typeface="+mn-lt"/>
          <a:ea typeface="+mn-ea"/>
          <a:cs typeface="+mn-cs"/>
        </a:defRPr>
      </a:lvl3pPr>
      <a:lvl4pPr marL="806450" indent="-179388" algn="l" defTabSz="914400" rtl="0" eaLnBrk="1" latinLnBrk="0" hangingPunct="1">
        <a:lnSpc>
          <a:spcPct val="100000"/>
        </a:lnSpc>
        <a:spcBef>
          <a:spcPct val="20000"/>
        </a:spcBef>
        <a:buClr>
          <a:schemeClr val="accent1"/>
        </a:buClr>
        <a:buFont typeface="MetaSerifOT-Light" pitchFamily="50" charset="0"/>
        <a:buChar char="−"/>
        <a:defRPr sz="1600" kern="1200">
          <a:solidFill>
            <a:schemeClr val="accent1"/>
          </a:solidFill>
          <a:latin typeface="+mn-lt"/>
          <a:ea typeface="+mn-ea"/>
          <a:cs typeface="+mn-cs"/>
        </a:defRPr>
      </a:lvl4pPr>
      <a:lvl5pPr marL="985838" indent="-179388" algn="l" defTabSz="914400" rtl="0" eaLnBrk="1" latinLnBrk="0" hangingPunct="1">
        <a:lnSpc>
          <a:spcPct val="100000"/>
        </a:lnSpc>
        <a:spcBef>
          <a:spcPct val="20000"/>
        </a:spcBef>
        <a:buClr>
          <a:schemeClr val="accent1"/>
        </a:buClr>
        <a:buFont typeface="MetaSerifOT-Light" pitchFamily="50" charset="0"/>
        <a:buChar char="−"/>
        <a:defRPr sz="1600" kern="1200">
          <a:solidFill>
            <a:schemeClr val="accent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597647" y="260936"/>
            <a:ext cx="10972800" cy="724942"/>
          </a:xfrm>
          <a:prstGeom prst="rect">
            <a:avLst/>
          </a:prstGeom>
        </p:spPr>
        <p:txBody>
          <a:bodyPr vert="horz" lIns="0" tIns="0" rIns="0" bIns="0" rtlCol="0" anchor="b" anchorCtr="0">
            <a:noAutofit/>
          </a:bodyPr>
          <a:lstStyle/>
          <a:p>
            <a:r>
              <a:rPr lang="sv-SE" dirty="0"/>
              <a:t>Klicka här för att ändra format</a:t>
            </a:r>
            <a:endParaRPr lang="en-GB" dirty="0"/>
          </a:p>
        </p:txBody>
      </p:sp>
      <p:sp>
        <p:nvSpPr>
          <p:cNvPr id="3" name="Platshållare för text 2"/>
          <p:cNvSpPr>
            <a:spLocks noGrp="1"/>
          </p:cNvSpPr>
          <p:nvPr>
            <p:ph type="body" idx="1"/>
          </p:nvPr>
        </p:nvSpPr>
        <p:spPr>
          <a:xfrm>
            <a:off x="585693" y="1107125"/>
            <a:ext cx="10972800" cy="5082538"/>
          </a:xfrm>
          <a:prstGeom prst="rect">
            <a:avLst/>
          </a:prstGeom>
        </p:spPr>
        <p:txBody>
          <a:bodyPr vert="horz" lIns="0" tIns="0" rIns="0" bIns="0" rtlCol="0">
            <a:no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endParaRPr lang="en-GB" dirty="0"/>
          </a:p>
        </p:txBody>
      </p:sp>
      <p:sp>
        <p:nvSpPr>
          <p:cNvPr id="6" name="Platshållare för bildnummer 5"/>
          <p:cNvSpPr>
            <a:spLocks noGrp="1"/>
          </p:cNvSpPr>
          <p:nvPr>
            <p:ph type="sldNum" sz="quarter" idx="4"/>
          </p:nvPr>
        </p:nvSpPr>
        <p:spPr>
          <a:xfrm>
            <a:off x="11474833" y="6230864"/>
            <a:ext cx="549836" cy="365125"/>
          </a:xfrm>
          <a:prstGeom prst="rect">
            <a:avLst/>
          </a:prstGeom>
        </p:spPr>
        <p:txBody>
          <a:bodyPr vert="horz" lIns="91440" tIns="45720" rIns="91440" bIns="45720" rtlCol="0" anchor="ctr"/>
          <a:lstStyle>
            <a:lvl1pPr algn="l">
              <a:defRPr sz="1300">
                <a:solidFill>
                  <a:schemeClr val="accent1"/>
                </a:solidFill>
                <a:latin typeface="+mj-lt"/>
              </a:defRPr>
            </a:lvl1pPr>
          </a:lstStyle>
          <a:p>
            <a:fld id="{DAFDC6DE-F557-4D89-B014-59769868BF07}" type="slidenum">
              <a:rPr lang="en-GB" smtClean="0"/>
              <a:pPr/>
              <a:t>‹#›</a:t>
            </a:fld>
            <a:endParaRPr lang="en-GB" dirty="0"/>
          </a:p>
        </p:txBody>
      </p:sp>
      <p:pic>
        <p:nvPicPr>
          <p:cNvPr id="8" name="Bildobjekt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05791" y="6292216"/>
            <a:ext cx="1613645" cy="243327"/>
          </a:xfrm>
          <a:prstGeom prst="rect">
            <a:avLst/>
          </a:prstGeom>
        </p:spPr>
      </p:pic>
      <p:sp>
        <p:nvSpPr>
          <p:cNvPr id="9" name="Rektangel 8"/>
          <p:cNvSpPr/>
          <p:nvPr/>
        </p:nvSpPr>
        <p:spPr>
          <a:xfrm>
            <a:off x="0" y="6758965"/>
            <a:ext cx="12192000" cy="108000"/>
          </a:xfrm>
          <a:prstGeom prst="rect">
            <a:avLst/>
          </a:prstGeom>
          <a:solidFill>
            <a:srgbClr val="33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Tree>
    <p:extLst>
      <p:ext uri="{BB962C8B-B14F-4D97-AF65-F5344CB8AC3E}">
        <p14:creationId xmlns:p14="http://schemas.microsoft.com/office/powerpoint/2010/main" val="334621678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ts val="3100"/>
        </a:lnSpc>
        <a:spcBef>
          <a:spcPct val="0"/>
        </a:spcBef>
        <a:buNone/>
        <a:defRPr sz="3000" b="1" kern="1200" cap="all" baseline="0">
          <a:solidFill>
            <a:schemeClr val="accent1"/>
          </a:solidFill>
          <a:latin typeface="+mj-lt"/>
          <a:ea typeface="+mj-ea"/>
          <a:cs typeface="+mj-cs"/>
        </a:defRPr>
      </a:lvl1pPr>
    </p:titleStyle>
    <p:bodyStyle>
      <a:lvl1pPr marL="223838" indent="-223838" algn="l" defTabSz="914400" rtl="0" eaLnBrk="1" latinLnBrk="0" hangingPunct="1">
        <a:lnSpc>
          <a:spcPct val="100000"/>
        </a:lnSpc>
        <a:spcBef>
          <a:spcPts val="1700"/>
        </a:spcBef>
        <a:buSzPct val="130000"/>
        <a:buFont typeface="Arial" panose="020B0604020202020204" pitchFamily="34" charset="0"/>
        <a:buChar char="•"/>
        <a:defRPr sz="1600" kern="1200">
          <a:solidFill>
            <a:schemeClr val="accent1"/>
          </a:solidFill>
          <a:latin typeface="+mn-lt"/>
          <a:ea typeface="+mn-ea"/>
          <a:cs typeface="+mn-cs"/>
        </a:defRPr>
      </a:lvl1pPr>
      <a:lvl2pPr marL="447675" indent="-179388" algn="l" defTabSz="914400" rtl="0" eaLnBrk="1" latinLnBrk="0" hangingPunct="1">
        <a:lnSpc>
          <a:spcPct val="100000"/>
        </a:lnSpc>
        <a:spcBef>
          <a:spcPct val="20000"/>
        </a:spcBef>
        <a:buClr>
          <a:schemeClr val="accent1"/>
        </a:buClr>
        <a:buFont typeface="MetaSerifOT-Light" pitchFamily="50" charset="0"/>
        <a:buChar char="−"/>
        <a:defRPr sz="1600" kern="1200">
          <a:solidFill>
            <a:schemeClr val="accent1"/>
          </a:solidFill>
          <a:latin typeface="+mn-lt"/>
          <a:ea typeface="+mn-ea"/>
          <a:cs typeface="+mn-cs"/>
        </a:defRPr>
      </a:lvl2pPr>
      <a:lvl3pPr marL="627063" indent="-179388" algn="l" defTabSz="914400" rtl="0" eaLnBrk="1" latinLnBrk="0" hangingPunct="1">
        <a:lnSpc>
          <a:spcPct val="100000"/>
        </a:lnSpc>
        <a:spcBef>
          <a:spcPct val="20000"/>
        </a:spcBef>
        <a:buClr>
          <a:schemeClr val="accent1"/>
        </a:buClr>
        <a:buFont typeface="MetaSerifOT-Light" pitchFamily="50" charset="0"/>
        <a:buChar char="−"/>
        <a:defRPr sz="1600" kern="1200">
          <a:solidFill>
            <a:schemeClr val="accent1"/>
          </a:solidFill>
          <a:latin typeface="+mn-lt"/>
          <a:ea typeface="+mn-ea"/>
          <a:cs typeface="+mn-cs"/>
        </a:defRPr>
      </a:lvl3pPr>
      <a:lvl4pPr marL="806450" indent="-179388" algn="l" defTabSz="914400" rtl="0" eaLnBrk="1" latinLnBrk="0" hangingPunct="1">
        <a:lnSpc>
          <a:spcPct val="100000"/>
        </a:lnSpc>
        <a:spcBef>
          <a:spcPct val="20000"/>
        </a:spcBef>
        <a:buClr>
          <a:schemeClr val="accent1"/>
        </a:buClr>
        <a:buFont typeface="MetaSerifOT-Light" pitchFamily="50" charset="0"/>
        <a:buChar char="−"/>
        <a:defRPr sz="1600" kern="1200">
          <a:solidFill>
            <a:schemeClr val="accent1"/>
          </a:solidFill>
          <a:latin typeface="+mn-lt"/>
          <a:ea typeface="+mn-ea"/>
          <a:cs typeface="+mn-cs"/>
        </a:defRPr>
      </a:lvl4pPr>
      <a:lvl5pPr marL="985838" indent="-179388" algn="l" defTabSz="914400" rtl="0" eaLnBrk="1" latinLnBrk="0" hangingPunct="1">
        <a:lnSpc>
          <a:spcPct val="100000"/>
        </a:lnSpc>
        <a:spcBef>
          <a:spcPct val="20000"/>
        </a:spcBef>
        <a:buClr>
          <a:schemeClr val="accent1"/>
        </a:buClr>
        <a:buFont typeface="MetaSerifOT-Light" pitchFamily="50" charset="0"/>
        <a:buChar char="−"/>
        <a:defRPr sz="1600" kern="1200">
          <a:solidFill>
            <a:schemeClr val="accent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597647" y="260936"/>
            <a:ext cx="10972800" cy="724942"/>
          </a:xfrm>
          <a:prstGeom prst="rect">
            <a:avLst/>
          </a:prstGeom>
        </p:spPr>
        <p:txBody>
          <a:bodyPr vert="horz" lIns="0" tIns="0" rIns="0" bIns="0" rtlCol="0" anchor="b" anchorCtr="0">
            <a:noAutofit/>
          </a:bodyPr>
          <a:lstStyle/>
          <a:p>
            <a:r>
              <a:rPr lang="sv-SE" dirty="0"/>
              <a:t>Klicka här för att ändra format</a:t>
            </a:r>
            <a:endParaRPr lang="en-GB" dirty="0"/>
          </a:p>
        </p:txBody>
      </p:sp>
      <p:sp>
        <p:nvSpPr>
          <p:cNvPr id="3" name="Platshållare för text 2"/>
          <p:cNvSpPr>
            <a:spLocks noGrp="1"/>
          </p:cNvSpPr>
          <p:nvPr>
            <p:ph type="body" idx="1"/>
          </p:nvPr>
        </p:nvSpPr>
        <p:spPr>
          <a:xfrm>
            <a:off x="585693" y="1107125"/>
            <a:ext cx="10972800" cy="5082538"/>
          </a:xfrm>
          <a:prstGeom prst="rect">
            <a:avLst/>
          </a:prstGeom>
        </p:spPr>
        <p:txBody>
          <a:bodyPr vert="horz" lIns="0" tIns="0" rIns="0" bIns="0" rtlCol="0">
            <a:no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endParaRPr lang="en-GB" dirty="0"/>
          </a:p>
        </p:txBody>
      </p:sp>
      <p:sp>
        <p:nvSpPr>
          <p:cNvPr id="6" name="Platshållare för bildnummer 5"/>
          <p:cNvSpPr>
            <a:spLocks noGrp="1"/>
          </p:cNvSpPr>
          <p:nvPr>
            <p:ph type="sldNum" sz="quarter" idx="4"/>
          </p:nvPr>
        </p:nvSpPr>
        <p:spPr>
          <a:xfrm>
            <a:off x="11474833" y="6230864"/>
            <a:ext cx="549836" cy="365125"/>
          </a:xfrm>
          <a:prstGeom prst="rect">
            <a:avLst/>
          </a:prstGeom>
        </p:spPr>
        <p:txBody>
          <a:bodyPr vert="horz" lIns="91440" tIns="45720" rIns="91440" bIns="45720" rtlCol="0" anchor="ctr"/>
          <a:lstStyle>
            <a:lvl1pPr algn="l">
              <a:defRPr sz="1300">
                <a:solidFill>
                  <a:schemeClr val="accent1"/>
                </a:solidFill>
                <a:latin typeface="+mj-lt"/>
              </a:defRPr>
            </a:lvl1pPr>
          </a:lstStyle>
          <a:p>
            <a:fld id="{DAFDC6DE-F557-4D89-B014-59769868BF07}" type="slidenum">
              <a:rPr lang="en-GB" smtClean="0"/>
              <a:pPr/>
              <a:t>‹#›</a:t>
            </a:fld>
            <a:endParaRPr lang="en-GB" dirty="0"/>
          </a:p>
        </p:txBody>
      </p:sp>
      <p:pic>
        <p:nvPicPr>
          <p:cNvPr id="8" name="Bildobjekt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05791" y="6292216"/>
            <a:ext cx="1613645" cy="243327"/>
          </a:xfrm>
          <a:prstGeom prst="rect">
            <a:avLst/>
          </a:prstGeom>
        </p:spPr>
      </p:pic>
      <p:sp>
        <p:nvSpPr>
          <p:cNvPr id="9" name="Rektangel 8"/>
          <p:cNvSpPr/>
          <p:nvPr/>
        </p:nvSpPr>
        <p:spPr>
          <a:xfrm>
            <a:off x="0" y="6750000"/>
            <a:ext cx="12192000" cy="108000"/>
          </a:xfrm>
          <a:prstGeom prst="rect">
            <a:avLst/>
          </a:prstGeom>
          <a:solidFill>
            <a:srgbClr val="9966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Tree>
    <p:extLst>
      <p:ext uri="{BB962C8B-B14F-4D97-AF65-F5344CB8AC3E}">
        <p14:creationId xmlns:p14="http://schemas.microsoft.com/office/powerpoint/2010/main" val="226043671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ts val="3100"/>
        </a:lnSpc>
        <a:spcBef>
          <a:spcPct val="0"/>
        </a:spcBef>
        <a:buNone/>
        <a:defRPr sz="3000" b="1" kern="1200" cap="all" baseline="0">
          <a:solidFill>
            <a:schemeClr val="accent1"/>
          </a:solidFill>
          <a:latin typeface="+mj-lt"/>
          <a:ea typeface="+mj-ea"/>
          <a:cs typeface="+mj-cs"/>
        </a:defRPr>
      </a:lvl1pPr>
    </p:titleStyle>
    <p:bodyStyle>
      <a:lvl1pPr marL="223838" indent="-223838" algn="l" defTabSz="914400" rtl="0" eaLnBrk="1" latinLnBrk="0" hangingPunct="1">
        <a:lnSpc>
          <a:spcPct val="100000"/>
        </a:lnSpc>
        <a:spcBef>
          <a:spcPts val="1700"/>
        </a:spcBef>
        <a:buSzPct val="130000"/>
        <a:buFont typeface="Arial" panose="020B0604020202020204" pitchFamily="34" charset="0"/>
        <a:buChar char="•"/>
        <a:defRPr sz="1600" kern="1200">
          <a:solidFill>
            <a:schemeClr val="accent1"/>
          </a:solidFill>
          <a:latin typeface="+mn-lt"/>
          <a:ea typeface="+mn-ea"/>
          <a:cs typeface="+mn-cs"/>
        </a:defRPr>
      </a:lvl1pPr>
      <a:lvl2pPr marL="447675" indent="-179388" algn="l" defTabSz="914400" rtl="0" eaLnBrk="1" latinLnBrk="0" hangingPunct="1">
        <a:lnSpc>
          <a:spcPct val="100000"/>
        </a:lnSpc>
        <a:spcBef>
          <a:spcPct val="20000"/>
        </a:spcBef>
        <a:buClr>
          <a:schemeClr val="accent1"/>
        </a:buClr>
        <a:buFont typeface="MetaSerifOT-Light" pitchFamily="50" charset="0"/>
        <a:buChar char="−"/>
        <a:defRPr sz="1600" kern="1200">
          <a:solidFill>
            <a:schemeClr val="accent1"/>
          </a:solidFill>
          <a:latin typeface="+mn-lt"/>
          <a:ea typeface="+mn-ea"/>
          <a:cs typeface="+mn-cs"/>
        </a:defRPr>
      </a:lvl2pPr>
      <a:lvl3pPr marL="627063" indent="-179388" algn="l" defTabSz="914400" rtl="0" eaLnBrk="1" latinLnBrk="0" hangingPunct="1">
        <a:lnSpc>
          <a:spcPct val="100000"/>
        </a:lnSpc>
        <a:spcBef>
          <a:spcPct val="20000"/>
        </a:spcBef>
        <a:buClr>
          <a:schemeClr val="accent1"/>
        </a:buClr>
        <a:buFont typeface="MetaSerifOT-Light" pitchFamily="50" charset="0"/>
        <a:buChar char="−"/>
        <a:defRPr sz="1600" kern="1200">
          <a:solidFill>
            <a:schemeClr val="accent1"/>
          </a:solidFill>
          <a:latin typeface="+mn-lt"/>
          <a:ea typeface="+mn-ea"/>
          <a:cs typeface="+mn-cs"/>
        </a:defRPr>
      </a:lvl3pPr>
      <a:lvl4pPr marL="806450" indent="-179388" algn="l" defTabSz="914400" rtl="0" eaLnBrk="1" latinLnBrk="0" hangingPunct="1">
        <a:lnSpc>
          <a:spcPct val="100000"/>
        </a:lnSpc>
        <a:spcBef>
          <a:spcPct val="20000"/>
        </a:spcBef>
        <a:buClr>
          <a:schemeClr val="accent1"/>
        </a:buClr>
        <a:buFont typeface="MetaSerifOT-Light" pitchFamily="50" charset="0"/>
        <a:buChar char="−"/>
        <a:defRPr sz="1600" kern="1200">
          <a:solidFill>
            <a:schemeClr val="accent1"/>
          </a:solidFill>
          <a:latin typeface="+mn-lt"/>
          <a:ea typeface="+mn-ea"/>
          <a:cs typeface="+mn-cs"/>
        </a:defRPr>
      </a:lvl4pPr>
      <a:lvl5pPr marL="985838" indent="-179388" algn="l" defTabSz="914400" rtl="0" eaLnBrk="1" latinLnBrk="0" hangingPunct="1">
        <a:lnSpc>
          <a:spcPct val="100000"/>
        </a:lnSpc>
        <a:spcBef>
          <a:spcPct val="20000"/>
        </a:spcBef>
        <a:buClr>
          <a:schemeClr val="accent1"/>
        </a:buClr>
        <a:buFont typeface="MetaSerifOT-Light" pitchFamily="50" charset="0"/>
        <a:buChar char="−"/>
        <a:defRPr sz="1600" kern="1200">
          <a:solidFill>
            <a:schemeClr val="accent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597647" y="260936"/>
            <a:ext cx="10972800" cy="724942"/>
          </a:xfrm>
          <a:prstGeom prst="rect">
            <a:avLst/>
          </a:prstGeom>
        </p:spPr>
        <p:txBody>
          <a:bodyPr vert="horz" lIns="0" tIns="0" rIns="0" bIns="0" rtlCol="0" anchor="b" anchorCtr="0">
            <a:noAutofit/>
          </a:bodyPr>
          <a:lstStyle/>
          <a:p>
            <a:r>
              <a:rPr lang="sv-SE" dirty="0"/>
              <a:t>Klicka här för att ändra format</a:t>
            </a:r>
            <a:endParaRPr lang="en-GB" dirty="0"/>
          </a:p>
        </p:txBody>
      </p:sp>
      <p:sp>
        <p:nvSpPr>
          <p:cNvPr id="3" name="Platshållare för text 2"/>
          <p:cNvSpPr>
            <a:spLocks noGrp="1"/>
          </p:cNvSpPr>
          <p:nvPr>
            <p:ph type="body" idx="1"/>
          </p:nvPr>
        </p:nvSpPr>
        <p:spPr>
          <a:xfrm>
            <a:off x="585693" y="1107125"/>
            <a:ext cx="10972800" cy="5082538"/>
          </a:xfrm>
          <a:prstGeom prst="rect">
            <a:avLst/>
          </a:prstGeom>
        </p:spPr>
        <p:txBody>
          <a:bodyPr vert="horz" lIns="0" tIns="0" rIns="0" bIns="0" rtlCol="0">
            <a:no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endParaRPr lang="en-GB" dirty="0"/>
          </a:p>
        </p:txBody>
      </p:sp>
      <p:sp>
        <p:nvSpPr>
          <p:cNvPr id="6" name="Platshållare för bildnummer 5"/>
          <p:cNvSpPr>
            <a:spLocks noGrp="1"/>
          </p:cNvSpPr>
          <p:nvPr>
            <p:ph type="sldNum" sz="quarter" idx="4"/>
          </p:nvPr>
        </p:nvSpPr>
        <p:spPr>
          <a:xfrm>
            <a:off x="11474833" y="6230864"/>
            <a:ext cx="549836" cy="365125"/>
          </a:xfrm>
          <a:prstGeom prst="rect">
            <a:avLst/>
          </a:prstGeom>
        </p:spPr>
        <p:txBody>
          <a:bodyPr vert="horz" lIns="91440" tIns="45720" rIns="91440" bIns="45720" rtlCol="0" anchor="ctr"/>
          <a:lstStyle>
            <a:lvl1pPr algn="l">
              <a:defRPr sz="1300">
                <a:solidFill>
                  <a:schemeClr val="accent1"/>
                </a:solidFill>
                <a:latin typeface="+mj-lt"/>
              </a:defRPr>
            </a:lvl1pPr>
          </a:lstStyle>
          <a:p>
            <a:fld id="{DAFDC6DE-F557-4D89-B014-59769868BF07}" type="slidenum">
              <a:rPr lang="en-GB" smtClean="0"/>
              <a:pPr/>
              <a:t>‹#›</a:t>
            </a:fld>
            <a:endParaRPr lang="en-GB" dirty="0"/>
          </a:p>
        </p:txBody>
      </p:sp>
      <p:pic>
        <p:nvPicPr>
          <p:cNvPr id="8" name="Bildobjekt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05791" y="6292216"/>
            <a:ext cx="1613645" cy="243327"/>
          </a:xfrm>
          <a:prstGeom prst="rect">
            <a:avLst/>
          </a:prstGeom>
        </p:spPr>
      </p:pic>
      <p:sp>
        <p:nvSpPr>
          <p:cNvPr id="9" name="Rektangel 8"/>
          <p:cNvSpPr/>
          <p:nvPr/>
        </p:nvSpPr>
        <p:spPr>
          <a:xfrm>
            <a:off x="0" y="6750000"/>
            <a:ext cx="12192000" cy="108000"/>
          </a:xfrm>
          <a:prstGeom prst="rect">
            <a:avLst/>
          </a:prstGeom>
          <a:solidFill>
            <a:srgbClr val="CC66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Tree>
    <p:extLst>
      <p:ext uri="{BB962C8B-B14F-4D97-AF65-F5344CB8AC3E}">
        <p14:creationId xmlns:p14="http://schemas.microsoft.com/office/powerpoint/2010/main" val="145567090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ts val="3100"/>
        </a:lnSpc>
        <a:spcBef>
          <a:spcPct val="0"/>
        </a:spcBef>
        <a:buNone/>
        <a:defRPr sz="3000" b="1" kern="1200" cap="all" baseline="0">
          <a:solidFill>
            <a:schemeClr val="accent1"/>
          </a:solidFill>
          <a:latin typeface="+mj-lt"/>
          <a:ea typeface="+mj-ea"/>
          <a:cs typeface="+mj-cs"/>
        </a:defRPr>
      </a:lvl1pPr>
    </p:titleStyle>
    <p:bodyStyle>
      <a:lvl1pPr marL="223838" indent="-223838" algn="l" defTabSz="914400" rtl="0" eaLnBrk="1" latinLnBrk="0" hangingPunct="1">
        <a:lnSpc>
          <a:spcPct val="100000"/>
        </a:lnSpc>
        <a:spcBef>
          <a:spcPts val="1700"/>
        </a:spcBef>
        <a:buSzPct val="130000"/>
        <a:buFont typeface="Arial" panose="020B0604020202020204" pitchFamily="34" charset="0"/>
        <a:buChar char="•"/>
        <a:defRPr sz="1600" kern="1200">
          <a:solidFill>
            <a:schemeClr val="accent1"/>
          </a:solidFill>
          <a:latin typeface="+mn-lt"/>
          <a:ea typeface="+mn-ea"/>
          <a:cs typeface="+mn-cs"/>
        </a:defRPr>
      </a:lvl1pPr>
      <a:lvl2pPr marL="447675" indent="-179388" algn="l" defTabSz="914400" rtl="0" eaLnBrk="1" latinLnBrk="0" hangingPunct="1">
        <a:lnSpc>
          <a:spcPct val="100000"/>
        </a:lnSpc>
        <a:spcBef>
          <a:spcPct val="20000"/>
        </a:spcBef>
        <a:buClr>
          <a:schemeClr val="accent1"/>
        </a:buClr>
        <a:buFont typeface="MetaSerifOT-Light" pitchFamily="50" charset="0"/>
        <a:buChar char="−"/>
        <a:defRPr sz="1600" kern="1200">
          <a:solidFill>
            <a:schemeClr val="accent1"/>
          </a:solidFill>
          <a:latin typeface="+mn-lt"/>
          <a:ea typeface="+mn-ea"/>
          <a:cs typeface="+mn-cs"/>
        </a:defRPr>
      </a:lvl2pPr>
      <a:lvl3pPr marL="627063" indent="-179388" algn="l" defTabSz="914400" rtl="0" eaLnBrk="1" latinLnBrk="0" hangingPunct="1">
        <a:lnSpc>
          <a:spcPct val="100000"/>
        </a:lnSpc>
        <a:spcBef>
          <a:spcPct val="20000"/>
        </a:spcBef>
        <a:buClr>
          <a:schemeClr val="accent1"/>
        </a:buClr>
        <a:buFont typeface="MetaSerifOT-Light" pitchFamily="50" charset="0"/>
        <a:buChar char="−"/>
        <a:defRPr sz="1600" kern="1200">
          <a:solidFill>
            <a:schemeClr val="accent1"/>
          </a:solidFill>
          <a:latin typeface="+mn-lt"/>
          <a:ea typeface="+mn-ea"/>
          <a:cs typeface="+mn-cs"/>
        </a:defRPr>
      </a:lvl3pPr>
      <a:lvl4pPr marL="806450" indent="-179388" algn="l" defTabSz="914400" rtl="0" eaLnBrk="1" latinLnBrk="0" hangingPunct="1">
        <a:lnSpc>
          <a:spcPct val="100000"/>
        </a:lnSpc>
        <a:spcBef>
          <a:spcPct val="20000"/>
        </a:spcBef>
        <a:buClr>
          <a:schemeClr val="accent1"/>
        </a:buClr>
        <a:buFont typeface="MetaSerifOT-Light" pitchFamily="50" charset="0"/>
        <a:buChar char="−"/>
        <a:defRPr sz="1600" kern="1200">
          <a:solidFill>
            <a:schemeClr val="accent1"/>
          </a:solidFill>
          <a:latin typeface="+mn-lt"/>
          <a:ea typeface="+mn-ea"/>
          <a:cs typeface="+mn-cs"/>
        </a:defRPr>
      </a:lvl4pPr>
      <a:lvl5pPr marL="985838" indent="-179388" algn="l" defTabSz="914400" rtl="0" eaLnBrk="1" latinLnBrk="0" hangingPunct="1">
        <a:lnSpc>
          <a:spcPct val="100000"/>
        </a:lnSpc>
        <a:spcBef>
          <a:spcPct val="20000"/>
        </a:spcBef>
        <a:buClr>
          <a:schemeClr val="accent1"/>
        </a:buClr>
        <a:buFont typeface="MetaSerifOT-Light" pitchFamily="50" charset="0"/>
        <a:buChar char="−"/>
        <a:defRPr sz="1600" kern="1200">
          <a:solidFill>
            <a:schemeClr val="accent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597647" y="260936"/>
            <a:ext cx="10972800" cy="724942"/>
          </a:xfrm>
          <a:prstGeom prst="rect">
            <a:avLst/>
          </a:prstGeom>
        </p:spPr>
        <p:txBody>
          <a:bodyPr vert="horz" lIns="0" tIns="0" rIns="0" bIns="0" rtlCol="0" anchor="b" anchorCtr="0">
            <a:noAutofit/>
          </a:bodyPr>
          <a:lstStyle/>
          <a:p>
            <a:r>
              <a:rPr lang="sv-SE" dirty="0"/>
              <a:t>Klicka här för att ändra format</a:t>
            </a:r>
            <a:endParaRPr lang="en-GB" dirty="0"/>
          </a:p>
        </p:txBody>
      </p:sp>
      <p:sp>
        <p:nvSpPr>
          <p:cNvPr id="3" name="Platshållare för text 2"/>
          <p:cNvSpPr>
            <a:spLocks noGrp="1"/>
          </p:cNvSpPr>
          <p:nvPr>
            <p:ph type="body" idx="1"/>
          </p:nvPr>
        </p:nvSpPr>
        <p:spPr>
          <a:xfrm>
            <a:off x="585693" y="1107125"/>
            <a:ext cx="10972800" cy="5082538"/>
          </a:xfrm>
          <a:prstGeom prst="rect">
            <a:avLst/>
          </a:prstGeom>
        </p:spPr>
        <p:txBody>
          <a:bodyPr vert="horz" lIns="0" tIns="0" rIns="0" bIns="0" rtlCol="0">
            <a:no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endParaRPr lang="en-GB" dirty="0"/>
          </a:p>
        </p:txBody>
      </p:sp>
      <p:sp>
        <p:nvSpPr>
          <p:cNvPr id="6" name="Platshållare för bildnummer 5"/>
          <p:cNvSpPr>
            <a:spLocks noGrp="1"/>
          </p:cNvSpPr>
          <p:nvPr>
            <p:ph type="sldNum" sz="quarter" idx="4"/>
          </p:nvPr>
        </p:nvSpPr>
        <p:spPr>
          <a:xfrm>
            <a:off x="11474833" y="6230864"/>
            <a:ext cx="549836" cy="365125"/>
          </a:xfrm>
          <a:prstGeom prst="rect">
            <a:avLst/>
          </a:prstGeom>
        </p:spPr>
        <p:txBody>
          <a:bodyPr vert="horz" lIns="91440" tIns="45720" rIns="91440" bIns="45720" rtlCol="0" anchor="ctr"/>
          <a:lstStyle>
            <a:lvl1pPr algn="l">
              <a:defRPr sz="1300">
                <a:solidFill>
                  <a:schemeClr val="accent1"/>
                </a:solidFill>
                <a:latin typeface="+mj-lt"/>
              </a:defRPr>
            </a:lvl1pPr>
          </a:lstStyle>
          <a:p>
            <a:fld id="{DAFDC6DE-F557-4D89-B014-59769868BF07}" type="slidenum">
              <a:rPr lang="en-GB" smtClean="0">
                <a:solidFill>
                  <a:srgbClr val="08314C"/>
                </a:solidFill>
              </a:rPr>
              <a:pPr/>
              <a:t>‹#›</a:t>
            </a:fld>
            <a:endParaRPr lang="en-GB" dirty="0">
              <a:solidFill>
                <a:srgbClr val="08314C"/>
              </a:solidFill>
            </a:endParaRPr>
          </a:p>
        </p:txBody>
      </p:sp>
      <p:pic>
        <p:nvPicPr>
          <p:cNvPr id="8" name="Bildobjekt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05791" y="6292216"/>
            <a:ext cx="1613645" cy="243327"/>
          </a:xfrm>
          <a:prstGeom prst="rect">
            <a:avLst/>
          </a:prstGeom>
        </p:spPr>
      </p:pic>
      <p:sp>
        <p:nvSpPr>
          <p:cNvPr id="9" name="Rektangel 8"/>
          <p:cNvSpPr/>
          <p:nvPr/>
        </p:nvSpPr>
        <p:spPr>
          <a:xfrm>
            <a:off x="0" y="6750000"/>
            <a:ext cx="12192000" cy="108000"/>
          </a:xfrm>
          <a:prstGeom prst="rect">
            <a:avLst/>
          </a:prstGeom>
          <a:solidFill>
            <a:srgbClr val="9966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Tree>
    <p:extLst>
      <p:ext uri="{BB962C8B-B14F-4D97-AF65-F5344CB8AC3E}">
        <p14:creationId xmlns:p14="http://schemas.microsoft.com/office/powerpoint/2010/main" val="406402883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ts val="3100"/>
        </a:lnSpc>
        <a:spcBef>
          <a:spcPct val="0"/>
        </a:spcBef>
        <a:buNone/>
        <a:defRPr sz="3000" b="1" kern="1200" cap="all" baseline="0">
          <a:solidFill>
            <a:schemeClr val="accent1"/>
          </a:solidFill>
          <a:latin typeface="+mj-lt"/>
          <a:ea typeface="+mj-ea"/>
          <a:cs typeface="+mj-cs"/>
        </a:defRPr>
      </a:lvl1pPr>
    </p:titleStyle>
    <p:bodyStyle>
      <a:lvl1pPr marL="223838" indent="-223838" algn="l" defTabSz="914400" rtl="0" eaLnBrk="1" latinLnBrk="0" hangingPunct="1">
        <a:lnSpc>
          <a:spcPct val="100000"/>
        </a:lnSpc>
        <a:spcBef>
          <a:spcPts val="1700"/>
        </a:spcBef>
        <a:buSzPct val="130000"/>
        <a:buFont typeface="Arial" panose="020B0604020202020204" pitchFamily="34" charset="0"/>
        <a:buChar char="•"/>
        <a:defRPr sz="1600" kern="1200">
          <a:solidFill>
            <a:schemeClr val="accent1"/>
          </a:solidFill>
          <a:latin typeface="+mn-lt"/>
          <a:ea typeface="+mn-ea"/>
          <a:cs typeface="+mn-cs"/>
        </a:defRPr>
      </a:lvl1pPr>
      <a:lvl2pPr marL="447675" indent="-179388" algn="l" defTabSz="914400" rtl="0" eaLnBrk="1" latinLnBrk="0" hangingPunct="1">
        <a:lnSpc>
          <a:spcPct val="100000"/>
        </a:lnSpc>
        <a:spcBef>
          <a:spcPct val="20000"/>
        </a:spcBef>
        <a:buClr>
          <a:schemeClr val="accent1"/>
        </a:buClr>
        <a:buFont typeface="MetaSerifOT-Light" pitchFamily="50" charset="0"/>
        <a:buChar char="−"/>
        <a:defRPr sz="1600" kern="1200">
          <a:solidFill>
            <a:schemeClr val="accent1"/>
          </a:solidFill>
          <a:latin typeface="+mn-lt"/>
          <a:ea typeface="+mn-ea"/>
          <a:cs typeface="+mn-cs"/>
        </a:defRPr>
      </a:lvl2pPr>
      <a:lvl3pPr marL="627063" indent="-179388" algn="l" defTabSz="914400" rtl="0" eaLnBrk="1" latinLnBrk="0" hangingPunct="1">
        <a:lnSpc>
          <a:spcPct val="100000"/>
        </a:lnSpc>
        <a:spcBef>
          <a:spcPct val="20000"/>
        </a:spcBef>
        <a:buClr>
          <a:schemeClr val="accent1"/>
        </a:buClr>
        <a:buFont typeface="MetaSerifOT-Light" pitchFamily="50" charset="0"/>
        <a:buChar char="−"/>
        <a:defRPr sz="1600" kern="1200">
          <a:solidFill>
            <a:schemeClr val="accent1"/>
          </a:solidFill>
          <a:latin typeface="+mn-lt"/>
          <a:ea typeface="+mn-ea"/>
          <a:cs typeface="+mn-cs"/>
        </a:defRPr>
      </a:lvl3pPr>
      <a:lvl4pPr marL="806450" indent="-179388" algn="l" defTabSz="914400" rtl="0" eaLnBrk="1" latinLnBrk="0" hangingPunct="1">
        <a:lnSpc>
          <a:spcPct val="100000"/>
        </a:lnSpc>
        <a:spcBef>
          <a:spcPct val="20000"/>
        </a:spcBef>
        <a:buClr>
          <a:schemeClr val="accent1"/>
        </a:buClr>
        <a:buFont typeface="MetaSerifOT-Light" pitchFamily="50" charset="0"/>
        <a:buChar char="−"/>
        <a:defRPr sz="1600" kern="1200">
          <a:solidFill>
            <a:schemeClr val="accent1"/>
          </a:solidFill>
          <a:latin typeface="+mn-lt"/>
          <a:ea typeface="+mn-ea"/>
          <a:cs typeface="+mn-cs"/>
        </a:defRPr>
      </a:lvl4pPr>
      <a:lvl5pPr marL="985838" indent="-179388" algn="l" defTabSz="914400" rtl="0" eaLnBrk="1" latinLnBrk="0" hangingPunct="1">
        <a:lnSpc>
          <a:spcPct val="100000"/>
        </a:lnSpc>
        <a:spcBef>
          <a:spcPct val="20000"/>
        </a:spcBef>
        <a:buClr>
          <a:schemeClr val="accent1"/>
        </a:buClr>
        <a:buFont typeface="MetaSerifOT-Light" pitchFamily="50" charset="0"/>
        <a:buChar char="−"/>
        <a:defRPr sz="1600" kern="1200">
          <a:solidFill>
            <a:schemeClr val="accent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a:blip r:embed="rId4" cstate="email">
            <a:alphaModFix/>
            <a:extLst>
              <a:ext uri="{28A0092B-C50C-407E-A947-70E740481C1C}">
                <a14:useLocalDpi xmlns:a14="http://schemas.microsoft.com/office/drawing/2010/main"/>
              </a:ext>
            </a:extLst>
          </a:blip>
          <a:stretch>
            <a:fillRect/>
          </a:stretch>
        </a:blipFill>
        <a:effectLst/>
      </p:bgPr>
    </p:bg>
    <p:spTree>
      <p:nvGrpSpPr>
        <p:cNvPr id="1" name="Shape 30"/>
        <p:cNvGrpSpPr/>
        <p:nvPr/>
      </p:nvGrpSpPr>
      <p:grpSpPr>
        <a:xfrm>
          <a:off x="0" y="0"/>
          <a:ext cx="0" cy="0"/>
          <a:chOff x="0" y="0"/>
          <a:chExt cx="0" cy="0"/>
        </a:xfrm>
      </p:grpSpPr>
      <p:sp>
        <p:nvSpPr>
          <p:cNvPr id="31" name="Shape 31"/>
          <p:cNvSpPr txBox="1">
            <a:spLocks noGrp="1"/>
          </p:cNvSpPr>
          <p:nvPr>
            <p:ph type="body" idx="1"/>
          </p:nvPr>
        </p:nvSpPr>
        <p:spPr>
          <a:xfrm>
            <a:off x="1102200" y="1813625"/>
            <a:ext cx="9987600" cy="4082799"/>
          </a:xfrm>
          <a:prstGeom prst="rect">
            <a:avLst/>
          </a:prstGeom>
          <a:noFill/>
          <a:ln>
            <a:noFill/>
          </a:ln>
        </p:spPr>
        <p:txBody>
          <a:bodyPr lIns="91425" tIns="91425" rIns="91425" bIns="91425" anchor="t" anchorCtr="0"/>
          <a:lstStyle>
            <a:lvl1pPr lvl="0" rtl="0">
              <a:lnSpc>
                <a:spcPct val="115000"/>
              </a:lnSpc>
              <a:spcBef>
                <a:spcPts val="600"/>
              </a:spcBef>
              <a:buClr>
                <a:schemeClr val="lt1"/>
              </a:buClr>
              <a:buFont typeface="Proxima Nova"/>
              <a:buChar char="●"/>
              <a:defRPr>
                <a:solidFill>
                  <a:schemeClr val="lt1"/>
                </a:solidFill>
                <a:latin typeface="Proxima Nova"/>
                <a:ea typeface="Proxima Nova"/>
                <a:cs typeface="Proxima Nova"/>
                <a:sym typeface="Proxima Nova"/>
              </a:defRPr>
            </a:lvl1pPr>
            <a:lvl2pPr lvl="1" rtl="0">
              <a:lnSpc>
                <a:spcPct val="115000"/>
              </a:lnSpc>
              <a:spcBef>
                <a:spcPts val="480"/>
              </a:spcBef>
              <a:buClr>
                <a:schemeClr val="lt1"/>
              </a:buClr>
              <a:buFont typeface="Proxima Nova"/>
              <a:buChar char="○"/>
              <a:defRPr>
                <a:solidFill>
                  <a:schemeClr val="lt1"/>
                </a:solidFill>
                <a:latin typeface="Proxima Nova"/>
                <a:ea typeface="Proxima Nova"/>
                <a:cs typeface="Proxima Nova"/>
                <a:sym typeface="Proxima Nova"/>
              </a:defRPr>
            </a:lvl2pPr>
            <a:lvl3pPr lvl="2" rtl="0">
              <a:lnSpc>
                <a:spcPct val="115000"/>
              </a:lnSpc>
              <a:spcBef>
                <a:spcPts val="480"/>
              </a:spcBef>
              <a:buClr>
                <a:schemeClr val="lt1"/>
              </a:buClr>
              <a:buFont typeface="Proxima Nova"/>
              <a:buChar char="■"/>
              <a:defRPr>
                <a:solidFill>
                  <a:schemeClr val="lt1"/>
                </a:solidFill>
                <a:latin typeface="Proxima Nova"/>
                <a:ea typeface="Proxima Nova"/>
                <a:cs typeface="Proxima Nova"/>
                <a:sym typeface="Proxima Nova"/>
              </a:defRPr>
            </a:lvl3pPr>
            <a:lvl4pPr lvl="3" rtl="0">
              <a:lnSpc>
                <a:spcPct val="115000"/>
              </a:lnSpc>
              <a:spcBef>
                <a:spcPts val="360"/>
              </a:spcBef>
              <a:buClr>
                <a:schemeClr val="lt1"/>
              </a:buClr>
              <a:buFont typeface="Proxima Nova"/>
              <a:buChar char="●"/>
              <a:defRPr>
                <a:solidFill>
                  <a:schemeClr val="lt1"/>
                </a:solidFill>
                <a:latin typeface="Proxima Nova"/>
                <a:ea typeface="Proxima Nova"/>
                <a:cs typeface="Proxima Nova"/>
                <a:sym typeface="Proxima Nova"/>
              </a:defRPr>
            </a:lvl4pPr>
            <a:lvl5pPr lvl="4" rtl="0">
              <a:lnSpc>
                <a:spcPct val="115000"/>
              </a:lnSpc>
              <a:spcBef>
                <a:spcPts val="360"/>
              </a:spcBef>
              <a:buClr>
                <a:schemeClr val="lt1"/>
              </a:buClr>
              <a:buFont typeface="Proxima Nova"/>
              <a:buChar char="○"/>
              <a:defRPr>
                <a:solidFill>
                  <a:schemeClr val="lt1"/>
                </a:solidFill>
                <a:latin typeface="Proxima Nova"/>
                <a:ea typeface="Proxima Nova"/>
                <a:cs typeface="Proxima Nova"/>
                <a:sym typeface="Proxima Nova"/>
              </a:defRPr>
            </a:lvl5pPr>
            <a:lvl6pPr lvl="5" rtl="0">
              <a:lnSpc>
                <a:spcPct val="115000"/>
              </a:lnSpc>
              <a:spcBef>
                <a:spcPts val="360"/>
              </a:spcBef>
              <a:buClr>
                <a:schemeClr val="lt1"/>
              </a:buClr>
              <a:buFont typeface="Proxima Nova"/>
              <a:buChar char="■"/>
              <a:defRPr>
                <a:solidFill>
                  <a:schemeClr val="lt1"/>
                </a:solidFill>
                <a:latin typeface="Proxima Nova"/>
                <a:ea typeface="Proxima Nova"/>
                <a:cs typeface="Proxima Nova"/>
                <a:sym typeface="Proxima Nova"/>
              </a:defRPr>
            </a:lvl6pPr>
            <a:lvl7pPr lvl="6" rtl="0">
              <a:lnSpc>
                <a:spcPct val="115000"/>
              </a:lnSpc>
              <a:spcBef>
                <a:spcPts val="360"/>
              </a:spcBef>
              <a:buClr>
                <a:schemeClr val="lt1"/>
              </a:buClr>
              <a:buFont typeface="Proxima Nova"/>
              <a:buChar char="●"/>
              <a:defRPr>
                <a:solidFill>
                  <a:schemeClr val="lt1"/>
                </a:solidFill>
                <a:latin typeface="Proxima Nova"/>
                <a:ea typeface="Proxima Nova"/>
                <a:cs typeface="Proxima Nova"/>
                <a:sym typeface="Proxima Nova"/>
              </a:defRPr>
            </a:lvl7pPr>
            <a:lvl8pPr lvl="7" rtl="0">
              <a:lnSpc>
                <a:spcPct val="115000"/>
              </a:lnSpc>
              <a:spcBef>
                <a:spcPts val="360"/>
              </a:spcBef>
              <a:buClr>
                <a:schemeClr val="lt1"/>
              </a:buClr>
              <a:buFont typeface="Proxima Nova"/>
              <a:buChar char="○"/>
              <a:defRPr>
                <a:solidFill>
                  <a:schemeClr val="lt1"/>
                </a:solidFill>
                <a:latin typeface="Proxima Nova"/>
                <a:ea typeface="Proxima Nova"/>
                <a:cs typeface="Proxima Nova"/>
                <a:sym typeface="Proxima Nova"/>
              </a:defRPr>
            </a:lvl8pPr>
            <a:lvl9pPr lvl="8" rtl="0">
              <a:lnSpc>
                <a:spcPct val="115000"/>
              </a:lnSpc>
              <a:spcBef>
                <a:spcPts val="360"/>
              </a:spcBef>
              <a:buClr>
                <a:schemeClr val="lt1"/>
              </a:buClr>
              <a:buFont typeface="Proxima Nova"/>
              <a:buChar char="■"/>
              <a:defRPr>
                <a:solidFill>
                  <a:schemeClr val="lt1"/>
                </a:solidFill>
                <a:latin typeface="Proxima Nova"/>
                <a:ea typeface="Proxima Nova"/>
                <a:cs typeface="Proxima Nova"/>
                <a:sym typeface="Proxima Nova"/>
              </a:defRPr>
            </a:lvl9pPr>
          </a:lstStyle>
          <a:p>
            <a:endParaRPr/>
          </a:p>
        </p:txBody>
      </p:sp>
      <p:pic>
        <p:nvPicPr>
          <p:cNvPr id="34" name="Shape 34" descr="logo_interior_xsmall_white.png"/>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1103267" y="6426033"/>
            <a:ext cx="872899" cy="278667"/>
          </a:xfrm>
          <a:prstGeom prst="rect">
            <a:avLst/>
          </a:prstGeom>
          <a:noFill/>
          <a:ln>
            <a:noFill/>
          </a:ln>
        </p:spPr>
      </p:pic>
      <p:sp>
        <p:nvSpPr>
          <p:cNvPr id="35" name="Shape 35"/>
          <p:cNvSpPr txBox="1">
            <a:spLocks noGrp="1"/>
          </p:cNvSpPr>
          <p:nvPr>
            <p:ph type="title"/>
          </p:nvPr>
        </p:nvSpPr>
        <p:spPr>
          <a:xfrm>
            <a:off x="1102200" y="0"/>
            <a:ext cx="9987600" cy="1417600"/>
          </a:xfrm>
          <a:prstGeom prst="rect">
            <a:avLst/>
          </a:prstGeom>
          <a:noFill/>
          <a:ln>
            <a:noFill/>
          </a:ln>
        </p:spPr>
        <p:txBody>
          <a:bodyPr lIns="91425" tIns="91425" rIns="91425" bIns="91425" anchor="b" anchorCtr="0"/>
          <a:lstStyle>
            <a:lvl1pPr lvl="0" rtl="0">
              <a:spcBef>
                <a:spcPts val="0"/>
              </a:spcBef>
              <a:buClr>
                <a:schemeClr val="lt1"/>
              </a:buClr>
              <a:buSzPct val="100000"/>
              <a:buFont typeface="Proxima Nova"/>
              <a:buNone/>
              <a:defRPr sz="2800">
                <a:solidFill>
                  <a:schemeClr val="lt1"/>
                </a:solidFill>
                <a:latin typeface="Proxima Nova"/>
                <a:ea typeface="Proxima Nova"/>
                <a:cs typeface="Proxima Nova"/>
                <a:sym typeface="Proxima Nova"/>
              </a:defRPr>
            </a:lvl1pPr>
            <a:lvl2pPr lvl="1" rtl="0">
              <a:spcBef>
                <a:spcPts val="0"/>
              </a:spcBef>
              <a:buClr>
                <a:schemeClr val="lt1"/>
              </a:buClr>
              <a:buSzPct val="100000"/>
              <a:buFont typeface="Proxima Nova"/>
              <a:buNone/>
              <a:defRPr sz="2800">
                <a:solidFill>
                  <a:schemeClr val="lt1"/>
                </a:solidFill>
                <a:latin typeface="Proxima Nova"/>
                <a:ea typeface="Proxima Nova"/>
                <a:cs typeface="Proxima Nova"/>
                <a:sym typeface="Proxima Nova"/>
              </a:defRPr>
            </a:lvl2pPr>
            <a:lvl3pPr lvl="2" rtl="0">
              <a:spcBef>
                <a:spcPts val="0"/>
              </a:spcBef>
              <a:buClr>
                <a:schemeClr val="lt1"/>
              </a:buClr>
              <a:buSzPct val="100000"/>
              <a:buFont typeface="Proxima Nova"/>
              <a:buNone/>
              <a:defRPr sz="2800">
                <a:solidFill>
                  <a:schemeClr val="lt1"/>
                </a:solidFill>
                <a:latin typeface="Proxima Nova"/>
                <a:ea typeface="Proxima Nova"/>
                <a:cs typeface="Proxima Nova"/>
                <a:sym typeface="Proxima Nova"/>
              </a:defRPr>
            </a:lvl3pPr>
            <a:lvl4pPr lvl="3" rtl="0">
              <a:spcBef>
                <a:spcPts val="0"/>
              </a:spcBef>
              <a:buClr>
                <a:schemeClr val="lt1"/>
              </a:buClr>
              <a:buSzPct val="100000"/>
              <a:buFont typeface="Proxima Nova"/>
              <a:buNone/>
              <a:defRPr sz="2800">
                <a:solidFill>
                  <a:schemeClr val="lt1"/>
                </a:solidFill>
                <a:latin typeface="Proxima Nova"/>
                <a:ea typeface="Proxima Nova"/>
                <a:cs typeface="Proxima Nova"/>
                <a:sym typeface="Proxima Nova"/>
              </a:defRPr>
            </a:lvl4pPr>
            <a:lvl5pPr lvl="4" rtl="0">
              <a:spcBef>
                <a:spcPts val="0"/>
              </a:spcBef>
              <a:buClr>
                <a:schemeClr val="lt1"/>
              </a:buClr>
              <a:buSzPct val="100000"/>
              <a:buFont typeface="Proxima Nova"/>
              <a:buNone/>
              <a:defRPr sz="2800">
                <a:solidFill>
                  <a:schemeClr val="lt1"/>
                </a:solidFill>
                <a:latin typeface="Proxima Nova"/>
                <a:ea typeface="Proxima Nova"/>
                <a:cs typeface="Proxima Nova"/>
                <a:sym typeface="Proxima Nova"/>
              </a:defRPr>
            </a:lvl5pPr>
            <a:lvl6pPr lvl="5" rtl="0">
              <a:spcBef>
                <a:spcPts val="0"/>
              </a:spcBef>
              <a:buClr>
                <a:schemeClr val="lt1"/>
              </a:buClr>
              <a:buSzPct val="100000"/>
              <a:buFont typeface="Proxima Nova"/>
              <a:buNone/>
              <a:defRPr sz="2800">
                <a:solidFill>
                  <a:schemeClr val="lt1"/>
                </a:solidFill>
                <a:latin typeface="Proxima Nova"/>
                <a:ea typeface="Proxima Nova"/>
                <a:cs typeface="Proxima Nova"/>
                <a:sym typeface="Proxima Nova"/>
              </a:defRPr>
            </a:lvl6pPr>
            <a:lvl7pPr lvl="6" rtl="0">
              <a:spcBef>
                <a:spcPts val="0"/>
              </a:spcBef>
              <a:buClr>
                <a:schemeClr val="lt1"/>
              </a:buClr>
              <a:buSzPct val="100000"/>
              <a:buFont typeface="Proxima Nova"/>
              <a:buNone/>
              <a:defRPr sz="2800">
                <a:solidFill>
                  <a:schemeClr val="lt1"/>
                </a:solidFill>
                <a:latin typeface="Proxima Nova"/>
                <a:ea typeface="Proxima Nova"/>
                <a:cs typeface="Proxima Nova"/>
                <a:sym typeface="Proxima Nova"/>
              </a:defRPr>
            </a:lvl7pPr>
            <a:lvl8pPr lvl="7" rtl="0">
              <a:spcBef>
                <a:spcPts val="0"/>
              </a:spcBef>
              <a:buClr>
                <a:schemeClr val="lt1"/>
              </a:buClr>
              <a:buSzPct val="100000"/>
              <a:buFont typeface="Proxima Nova"/>
              <a:buNone/>
              <a:defRPr sz="2800">
                <a:solidFill>
                  <a:schemeClr val="lt1"/>
                </a:solidFill>
                <a:latin typeface="Proxima Nova"/>
                <a:ea typeface="Proxima Nova"/>
                <a:cs typeface="Proxima Nova"/>
                <a:sym typeface="Proxima Nova"/>
              </a:defRPr>
            </a:lvl8pPr>
            <a:lvl9pPr lvl="8" rtl="0">
              <a:spcBef>
                <a:spcPts val="0"/>
              </a:spcBef>
              <a:buClr>
                <a:schemeClr val="lt1"/>
              </a:buClr>
              <a:buSzPct val="100000"/>
              <a:buFont typeface="Proxima Nova"/>
              <a:buNone/>
              <a:defRPr sz="2800">
                <a:solidFill>
                  <a:schemeClr val="lt1"/>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817388642"/>
      </p:ext>
    </p:extLst>
  </p:cSld>
  <p:clrMap bg1="lt1" tx1="dk1" bg2="dk2" tx2="lt2" accent1="accent1" accent2="accent2" accent3="accent3" accent4="accent4" accent5="accent5" accent6="accent6" hlink="hlink" folHlink="folHlink"/>
  <p:sldLayoutIdLst>
    <p:sldLayoutId id="2147483721" r:id="rId1"/>
    <p:sldLayoutId id="2147483749"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a:blip r:embed="rId3" cstate="email">
            <a:alphaModFix/>
            <a:extLst>
              <a:ext uri="{28A0092B-C50C-407E-A947-70E740481C1C}">
                <a14:useLocalDpi xmlns:a14="http://schemas.microsoft.com/office/drawing/2010/main"/>
              </a:ext>
            </a:extLst>
          </a:blip>
          <a:stretch>
            <a:fillRect/>
          </a:stretch>
        </a:blipFill>
        <a:effectLst/>
      </p:bgPr>
    </p:bg>
    <p:spTree>
      <p:nvGrpSpPr>
        <p:cNvPr id="1" name="Shape 30"/>
        <p:cNvGrpSpPr/>
        <p:nvPr/>
      </p:nvGrpSpPr>
      <p:grpSpPr>
        <a:xfrm>
          <a:off x="0" y="0"/>
          <a:ext cx="0" cy="0"/>
          <a:chOff x="0" y="0"/>
          <a:chExt cx="0" cy="0"/>
        </a:xfrm>
      </p:grpSpPr>
      <p:sp>
        <p:nvSpPr>
          <p:cNvPr id="31" name="Shape 31"/>
          <p:cNvSpPr txBox="1">
            <a:spLocks noGrp="1"/>
          </p:cNvSpPr>
          <p:nvPr>
            <p:ph type="body" idx="1"/>
          </p:nvPr>
        </p:nvSpPr>
        <p:spPr>
          <a:xfrm>
            <a:off x="1102200" y="1813625"/>
            <a:ext cx="9987600" cy="4082799"/>
          </a:xfrm>
          <a:prstGeom prst="rect">
            <a:avLst/>
          </a:prstGeom>
          <a:noFill/>
          <a:ln>
            <a:noFill/>
          </a:ln>
        </p:spPr>
        <p:txBody>
          <a:bodyPr lIns="91425" tIns="91425" rIns="91425" bIns="91425" anchor="t" anchorCtr="0"/>
          <a:lstStyle>
            <a:lvl1pPr lvl="0" rtl="0">
              <a:lnSpc>
                <a:spcPct val="115000"/>
              </a:lnSpc>
              <a:spcBef>
                <a:spcPts val="600"/>
              </a:spcBef>
              <a:buClr>
                <a:schemeClr val="lt1"/>
              </a:buClr>
              <a:buFont typeface="Proxima Nova"/>
              <a:buChar char="●"/>
              <a:defRPr>
                <a:solidFill>
                  <a:schemeClr val="lt1"/>
                </a:solidFill>
                <a:latin typeface="Proxima Nova"/>
                <a:ea typeface="Proxima Nova"/>
                <a:cs typeface="Proxima Nova"/>
                <a:sym typeface="Proxima Nova"/>
              </a:defRPr>
            </a:lvl1pPr>
            <a:lvl2pPr lvl="1" rtl="0">
              <a:lnSpc>
                <a:spcPct val="115000"/>
              </a:lnSpc>
              <a:spcBef>
                <a:spcPts val="480"/>
              </a:spcBef>
              <a:buClr>
                <a:schemeClr val="lt1"/>
              </a:buClr>
              <a:buFont typeface="Proxima Nova"/>
              <a:buChar char="○"/>
              <a:defRPr>
                <a:solidFill>
                  <a:schemeClr val="lt1"/>
                </a:solidFill>
                <a:latin typeface="Proxima Nova"/>
                <a:ea typeface="Proxima Nova"/>
                <a:cs typeface="Proxima Nova"/>
                <a:sym typeface="Proxima Nova"/>
              </a:defRPr>
            </a:lvl2pPr>
            <a:lvl3pPr lvl="2" rtl="0">
              <a:lnSpc>
                <a:spcPct val="115000"/>
              </a:lnSpc>
              <a:spcBef>
                <a:spcPts val="480"/>
              </a:spcBef>
              <a:buClr>
                <a:schemeClr val="lt1"/>
              </a:buClr>
              <a:buFont typeface="Proxima Nova"/>
              <a:buChar char="■"/>
              <a:defRPr>
                <a:solidFill>
                  <a:schemeClr val="lt1"/>
                </a:solidFill>
                <a:latin typeface="Proxima Nova"/>
                <a:ea typeface="Proxima Nova"/>
                <a:cs typeface="Proxima Nova"/>
                <a:sym typeface="Proxima Nova"/>
              </a:defRPr>
            </a:lvl3pPr>
            <a:lvl4pPr lvl="3" rtl="0">
              <a:lnSpc>
                <a:spcPct val="115000"/>
              </a:lnSpc>
              <a:spcBef>
                <a:spcPts val="360"/>
              </a:spcBef>
              <a:buClr>
                <a:schemeClr val="lt1"/>
              </a:buClr>
              <a:buFont typeface="Proxima Nova"/>
              <a:buChar char="●"/>
              <a:defRPr>
                <a:solidFill>
                  <a:schemeClr val="lt1"/>
                </a:solidFill>
                <a:latin typeface="Proxima Nova"/>
                <a:ea typeface="Proxima Nova"/>
                <a:cs typeface="Proxima Nova"/>
                <a:sym typeface="Proxima Nova"/>
              </a:defRPr>
            </a:lvl4pPr>
            <a:lvl5pPr lvl="4" rtl="0">
              <a:lnSpc>
                <a:spcPct val="115000"/>
              </a:lnSpc>
              <a:spcBef>
                <a:spcPts val="360"/>
              </a:spcBef>
              <a:buClr>
                <a:schemeClr val="lt1"/>
              </a:buClr>
              <a:buFont typeface="Proxima Nova"/>
              <a:buChar char="○"/>
              <a:defRPr>
                <a:solidFill>
                  <a:schemeClr val="lt1"/>
                </a:solidFill>
                <a:latin typeface="Proxima Nova"/>
                <a:ea typeface="Proxima Nova"/>
                <a:cs typeface="Proxima Nova"/>
                <a:sym typeface="Proxima Nova"/>
              </a:defRPr>
            </a:lvl5pPr>
            <a:lvl6pPr lvl="5" rtl="0">
              <a:lnSpc>
                <a:spcPct val="115000"/>
              </a:lnSpc>
              <a:spcBef>
                <a:spcPts val="360"/>
              </a:spcBef>
              <a:buClr>
                <a:schemeClr val="lt1"/>
              </a:buClr>
              <a:buFont typeface="Proxima Nova"/>
              <a:buChar char="■"/>
              <a:defRPr>
                <a:solidFill>
                  <a:schemeClr val="lt1"/>
                </a:solidFill>
                <a:latin typeface="Proxima Nova"/>
                <a:ea typeface="Proxima Nova"/>
                <a:cs typeface="Proxima Nova"/>
                <a:sym typeface="Proxima Nova"/>
              </a:defRPr>
            </a:lvl6pPr>
            <a:lvl7pPr lvl="6" rtl="0">
              <a:lnSpc>
                <a:spcPct val="115000"/>
              </a:lnSpc>
              <a:spcBef>
                <a:spcPts val="360"/>
              </a:spcBef>
              <a:buClr>
                <a:schemeClr val="lt1"/>
              </a:buClr>
              <a:buFont typeface="Proxima Nova"/>
              <a:buChar char="●"/>
              <a:defRPr>
                <a:solidFill>
                  <a:schemeClr val="lt1"/>
                </a:solidFill>
                <a:latin typeface="Proxima Nova"/>
                <a:ea typeface="Proxima Nova"/>
                <a:cs typeface="Proxima Nova"/>
                <a:sym typeface="Proxima Nova"/>
              </a:defRPr>
            </a:lvl7pPr>
            <a:lvl8pPr lvl="7" rtl="0">
              <a:lnSpc>
                <a:spcPct val="115000"/>
              </a:lnSpc>
              <a:spcBef>
                <a:spcPts val="360"/>
              </a:spcBef>
              <a:buClr>
                <a:schemeClr val="lt1"/>
              </a:buClr>
              <a:buFont typeface="Proxima Nova"/>
              <a:buChar char="○"/>
              <a:defRPr>
                <a:solidFill>
                  <a:schemeClr val="lt1"/>
                </a:solidFill>
                <a:latin typeface="Proxima Nova"/>
                <a:ea typeface="Proxima Nova"/>
                <a:cs typeface="Proxima Nova"/>
                <a:sym typeface="Proxima Nova"/>
              </a:defRPr>
            </a:lvl8pPr>
            <a:lvl9pPr lvl="8" rtl="0">
              <a:lnSpc>
                <a:spcPct val="115000"/>
              </a:lnSpc>
              <a:spcBef>
                <a:spcPts val="360"/>
              </a:spcBef>
              <a:buClr>
                <a:schemeClr val="lt1"/>
              </a:buClr>
              <a:buFont typeface="Proxima Nova"/>
              <a:buChar char="■"/>
              <a:defRPr>
                <a:solidFill>
                  <a:schemeClr val="lt1"/>
                </a:solidFill>
                <a:latin typeface="Proxima Nova"/>
                <a:ea typeface="Proxima Nova"/>
                <a:cs typeface="Proxima Nova"/>
                <a:sym typeface="Proxima Nova"/>
              </a:defRPr>
            </a:lvl9pPr>
          </a:lstStyle>
          <a:p>
            <a:endParaRPr/>
          </a:p>
        </p:txBody>
      </p:sp>
      <p:pic>
        <p:nvPicPr>
          <p:cNvPr id="34" name="Shape 34" descr="logo_interior_xsmall_white.png"/>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1103267" y="6426033"/>
            <a:ext cx="872899" cy="278667"/>
          </a:xfrm>
          <a:prstGeom prst="rect">
            <a:avLst/>
          </a:prstGeom>
          <a:noFill/>
          <a:ln>
            <a:noFill/>
          </a:ln>
        </p:spPr>
      </p:pic>
      <p:sp>
        <p:nvSpPr>
          <p:cNvPr id="35" name="Shape 35"/>
          <p:cNvSpPr txBox="1">
            <a:spLocks noGrp="1"/>
          </p:cNvSpPr>
          <p:nvPr>
            <p:ph type="title"/>
          </p:nvPr>
        </p:nvSpPr>
        <p:spPr>
          <a:xfrm>
            <a:off x="1102200" y="0"/>
            <a:ext cx="9987600" cy="1417600"/>
          </a:xfrm>
          <a:prstGeom prst="rect">
            <a:avLst/>
          </a:prstGeom>
          <a:noFill/>
          <a:ln>
            <a:noFill/>
          </a:ln>
        </p:spPr>
        <p:txBody>
          <a:bodyPr lIns="91425" tIns="91425" rIns="91425" bIns="91425" anchor="b" anchorCtr="0"/>
          <a:lstStyle>
            <a:lvl1pPr lvl="0" rtl="0">
              <a:spcBef>
                <a:spcPts val="0"/>
              </a:spcBef>
              <a:buClr>
                <a:schemeClr val="lt1"/>
              </a:buClr>
              <a:buSzPct val="100000"/>
              <a:buFont typeface="Proxima Nova"/>
              <a:buNone/>
              <a:defRPr sz="2800">
                <a:solidFill>
                  <a:schemeClr val="lt1"/>
                </a:solidFill>
                <a:latin typeface="Proxima Nova"/>
                <a:ea typeface="Proxima Nova"/>
                <a:cs typeface="Proxima Nova"/>
                <a:sym typeface="Proxima Nova"/>
              </a:defRPr>
            </a:lvl1pPr>
            <a:lvl2pPr lvl="1" rtl="0">
              <a:spcBef>
                <a:spcPts val="0"/>
              </a:spcBef>
              <a:buClr>
                <a:schemeClr val="lt1"/>
              </a:buClr>
              <a:buSzPct val="100000"/>
              <a:buFont typeface="Proxima Nova"/>
              <a:buNone/>
              <a:defRPr sz="2800">
                <a:solidFill>
                  <a:schemeClr val="lt1"/>
                </a:solidFill>
                <a:latin typeface="Proxima Nova"/>
                <a:ea typeface="Proxima Nova"/>
                <a:cs typeface="Proxima Nova"/>
                <a:sym typeface="Proxima Nova"/>
              </a:defRPr>
            </a:lvl2pPr>
            <a:lvl3pPr lvl="2" rtl="0">
              <a:spcBef>
                <a:spcPts val="0"/>
              </a:spcBef>
              <a:buClr>
                <a:schemeClr val="lt1"/>
              </a:buClr>
              <a:buSzPct val="100000"/>
              <a:buFont typeface="Proxima Nova"/>
              <a:buNone/>
              <a:defRPr sz="2800">
                <a:solidFill>
                  <a:schemeClr val="lt1"/>
                </a:solidFill>
                <a:latin typeface="Proxima Nova"/>
                <a:ea typeface="Proxima Nova"/>
                <a:cs typeface="Proxima Nova"/>
                <a:sym typeface="Proxima Nova"/>
              </a:defRPr>
            </a:lvl3pPr>
            <a:lvl4pPr lvl="3" rtl="0">
              <a:spcBef>
                <a:spcPts val="0"/>
              </a:spcBef>
              <a:buClr>
                <a:schemeClr val="lt1"/>
              </a:buClr>
              <a:buSzPct val="100000"/>
              <a:buFont typeface="Proxima Nova"/>
              <a:buNone/>
              <a:defRPr sz="2800">
                <a:solidFill>
                  <a:schemeClr val="lt1"/>
                </a:solidFill>
                <a:latin typeface="Proxima Nova"/>
                <a:ea typeface="Proxima Nova"/>
                <a:cs typeface="Proxima Nova"/>
                <a:sym typeface="Proxima Nova"/>
              </a:defRPr>
            </a:lvl4pPr>
            <a:lvl5pPr lvl="4" rtl="0">
              <a:spcBef>
                <a:spcPts val="0"/>
              </a:spcBef>
              <a:buClr>
                <a:schemeClr val="lt1"/>
              </a:buClr>
              <a:buSzPct val="100000"/>
              <a:buFont typeface="Proxima Nova"/>
              <a:buNone/>
              <a:defRPr sz="2800">
                <a:solidFill>
                  <a:schemeClr val="lt1"/>
                </a:solidFill>
                <a:latin typeface="Proxima Nova"/>
                <a:ea typeface="Proxima Nova"/>
                <a:cs typeface="Proxima Nova"/>
                <a:sym typeface="Proxima Nova"/>
              </a:defRPr>
            </a:lvl5pPr>
            <a:lvl6pPr lvl="5" rtl="0">
              <a:spcBef>
                <a:spcPts val="0"/>
              </a:spcBef>
              <a:buClr>
                <a:schemeClr val="lt1"/>
              </a:buClr>
              <a:buSzPct val="100000"/>
              <a:buFont typeface="Proxima Nova"/>
              <a:buNone/>
              <a:defRPr sz="2800">
                <a:solidFill>
                  <a:schemeClr val="lt1"/>
                </a:solidFill>
                <a:latin typeface="Proxima Nova"/>
                <a:ea typeface="Proxima Nova"/>
                <a:cs typeface="Proxima Nova"/>
                <a:sym typeface="Proxima Nova"/>
              </a:defRPr>
            </a:lvl6pPr>
            <a:lvl7pPr lvl="6" rtl="0">
              <a:spcBef>
                <a:spcPts val="0"/>
              </a:spcBef>
              <a:buClr>
                <a:schemeClr val="lt1"/>
              </a:buClr>
              <a:buSzPct val="100000"/>
              <a:buFont typeface="Proxima Nova"/>
              <a:buNone/>
              <a:defRPr sz="2800">
                <a:solidFill>
                  <a:schemeClr val="lt1"/>
                </a:solidFill>
                <a:latin typeface="Proxima Nova"/>
                <a:ea typeface="Proxima Nova"/>
                <a:cs typeface="Proxima Nova"/>
                <a:sym typeface="Proxima Nova"/>
              </a:defRPr>
            </a:lvl7pPr>
            <a:lvl8pPr lvl="7" rtl="0">
              <a:spcBef>
                <a:spcPts val="0"/>
              </a:spcBef>
              <a:buClr>
                <a:schemeClr val="lt1"/>
              </a:buClr>
              <a:buSzPct val="100000"/>
              <a:buFont typeface="Proxima Nova"/>
              <a:buNone/>
              <a:defRPr sz="2800">
                <a:solidFill>
                  <a:schemeClr val="lt1"/>
                </a:solidFill>
                <a:latin typeface="Proxima Nova"/>
                <a:ea typeface="Proxima Nova"/>
                <a:cs typeface="Proxima Nova"/>
                <a:sym typeface="Proxima Nova"/>
              </a:defRPr>
            </a:lvl8pPr>
            <a:lvl9pPr lvl="8" rtl="0">
              <a:spcBef>
                <a:spcPts val="0"/>
              </a:spcBef>
              <a:buClr>
                <a:schemeClr val="lt1"/>
              </a:buClr>
              <a:buSzPct val="100000"/>
              <a:buFont typeface="Proxima Nova"/>
              <a:buNone/>
              <a:defRPr sz="2800">
                <a:solidFill>
                  <a:schemeClr val="lt1"/>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4147929375"/>
      </p:ext>
    </p:extLst>
  </p:cSld>
  <p:clrMap bg1="lt1" tx1="dk1" bg2="dk2" tx2="lt2" accent1="accent1" accent2="accent2" accent3="accent3" accent4="accent4" accent5="accent5" accent6="accent6" hlink="hlink" folHlink="folHlink"/>
  <p:sldLayoutIdLst>
    <p:sldLayoutId id="2147483725"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18" Type="http://schemas.openxmlformats.org/officeDocument/2006/relationships/image" Target="../media/image35.emf"/><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5.png"/><Relationship Id="rId17" Type="http://schemas.openxmlformats.org/officeDocument/2006/relationships/image" Target="../media/image50.emf"/><Relationship Id="rId2" Type="http://schemas.openxmlformats.org/officeDocument/2006/relationships/notesSlide" Target="../notesSlides/notesSlide7.xml"/><Relationship Id="rId16" Type="http://schemas.openxmlformats.org/officeDocument/2006/relationships/image" Target="../media/image49.emf"/><Relationship Id="rId1" Type="http://schemas.openxmlformats.org/officeDocument/2006/relationships/slideLayout" Target="../slideLayouts/slideLayout39.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5" Type="http://schemas.openxmlformats.org/officeDocument/2006/relationships/image" Target="../media/image4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 Id="rId14" Type="http://schemas.openxmlformats.org/officeDocument/2006/relationships/image" Target="../media/image47.emf"/></Relationships>
</file>

<file path=ppt/slides/_rels/slide11.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61.png"/><Relationship Id="rId18" Type="http://schemas.openxmlformats.org/officeDocument/2006/relationships/image" Target="../media/image66.png"/><Relationship Id="rId3" Type="http://schemas.openxmlformats.org/officeDocument/2006/relationships/image" Target="../media/image51.png"/><Relationship Id="rId21" Type="http://schemas.openxmlformats.org/officeDocument/2006/relationships/image" Target="../media/image69.png"/><Relationship Id="rId7" Type="http://schemas.openxmlformats.org/officeDocument/2006/relationships/image" Target="../media/image55.png"/><Relationship Id="rId12" Type="http://schemas.openxmlformats.org/officeDocument/2006/relationships/image" Target="../media/image60.png"/><Relationship Id="rId17" Type="http://schemas.openxmlformats.org/officeDocument/2006/relationships/image" Target="../media/image65.png"/><Relationship Id="rId25" Type="http://schemas.openxmlformats.org/officeDocument/2006/relationships/image" Target="../media/image73.png"/><Relationship Id="rId2" Type="http://schemas.openxmlformats.org/officeDocument/2006/relationships/notesSlide" Target="../notesSlides/notesSlide8.xml"/><Relationship Id="rId16" Type="http://schemas.openxmlformats.org/officeDocument/2006/relationships/image" Target="../media/image64.png"/><Relationship Id="rId20" Type="http://schemas.openxmlformats.org/officeDocument/2006/relationships/image" Target="../media/image68.png"/><Relationship Id="rId1" Type="http://schemas.openxmlformats.org/officeDocument/2006/relationships/slideLayout" Target="../slideLayouts/slideLayout42.xml"/><Relationship Id="rId6" Type="http://schemas.openxmlformats.org/officeDocument/2006/relationships/image" Target="../media/image54.png"/><Relationship Id="rId11" Type="http://schemas.openxmlformats.org/officeDocument/2006/relationships/image" Target="../media/image59.png"/><Relationship Id="rId24" Type="http://schemas.openxmlformats.org/officeDocument/2006/relationships/image" Target="../media/image72.png"/><Relationship Id="rId5" Type="http://schemas.openxmlformats.org/officeDocument/2006/relationships/image" Target="../media/image53.png"/><Relationship Id="rId15" Type="http://schemas.openxmlformats.org/officeDocument/2006/relationships/image" Target="../media/image63.png"/><Relationship Id="rId23" Type="http://schemas.openxmlformats.org/officeDocument/2006/relationships/image" Target="../media/image71.png"/><Relationship Id="rId10" Type="http://schemas.openxmlformats.org/officeDocument/2006/relationships/image" Target="../media/image58.png"/><Relationship Id="rId19" Type="http://schemas.openxmlformats.org/officeDocument/2006/relationships/image" Target="../media/image67.png"/><Relationship Id="rId4" Type="http://schemas.openxmlformats.org/officeDocument/2006/relationships/image" Target="../media/image52.png"/><Relationship Id="rId9" Type="http://schemas.openxmlformats.org/officeDocument/2006/relationships/image" Target="../media/image57.png"/><Relationship Id="rId14" Type="http://schemas.openxmlformats.org/officeDocument/2006/relationships/image" Target="../media/image62.png"/><Relationship Id="rId22" Type="http://schemas.openxmlformats.org/officeDocument/2006/relationships/image" Target="../media/image70.png"/></Relationships>
</file>

<file path=ppt/slides/_rels/slide1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9.xml"/><Relationship Id="rId1" Type="http://schemas.openxmlformats.org/officeDocument/2006/relationships/slideLayout" Target="../slideLayouts/slideLayout42.xml"/><Relationship Id="rId4" Type="http://schemas.openxmlformats.org/officeDocument/2006/relationships/image" Target="../media/image66.png"/></Relationships>
</file>

<file path=ppt/slides/_rels/slide1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0.xml"/><Relationship Id="rId1" Type="http://schemas.openxmlformats.org/officeDocument/2006/relationships/slideLayout" Target="../slideLayouts/slideLayout4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7.png"/></Relationships>
</file>

<file path=ppt/slides/_rels/slide1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1.xml"/><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2.xml"/><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60.png"/><Relationship Id="rId2" Type="http://schemas.openxmlformats.org/officeDocument/2006/relationships/notesSlide" Target="../notesSlides/notesSlide13.xml"/><Relationship Id="rId1" Type="http://schemas.openxmlformats.org/officeDocument/2006/relationships/slideLayout" Target="../slideLayouts/slideLayout4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7.png"/></Relationships>
</file>

<file path=ppt/slides/_rels/slide17.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1.png"/><Relationship Id="rId7" Type="http://schemas.openxmlformats.org/officeDocument/2006/relationships/image" Target="../media/image60.png"/><Relationship Id="rId2" Type="http://schemas.openxmlformats.org/officeDocument/2006/relationships/notesSlide" Target="../notesSlides/notesSlide14.xml"/><Relationship Id="rId1" Type="http://schemas.openxmlformats.org/officeDocument/2006/relationships/slideLayout" Target="../slideLayouts/slideLayout4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7.png"/></Relationships>
</file>

<file path=ppt/slides/_rels/slide18.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1.png"/><Relationship Id="rId7" Type="http://schemas.openxmlformats.org/officeDocument/2006/relationships/image" Target="../media/image60.png"/><Relationship Id="rId2" Type="http://schemas.openxmlformats.org/officeDocument/2006/relationships/notesSlide" Target="../notesSlides/notesSlide15.xml"/><Relationship Id="rId1" Type="http://schemas.openxmlformats.org/officeDocument/2006/relationships/slideLayout" Target="../slideLayouts/slideLayout4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7.png"/><Relationship Id="rId9" Type="http://schemas.openxmlformats.org/officeDocument/2006/relationships/image" Target="../media/image61.png"/></Relationships>
</file>

<file path=ppt/slides/_rels/slide19.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1.png"/><Relationship Id="rId7" Type="http://schemas.openxmlformats.org/officeDocument/2006/relationships/image" Target="../media/image60.png"/><Relationship Id="rId2" Type="http://schemas.openxmlformats.org/officeDocument/2006/relationships/notesSlide" Target="../notesSlides/notesSlide16.xml"/><Relationship Id="rId1" Type="http://schemas.openxmlformats.org/officeDocument/2006/relationships/slideLayout" Target="../slideLayouts/slideLayout42.xml"/><Relationship Id="rId6" Type="http://schemas.openxmlformats.org/officeDocument/2006/relationships/image" Target="../media/image66.png"/><Relationship Id="rId11" Type="http://schemas.openxmlformats.org/officeDocument/2006/relationships/image" Target="../media/image54.png"/><Relationship Id="rId5" Type="http://schemas.openxmlformats.org/officeDocument/2006/relationships/image" Target="../media/image65.png"/><Relationship Id="rId10" Type="http://schemas.openxmlformats.org/officeDocument/2006/relationships/image" Target="../media/image64.png"/><Relationship Id="rId4" Type="http://schemas.openxmlformats.org/officeDocument/2006/relationships/image" Target="../media/image67.png"/><Relationship Id="rId9" Type="http://schemas.openxmlformats.org/officeDocument/2006/relationships/image" Target="../media/image6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9.png"/><Relationship Id="rId3" Type="http://schemas.openxmlformats.org/officeDocument/2006/relationships/image" Target="../media/image51.png"/><Relationship Id="rId7" Type="http://schemas.openxmlformats.org/officeDocument/2006/relationships/image" Target="../media/image60.png"/><Relationship Id="rId12" Type="http://schemas.openxmlformats.org/officeDocument/2006/relationships/image" Target="../media/image68.png"/><Relationship Id="rId2" Type="http://schemas.openxmlformats.org/officeDocument/2006/relationships/notesSlide" Target="../notesSlides/notesSlide17.xml"/><Relationship Id="rId1" Type="http://schemas.openxmlformats.org/officeDocument/2006/relationships/slideLayout" Target="../slideLayouts/slideLayout42.xml"/><Relationship Id="rId6" Type="http://schemas.openxmlformats.org/officeDocument/2006/relationships/image" Target="../media/image66.png"/><Relationship Id="rId11" Type="http://schemas.openxmlformats.org/officeDocument/2006/relationships/image" Target="../media/image54.png"/><Relationship Id="rId5" Type="http://schemas.openxmlformats.org/officeDocument/2006/relationships/image" Target="../media/image65.png"/><Relationship Id="rId10" Type="http://schemas.openxmlformats.org/officeDocument/2006/relationships/image" Target="../media/image64.png"/><Relationship Id="rId4" Type="http://schemas.openxmlformats.org/officeDocument/2006/relationships/image" Target="../media/image67.png"/><Relationship Id="rId9" Type="http://schemas.openxmlformats.org/officeDocument/2006/relationships/image" Target="../media/image61.png"/><Relationship Id="rId14" Type="http://schemas.openxmlformats.org/officeDocument/2006/relationships/image" Target="../media/image70.png"/></Relationships>
</file>

<file path=ppt/slides/_rels/slide21.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69.png"/><Relationship Id="rId3" Type="http://schemas.openxmlformats.org/officeDocument/2006/relationships/image" Target="../media/image51.png"/><Relationship Id="rId7" Type="http://schemas.openxmlformats.org/officeDocument/2006/relationships/image" Target="../media/image62.png"/><Relationship Id="rId12" Type="http://schemas.openxmlformats.org/officeDocument/2006/relationships/image" Target="../media/image68.png"/><Relationship Id="rId17" Type="http://schemas.openxmlformats.org/officeDocument/2006/relationships/image" Target="../media/image73.png"/><Relationship Id="rId2" Type="http://schemas.openxmlformats.org/officeDocument/2006/relationships/notesSlide" Target="../notesSlides/notesSlide18.xml"/><Relationship Id="rId16" Type="http://schemas.openxmlformats.org/officeDocument/2006/relationships/image" Target="../media/image72.png"/><Relationship Id="rId1" Type="http://schemas.openxmlformats.org/officeDocument/2006/relationships/slideLayout" Target="../slideLayouts/slideLayout42.xml"/><Relationship Id="rId6" Type="http://schemas.openxmlformats.org/officeDocument/2006/relationships/image" Target="../media/image60.png"/><Relationship Id="rId11" Type="http://schemas.openxmlformats.org/officeDocument/2006/relationships/image" Target="../media/image67.png"/><Relationship Id="rId5" Type="http://schemas.openxmlformats.org/officeDocument/2006/relationships/image" Target="../media/image66.png"/><Relationship Id="rId15" Type="http://schemas.openxmlformats.org/officeDocument/2006/relationships/image" Target="../media/image71.png"/><Relationship Id="rId10" Type="http://schemas.openxmlformats.org/officeDocument/2006/relationships/image" Target="../media/image54.png"/><Relationship Id="rId4" Type="http://schemas.openxmlformats.org/officeDocument/2006/relationships/image" Target="../media/image65.png"/><Relationship Id="rId9" Type="http://schemas.openxmlformats.org/officeDocument/2006/relationships/image" Target="../media/image64.png"/><Relationship Id="rId14" Type="http://schemas.openxmlformats.org/officeDocument/2006/relationships/image" Target="../media/image70.png"/></Relationships>
</file>

<file path=ppt/slides/_rels/slide22.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77.png"/><Relationship Id="rId18" Type="http://schemas.openxmlformats.org/officeDocument/2006/relationships/image" Target="../media/image68.png"/><Relationship Id="rId3" Type="http://schemas.openxmlformats.org/officeDocument/2006/relationships/image" Target="../media/image51.png"/><Relationship Id="rId21" Type="http://schemas.openxmlformats.org/officeDocument/2006/relationships/image" Target="../media/image73.png"/><Relationship Id="rId7" Type="http://schemas.openxmlformats.org/officeDocument/2006/relationships/image" Target="../media/image62.png"/><Relationship Id="rId12" Type="http://schemas.openxmlformats.org/officeDocument/2006/relationships/image" Target="../media/image76.png"/><Relationship Id="rId17" Type="http://schemas.openxmlformats.org/officeDocument/2006/relationships/image" Target="../media/image80.png"/><Relationship Id="rId2" Type="http://schemas.openxmlformats.org/officeDocument/2006/relationships/notesSlide" Target="../notesSlides/notesSlide19.xml"/><Relationship Id="rId16" Type="http://schemas.openxmlformats.org/officeDocument/2006/relationships/image" Target="../media/image79.png"/><Relationship Id="rId20" Type="http://schemas.openxmlformats.org/officeDocument/2006/relationships/image" Target="../media/image72.png"/><Relationship Id="rId1" Type="http://schemas.openxmlformats.org/officeDocument/2006/relationships/slideLayout" Target="../slideLayouts/slideLayout42.xml"/><Relationship Id="rId6" Type="http://schemas.openxmlformats.org/officeDocument/2006/relationships/image" Target="../media/image60.png"/><Relationship Id="rId11" Type="http://schemas.openxmlformats.org/officeDocument/2006/relationships/image" Target="../media/image67.png"/><Relationship Id="rId5" Type="http://schemas.openxmlformats.org/officeDocument/2006/relationships/image" Target="../media/image66.png"/><Relationship Id="rId15" Type="http://schemas.openxmlformats.org/officeDocument/2006/relationships/image" Target="../media/image52.png"/><Relationship Id="rId10" Type="http://schemas.openxmlformats.org/officeDocument/2006/relationships/image" Target="../media/image54.png"/><Relationship Id="rId19" Type="http://schemas.openxmlformats.org/officeDocument/2006/relationships/image" Target="../media/image71.png"/><Relationship Id="rId4" Type="http://schemas.openxmlformats.org/officeDocument/2006/relationships/image" Target="../media/image65.png"/><Relationship Id="rId9" Type="http://schemas.openxmlformats.org/officeDocument/2006/relationships/image" Target="../media/image64.png"/><Relationship Id="rId14" Type="http://schemas.openxmlformats.org/officeDocument/2006/relationships/image" Target="../media/image78.png"/></Relationships>
</file>

<file path=ppt/slides/_rels/slide23.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63.png"/><Relationship Id="rId18" Type="http://schemas.openxmlformats.org/officeDocument/2006/relationships/image" Target="../media/image72.png"/><Relationship Id="rId3" Type="http://schemas.openxmlformats.org/officeDocument/2006/relationships/image" Target="../media/image51.png"/><Relationship Id="rId7" Type="http://schemas.openxmlformats.org/officeDocument/2006/relationships/image" Target="../media/image62.png"/><Relationship Id="rId12" Type="http://schemas.openxmlformats.org/officeDocument/2006/relationships/image" Target="../media/image52.png"/><Relationship Id="rId17" Type="http://schemas.openxmlformats.org/officeDocument/2006/relationships/image" Target="../media/image71.png"/><Relationship Id="rId2" Type="http://schemas.openxmlformats.org/officeDocument/2006/relationships/notesSlide" Target="../notesSlides/notesSlide20.xml"/><Relationship Id="rId16" Type="http://schemas.openxmlformats.org/officeDocument/2006/relationships/image" Target="../media/image68.png"/><Relationship Id="rId1" Type="http://schemas.openxmlformats.org/officeDocument/2006/relationships/slideLayout" Target="../slideLayouts/slideLayout42.xml"/><Relationship Id="rId6" Type="http://schemas.openxmlformats.org/officeDocument/2006/relationships/image" Target="../media/image60.png"/><Relationship Id="rId11" Type="http://schemas.openxmlformats.org/officeDocument/2006/relationships/image" Target="../media/image67.png"/><Relationship Id="rId5" Type="http://schemas.openxmlformats.org/officeDocument/2006/relationships/image" Target="../media/image66.png"/><Relationship Id="rId15" Type="http://schemas.openxmlformats.org/officeDocument/2006/relationships/image" Target="../media/image80.png"/><Relationship Id="rId10" Type="http://schemas.openxmlformats.org/officeDocument/2006/relationships/image" Target="../media/image54.png"/><Relationship Id="rId19" Type="http://schemas.openxmlformats.org/officeDocument/2006/relationships/image" Target="../media/image73.png"/><Relationship Id="rId4" Type="http://schemas.openxmlformats.org/officeDocument/2006/relationships/image" Target="../media/image65.png"/><Relationship Id="rId9" Type="http://schemas.openxmlformats.org/officeDocument/2006/relationships/image" Target="../media/image64.png"/><Relationship Id="rId14" Type="http://schemas.openxmlformats.org/officeDocument/2006/relationships/image" Target="../media/image79.png"/></Relationships>
</file>

<file path=ppt/slides/_rels/slide24.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67.png"/><Relationship Id="rId18" Type="http://schemas.openxmlformats.org/officeDocument/2006/relationships/image" Target="../media/image72.png"/><Relationship Id="rId3" Type="http://schemas.openxmlformats.org/officeDocument/2006/relationships/image" Target="../media/image51.png"/><Relationship Id="rId21" Type="http://schemas.openxmlformats.org/officeDocument/2006/relationships/image" Target="../media/image70.png"/><Relationship Id="rId7" Type="http://schemas.openxmlformats.org/officeDocument/2006/relationships/image" Target="../media/image62.png"/><Relationship Id="rId12" Type="http://schemas.openxmlformats.org/officeDocument/2006/relationships/image" Target="../media/image63.png"/><Relationship Id="rId17" Type="http://schemas.openxmlformats.org/officeDocument/2006/relationships/image" Target="../media/image71.png"/><Relationship Id="rId2" Type="http://schemas.openxmlformats.org/officeDocument/2006/relationships/notesSlide" Target="../notesSlides/notesSlide21.xml"/><Relationship Id="rId16" Type="http://schemas.openxmlformats.org/officeDocument/2006/relationships/image" Target="../media/image68.png"/><Relationship Id="rId20" Type="http://schemas.openxmlformats.org/officeDocument/2006/relationships/image" Target="../media/image81.png"/><Relationship Id="rId1" Type="http://schemas.openxmlformats.org/officeDocument/2006/relationships/slideLayout" Target="../slideLayouts/slideLayout42.xml"/><Relationship Id="rId6" Type="http://schemas.openxmlformats.org/officeDocument/2006/relationships/image" Target="../media/image60.png"/><Relationship Id="rId11" Type="http://schemas.openxmlformats.org/officeDocument/2006/relationships/image" Target="../media/image52.png"/><Relationship Id="rId5" Type="http://schemas.openxmlformats.org/officeDocument/2006/relationships/image" Target="../media/image66.png"/><Relationship Id="rId15" Type="http://schemas.openxmlformats.org/officeDocument/2006/relationships/image" Target="../media/image80.png"/><Relationship Id="rId10" Type="http://schemas.openxmlformats.org/officeDocument/2006/relationships/image" Target="../media/image54.png"/><Relationship Id="rId19" Type="http://schemas.openxmlformats.org/officeDocument/2006/relationships/image" Target="../media/image73.png"/><Relationship Id="rId4" Type="http://schemas.openxmlformats.org/officeDocument/2006/relationships/image" Target="../media/image65.png"/><Relationship Id="rId9" Type="http://schemas.openxmlformats.org/officeDocument/2006/relationships/image" Target="../media/image64.png"/><Relationship Id="rId14" Type="http://schemas.openxmlformats.org/officeDocument/2006/relationships/image" Target="../media/image79.png"/><Relationship Id="rId22" Type="http://schemas.openxmlformats.org/officeDocument/2006/relationships/image" Target="../media/image69.png"/></Relationships>
</file>

<file path=ppt/slides/_rels/slide25.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67.png"/><Relationship Id="rId18" Type="http://schemas.openxmlformats.org/officeDocument/2006/relationships/image" Target="../media/image72.png"/><Relationship Id="rId3" Type="http://schemas.openxmlformats.org/officeDocument/2006/relationships/image" Target="../media/image51.png"/><Relationship Id="rId21" Type="http://schemas.openxmlformats.org/officeDocument/2006/relationships/image" Target="../media/image69.png"/><Relationship Id="rId7" Type="http://schemas.openxmlformats.org/officeDocument/2006/relationships/image" Target="../media/image62.png"/><Relationship Id="rId12" Type="http://schemas.openxmlformats.org/officeDocument/2006/relationships/image" Target="../media/image63.png"/><Relationship Id="rId17" Type="http://schemas.openxmlformats.org/officeDocument/2006/relationships/image" Target="../media/image71.png"/><Relationship Id="rId2" Type="http://schemas.openxmlformats.org/officeDocument/2006/relationships/notesSlide" Target="../notesSlides/notesSlide22.xml"/><Relationship Id="rId16" Type="http://schemas.openxmlformats.org/officeDocument/2006/relationships/image" Target="../media/image68.png"/><Relationship Id="rId20" Type="http://schemas.openxmlformats.org/officeDocument/2006/relationships/image" Target="../media/image70.png"/><Relationship Id="rId1" Type="http://schemas.openxmlformats.org/officeDocument/2006/relationships/slideLayout" Target="../slideLayouts/slideLayout42.xml"/><Relationship Id="rId6" Type="http://schemas.openxmlformats.org/officeDocument/2006/relationships/image" Target="../media/image60.png"/><Relationship Id="rId11" Type="http://schemas.openxmlformats.org/officeDocument/2006/relationships/image" Target="../media/image52.png"/><Relationship Id="rId5" Type="http://schemas.openxmlformats.org/officeDocument/2006/relationships/image" Target="../media/image66.png"/><Relationship Id="rId15" Type="http://schemas.openxmlformats.org/officeDocument/2006/relationships/image" Target="../media/image80.png"/><Relationship Id="rId10" Type="http://schemas.openxmlformats.org/officeDocument/2006/relationships/image" Target="../media/image54.png"/><Relationship Id="rId19" Type="http://schemas.openxmlformats.org/officeDocument/2006/relationships/image" Target="../media/image73.png"/><Relationship Id="rId4" Type="http://schemas.openxmlformats.org/officeDocument/2006/relationships/image" Target="../media/image65.png"/><Relationship Id="rId9" Type="http://schemas.openxmlformats.org/officeDocument/2006/relationships/image" Target="../media/image64.png"/><Relationship Id="rId14" Type="http://schemas.openxmlformats.org/officeDocument/2006/relationships/image" Target="../media/image79.png"/></Relationships>
</file>

<file path=ppt/slides/_rels/slide26.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66.png"/><Relationship Id="rId18" Type="http://schemas.openxmlformats.org/officeDocument/2006/relationships/image" Target="../media/image71.png"/><Relationship Id="rId3" Type="http://schemas.openxmlformats.org/officeDocument/2006/relationships/image" Target="../media/image51.png"/><Relationship Id="rId21" Type="http://schemas.openxmlformats.org/officeDocument/2006/relationships/image" Target="../media/image70.png"/><Relationship Id="rId7" Type="http://schemas.openxmlformats.org/officeDocument/2006/relationships/image" Target="../media/image60.png"/><Relationship Id="rId12" Type="http://schemas.openxmlformats.org/officeDocument/2006/relationships/image" Target="../media/image65.png"/><Relationship Id="rId17" Type="http://schemas.openxmlformats.org/officeDocument/2006/relationships/image" Target="../media/image68.png"/><Relationship Id="rId2" Type="http://schemas.openxmlformats.org/officeDocument/2006/relationships/notesSlide" Target="../notesSlides/notesSlide23.xml"/><Relationship Id="rId16" Type="http://schemas.openxmlformats.org/officeDocument/2006/relationships/image" Target="../media/image80.png"/><Relationship Id="rId20" Type="http://schemas.openxmlformats.org/officeDocument/2006/relationships/image" Target="../media/image73.png"/><Relationship Id="rId1" Type="http://schemas.openxmlformats.org/officeDocument/2006/relationships/slideLayout" Target="../slideLayouts/slideLayout42.xml"/><Relationship Id="rId6" Type="http://schemas.openxmlformats.org/officeDocument/2006/relationships/image" Target="../media/image54.png"/><Relationship Id="rId11" Type="http://schemas.openxmlformats.org/officeDocument/2006/relationships/image" Target="../media/image64.png"/><Relationship Id="rId5" Type="http://schemas.openxmlformats.org/officeDocument/2006/relationships/image" Target="../media/image53.png"/><Relationship Id="rId15" Type="http://schemas.openxmlformats.org/officeDocument/2006/relationships/image" Target="../media/image79.png"/><Relationship Id="rId10" Type="http://schemas.openxmlformats.org/officeDocument/2006/relationships/image" Target="../media/image63.png"/><Relationship Id="rId19" Type="http://schemas.openxmlformats.org/officeDocument/2006/relationships/image" Target="../media/image72.png"/><Relationship Id="rId4" Type="http://schemas.openxmlformats.org/officeDocument/2006/relationships/image" Target="../media/image52.png"/><Relationship Id="rId9" Type="http://schemas.openxmlformats.org/officeDocument/2006/relationships/image" Target="../media/image62.png"/><Relationship Id="rId14" Type="http://schemas.openxmlformats.org/officeDocument/2006/relationships/image" Target="../media/image67.png"/><Relationship Id="rId22" Type="http://schemas.openxmlformats.org/officeDocument/2006/relationships/image" Target="../media/image69.png"/></Relationships>
</file>

<file path=ppt/slides/_rels/slide27.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65.png"/><Relationship Id="rId18" Type="http://schemas.openxmlformats.org/officeDocument/2006/relationships/image" Target="../media/image68.png"/><Relationship Id="rId3" Type="http://schemas.openxmlformats.org/officeDocument/2006/relationships/image" Target="../media/image51.png"/><Relationship Id="rId21" Type="http://schemas.openxmlformats.org/officeDocument/2006/relationships/image" Target="../media/image73.png"/><Relationship Id="rId7" Type="http://schemas.openxmlformats.org/officeDocument/2006/relationships/image" Target="../media/image55.png"/><Relationship Id="rId12" Type="http://schemas.openxmlformats.org/officeDocument/2006/relationships/image" Target="../media/image64.png"/><Relationship Id="rId17" Type="http://schemas.openxmlformats.org/officeDocument/2006/relationships/image" Target="../media/image80.png"/><Relationship Id="rId2" Type="http://schemas.openxmlformats.org/officeDocument/2006/relationships/notesSlide" Target="../notesSlides/notesSlide24.xml"/><Relationship Id="rId16" Type="http://schemas.openxmlformats.org/officeDocument/2006/relationships/image" Target="../media/image79.png"/><Relationship Id="rId20" Type="http://schemas.openxmlformats.org/officeDocument/2006/relationships/image" Target="../media/image72.png"/><Relationship Id="rId1" Type="http://schemas.openxmlformats.org/officeDocument/2006/relationships/slideLayout" Target="../slideLayouts/slideLayout42.xml"/><Relationship Id="rId6" Type="http://schemas.openxmlformats.org/officeDocument/2006/relationships/image" Target="../media/image54.png"/><Relationship Id="rId11" Type="http://schemas.openxmlformats.org/officeDocument/2006/relationships/image" Target="../media/image63.png"/><Relationship Id="rId5" Type="http://schemas.openxmlformats.org/officeDocument/2006/relationships/image" Target="../media/image53.png"/><Relationship Id="rId15" Type="http://schemas.openxmlformats.org/officeDocument/2006/relationships/image" Target="../media/image67.png"/><Relationship Id="rId23" Type="http://schemas.openxmlformats.org/officeDocument/2006/relationships/image" Target="../media/image69.png"/><Relationship Id="rId10" Type="http://schemas.openxmlformats.org/officeDocument/2006/relationships/image" Target="../media/image62.png"/><Relationship Id="rId19" Type="http://schemas.openxmlformats.org/officeDocument/2006/relationships/image" Target="../media/image71.png"/><Relationship Id="rId4" Type="http://schemas.openxmlformats.org/officeDocument/2006/relationships/image" Target="../media/image52.png"/><Relationship Id="rId9" Type="http://schemas.openxmlformats.org/officeDocument/2006/relationships/image" Target="../media/image61.png"/><Relationship Id="rId14" Type="http://schemas.openxmlformats.org/officeDocument/2006/relationships/image" Target="../media/image66.png"/><Relationship Id="rId22" Type="http://schemas.openxmlformats.org/officeDocument/2006/relationships/image" Target="../media/image70.png"/></Relationships>
</file>

<file path=ppt/slides/_rels/slide28.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61.png"/><Relationship Id="rId18" Type="http://schemas.openxmlformats.org/officeDocument/2006/relationships/image" Target="../media/image66.png"/><Relationship Id="rId26" Type="http://schemas.openxmlformats.org/officeDocument/2006/relationships/image" Target="../media/image70.png"/><Relationship Id="rId3" Type="http://schemas.openxmlformats.org/officeDocument/2006/relationships/image" Target="../media/image51.png"/><Relationship Id="rId21" Type="http://schemas.openxmlformats.org/officeDocument/2006/relationships/image" Target="../media/image80.png"/><Relationship Id="rId7" Type="http://schemas.openxmlformats.org/officeDocument/2006/relationships/image" Target="../media/image55.png"/><Relationship Id="rId12" Type="http://schemas.openxmlformats.org/officeDocument/2006/relationships/image" Target="../media/image60.png"/><Relationship Id="rId17" Type="http://schemas.openxmlformats.org/officeDocument/2006/relationships/image" Target="../media/image65.png"/><Relationship Id="rId25" Type="http://schemas.openxmlformats.org/officeDocument/2006/relationships/image" Target="../media/image73.png"/><Relationship Id="rId2" Type="http://schemas.openxmlformats.org/officeDocument/2006/relationships/notesSlide" Target="../notesSlides/notesSlide25.xml"/><Relationship Id="rId16" Type="http://schemas.openxmlformats.org/officeDocument/2006/relationships/image" Target="../media/image64.png"/><Relationship Id="rId20" Type="http://schemas.openxmlformats.org/officeDocument/2006/relationships/image" Target="../media/image79.png"/><Relationship Id="rId1" Type="http://schemas.openxmlformats.org/officeDocument/2006/relationships/slideLayout" Target="../slideLayouts/slideLayout42.xml"/><Relationship Id="rId6" Type="http://schemas.openxmlformats.org/officeDocument/2006/relationships/image" Target="../media/image54.png"/><Relationship Id="rId11" Type="http://schemas.openxmlformats.org/officeDocument/2006/relationships/image" Target="../media/image59.png"/><Relationship Id="rId24" Type="http://schemas.openxmlformats.org/officeDocument/2006/relationships/image" Target="../media/image72.png"/><Relationship Id="rId5" Type="http://schemas.openxmlformats.org/officeDocument/2006/relationships/image" Target="../media/image53.png"/><Relationship Id="rId15" Type="http://schemas.openxmlformats.org/officeDocument/2006/relationships/image" Target="../media/image63.png"/><Relationship Id="rId23" Type="http://schemas.openxmlformats.org/officeDocument/2006/relationships/image" Target="../media/image71.png"/><Relationship Id="rId10" Type="http://schemas.openxmlformats.org/officeDocument/2006/relationships/image" Target="../media/image58.png"/><Relationship Id="rId19" Type="http://schemas.openxmlformats.org/officeDocument/2006/relationships/image" Target="../media/image67.png"/><Relationship Id="rId4" Type="http://schemas.openxmlformats.org/officeDocument/2006/relationships/image" Target="../media/image52.png"/><Relationship Id="rId9" Type="http://schemas.openxmlformats.org/officeDocument/2006/relationships/image" Target="../media/image57.png"/><Relationship Id="rId14" Type="http://schemas.openxmlformats.org/officeDocument/2006/relationships/image" Target="../media/image62.png"/><Relationship Id="rId22" Type="http://schemas.openxmlformats.org/officeDocument/2006/relationships/image" Target="../media/image68.png"/><Relationship Id="rId27" Type="http://schemas.openxmlformats.org/officeDocument/2006/relationships/image" Target="../media/image6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3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2.png"/><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3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6.png"/><Relationship Id="rId1" Type="http://schemas.openxmlformats.org/officeDocument/2006/relationships/slideLayout" Target="../slideLayouts/slideLayout2.xml"/><Relationship Id="rId6" Type="http://schemas.openxmlformats.org/officeDocument/2006/relationships/image" Target="../media/image89.png"/><Relationship Id="rId5" Type="http://schemas.openxmlformats.org/officeDocument/2006/relationships/image" Target="../media/image88.gif"/><Relationship Id="rId4" Type="http://schemas.openxmlformats.org/officeDocument/2006/relationships/image" Target="../media/image87.png"/></Relationships>
</file>

<file path=ppt/slides/_rels/slide3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38.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5.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image" Target="../media/image25.emf"/><Relationship Id="rId7"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40.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image" Target="../media/image25.emf"/><Relationship Id="rId7"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4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41.xml"/><Relationship Id="rId6" Type="http://schemas.openxmlformats.org/officeDocument/2006/relationships/image" Target="../media/image32.png"/><Relationship Id="rId5" Type="http://schemas.openxmlformats.org/officeDocument/2006/relationships/image" Target="../media/image30.emf"/><Relationship Id="rId4" Type="http://schemas.openxmlformats.org/officeDocument/2006/relationships/image" Target="../media/image25.emf"/><Relationship Id="rId9" Type="http://schemas.openxmlformats.org/officeDocument/2006/relationships/image" Target="../media/image35.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a:xfrm>
            <a:off x="977140" y="1691081"/>
            <a:ext cx="10363200" cy="1995768"/>
          </a:xfrm>
        </p:spPr>
        <p:txBody>
          <a:bodyPr/>
          <a:lstStyle/>
          <a:p>
            <a:pPr>
              <a:lnSpc>
                <a:spcPct val="100000"/>
              </a:lnSpc>
            </a:pPr>
            <a:r>
              <a:rPr lang="en-US" sz="6000"/>
              <a:t>Hands-on with</a:t>
            </a:r>
            <a:br>
              <a:rPr lang="en-US" sz="6000" dirty="0"/>
            </a:br>
            <a:r>
              <a:rPr lang="en-US" sz="6000" dirty="0" err="1"/>
              <a:t>OpenShift</a:t>
            </a:r>
            <a:endParaRPr lang="en-US" sz="6000" dirty="0"/>
          </a:p>
        </p:txBody>
      </p:sp>
      <p:sp>
        <p:nvSpPr>
          <p:cNvPr id="3" name="Undertittel 2"/>
          <p:cNvSpPr>
            <a:spLocks noGrp="1"/>
          </p:cNvSpPr>
          <p:nvPr>
            <p:ph type="subTitle" idx="1"/>
          </p:nvPr>
        </p:nvSpPr>
        <p:spPr>
          <a:xfrm>
            <a:off x="977140" y="4002609"/>
            <a:ext cx="10290049" cy="1752600"/>
          </a:xfrm>
        </p:spPr>
        <p:txBody>
          <a:bodyPr/>
          <a:lstStyle/>
          <a:p>
            <a:pPr marL="571500" indent="-571500">
              <a:buFont typeface="Arial" panose="020B0604020202020204" pitchFamily="34" charset="0"/>
              <a:buChar char="•"/>
            </a:pPr>
            <a:r>
              <a:rPr lang="en-US" sz="4000" b="1" dirty="0">
                <a:latin typeface="+mj-lt"/>
              </a:rPr>
              <a:t>Why</a:t>
            </a:r>
          </a:p>
          <a:p>
            <a:pPr marL="571500" indent="-571500">
              <a:buFont typeface="Arial" panose="020B0604020202020204" pitchFamily="34" charset="0"/>
              <a:buChar char="•"/>
            </a:pPr>
            <a:r>
              <a:rPr lang="en-US" sz="4000" b="1" dirty="0">
                <a:latin typeface="+mj-lt"/>
              </a:rPr>
              <a:t>What</a:t>
            </a:r>
          </a:p>
          <a:p>
            <a:pPr marL="571500" indent="-571500">
              <a:buFont typeface="Arial" panose="020B0604020202020204" pitchFamily="34" charset="0"/>
              <a:buChar char="•"/>
            </a:pPr>
            <a:r>
              <a:rPr lang="en-US" sz="4000" b="1" dirty="0">
                <a:latin typeface="+mj-lt"/>
              </a:rPr>
              <a:t>How</a:t>
            </a:r>
          </a:p>
        </p:txBody>
      </p:sp>
    </p:spTree>
    <p:extLst>
      <p:ext uri="{BB962C8B-B14F-4D97-AF65-F5344CB8AC3E}">
        <p14:creationId xmlns:p14="http://schemas.microsoft.com/office/powerpoint/2010/main" val="1262057820"/>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8314C"/>
        </a:solidFill>
        <a:effectLst/>
      </p:bgPr>
    </p:bg>
    <p:spTree>
      <p:nvGrpSpPr>
        <p:cNvPr id="1" name="Shape 639"/>
        <p:cNvGrpSpPr/>
        <p:nvPr/>
      </p:nvGrpSpPr>
      <p:grpSpPr>
        <a:xfrm>
          <a:off x="0" y="0"/>
          <a:ext cx="0" cy="0"/>
          <a:chOff x="0" y="0"/>
          <a:chExt cx="0" cy="0"/>
        </a:xfrm>
      </p:grpSpPr>
      <p:sp>
        <p:nvSpPr>
          <p:cNvPr id="642" name="Shape 642"/>
          <p:cNvSpPr txBox="1">
            <a:spLocks noGrp="1"/>
          </p:cNvSpPr>
          <p:nvPr>
            <p:ph type="title"/>
          </p:nvPr>
        </p:nvSpPr>
        <p:spPr>
          <a:xfrm>
            <a:off x="1102200" y="-219405"/>
            <a:ext cx="9987600" cy="1417600"/>
          </a:xfrm>
          <a:prstGeom prst="rect">
            <a:avLst/>
          </a:prstGeom>
        </p:spPr>
        <p:txBody>
          <a:bodyPr lIns="121900" tIns="121900" rIns="121900" bIns="121900" anchor="b" anchorCtr="0">
            <a:noAutofit/>
          </a:bodyPr>
          <a:lstStyle/>
          <a:p>
            <a:r>
              <a:rPr lang="sv-SE" b="1" dirty="0"/>
              <a:t>A COMPLETE CONTAINER PLATFORM</a:t>
            </a:r>
            <a:endParaRPr lang="en" b="1" dirty="0"/>
          </a:p>
        </p:txBody>
      </p:sp>
      <p:sp>
        <p:nvSpPr>
          <p:cNvPr id="643" name="Shape 643"/>
          <p:cNvSpPr txBox="1">
            <a:spLocks noGrp="1"/>
          </p:cNvSpPr>
          <p:nvPr>
            <p:ph type="subTitle" idx="2"/>
          </p:nvPr>
        </p:nvSpPr>
        <p:spPr>
          <a:xfrm>
            <a:off x="1102200" y="1020295"/>
            <a:ext cx="9987600" cy="438400"/>
          </a:xfrm>
          <a:prstGeom prst="rect">
            <a:avLst/>
          </a:prstGeom>
        </p:spPr>
        <p:txBody>
          <a:bodyPr lIns="121900" tIns="121900" rIns="121900" bIns="121900" anchor="t" anchorCtr="0">
            <a:noAutofit/>
          </a:bodyPr>
          <a:lstStyle/>
          <a:p>
            <a:r>
              <a:rPr lang="sv-SE" dirty="0"/>
              <a:t>YOU NEED A COMPLETE AND INTEGRATED CONTAINER PLATFORM TO SCALE</a:t>
            </a:r>
            <a:endParaRPr lang="en" dirty="0"/>
          </a:p>
        </p:txBody>
      </p:sp>
      <p:pic>
        <p:nvPicPr>
          <p:cNvPr id="20" name="Picture 19" descr="Icon_RH_Software_Application-C-Microservice_RGB_White.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23392" y="3463397"/>
            <a:ext cx="1190752" cy="906272"/>
          </a:xfrm>
          <a:prstGeom prst="rect">
            <a:avLst/>
          </a:prstGeom>
        </p:spPr>
      </p:pic>
      <p:sp>
        <p:nvSpPr>
          <p:cNvPr id="3" name="TextBox 2"/>
          <p:cNvSpPr txBox="1"/>
          <p:nvPr/>
        </p:nvSpPr>
        <p:spPr>
          <a:xfrm>
            <a:off x="2255573" y="1915352"/>
            <a:ext cx="2499402" cy="4573560"/>
          </a:xfrm>
          <a:prstGeom prst="rect">
            <a:avLst/>
          </a:prstGeom>
          <a:noFill/>
        </p:spPr>
        <p:txBody>
          <a:bodyPr wrap="none" rtlCol="0">
            <a:spAutoFit/>
          </a:bodyPr>
          <a:lstStyle/>
          <a:p>
            <a:pPr>
              <a:lnSpc>
                <a:spcPct val="130000"/>
              </a:lnSpc>
            </a:pPr>
            <a:r>
              <a:rPr lang="en-US" sz="1600" kern="0" dirty="0">
                <a:solidFill>
                  <a:srgbClr val="FFFFFF"/>
                </a:solidFill>
                <a:cs typeface="Arial"/>
                <a:sym typeface="Arial"/>
              </a:rPr>
              <a:t>Orchestration</a:t>
            </a:r>
          </a:p>
          <a:p>
            <a:pPr>
              <a:lnSpc>
                <a:spcPct val="130000"/>
              </a:lnSpc>
            </a:pPr>
            <a:r>
              <a:rPr lang="en-US" sz="1600" kern="0" dirty="0">
                <a:solidFill>
                  <a:srgbClr val="FFFFFF"/>
                </a:solidFill>
                <a:cs typeface="Arial"/>
                <a:sym typeface="Arial"/>
              </a:rPr>
              <a:t>Build Automation</a:t>
            </a:r>
          </a:p>
          <a:p>
            <a:pPr>
              <a:lnSpc>
                <a:spcPct val="130000"/>
              </a:lnSpc>
            </a:pPr>
            <a:r>
              <a:rPr lang="en-US" sz="1600" kern="0" dirty="0">
                <a:solidFill>
                  <a:srgbClr val="FFFFFF"/>
                </a:solidFill>
                <a:cs typeface="Arial"/>
                <a:sym typeface="Arial"/>
              </a:rPr>
              <a:t>Deployment Automation</a:t>
            </a:r>
          </a:p>
          <a:p>
            <a:pPr>
              <a:lnSpc>
                <a:spcPct val="130000"/>
              </a:lnSpc>
            </a:pPr>
            <a:r>
              <a:rPr lang="en-US" sz="1600" kern="0" dirty="0">
                <a:solidFill>
                  <a:srgbClr val="FFFFFF"/>
                </a:solidFill>
                <a:cs typeface="Arial"/>
                <a:sym typeface="Arial"/>
              </a:rPr>
              <a:t>Change management</a:t>
            </a:r>
          </a:p>
          <a:p>
            <a:pPr>
              <a:lnSpc>
                <a:spcPct val="130000"/>
              </a:lnSpc>
            </a:pPr>
            <a:r>
              <a:rPr lang="en-US" sz="1600" kern="0" dirty="0">
                <a:solidFill>
                  <a:srgbClr val="FFFFFF"/>
                </a:solidFill>
                <a:cs typeface="Arial"/>
                <a:sym typeface="Arial"/>
              </a:rPr>
              <a:t>Self Service</a:t>
            </a:r>
          </a:p>
          <a:p>
            <a:pPr>
              <a:lnSpc>
                <a:spcPct val="130000"/>
              </a:lnSpc>
            </a:pPr>
            <a:r>
              <a:rPr lang="en-US" sz="1600" kern="0" dirty="0">
                <a:solidFill>
                  <a:srgbClr val="FFFFFF"/>
                </a:solidFill>
                <a:cs typeface="Arial"/>
                <a:sym typeface="Arial"/>
              </a:rPr>
              <a:t>Logs &amp; Metrics</a:t>
            </a:r>
          </a:p>
          <a:p>
            <a:pPr>
              <a:lnSpc>
                <a:spcPct val="130000"/>
              </a:lnSpc>
            </a:pPr>
            <a:r>
              <a:rPr lang="en-US" sz="1600" kern="0" dirty="0">
                <a:solidFill>
                  <a:srgbClr val="FFFFFF"/>
                </a:solidFill>
                <a:cs typeface="Arial"/>
                <a:sym typeface="Arial"/>
              </a:rPr>
              <a:t>Compliance</a:t>
            </a:r>
          </a:p>
          <a:p>
            <a:pPr>
              <a:lnSpc>
                <a:spcPct val="130000"/>
              </a:lnSpc>
            </a:pPr>
            <a:r>
              <a:rPr lang="en-US" sz="1600" kern="0" dirty="0">
                <a:solidFill>
                  <a:srgbClr val="FFFFFF"/>
                </a:solidFill>
                <a:cs typeface="Arial"/>
                <a:sym typeface="Arial"/>
              </a:rPr>
              <a:t>Monitoring</a:t>
            </a:r>
          </a:p>
          <a:p>
            <a:pPr>
              <a:lnSpc>
                <a:spcPct val="130000"/>
              </a:lnSpc>
            </a:pPr>
            <a:r>
              <a:rPr lang="en-US" sz="1600" kern="0" dirty="0">
                <a:solidFill>
                  <a:srgbClr val="FFFFFF"/>
                </a:solidFill>
                <a:cs typeface="Arial"/>
                <a:sym typeface="Arial"/>
              </a:rPr>
              <a:t>Operational Management</a:t>
            </a:r>
          </a:p>
          <a:p>
            <a:pPr>
              <a:lnSpc>
                <a:spcPct val="130000"/>
              </a:lnSpc>
            </a:pPr>
            <a:r>
              <a:rPr lang="en-US" sz="1600" kern="0" dirty="0">
                <a:solidFill>
                  <a:srgbClr val="FFFFFF"/>
                </a:solidFill>
                <a:cs typeface="Arial"/>
                <a:sym typeface="Arial"/>
              </a:rPr>
              <a:t>Charge back</a:t>
            </a:r>
          </a:p>
          <a:p>
            <a:pPr>
              <a:lnSpc>
                <a:spcPct val="130000"/>
              </a:lnSpc>
            </a:pPr>
            <a:r>
              <a:rPr lang="en-US" sz="1600" kern="0" dirty="0">
                <a:solidFill>
                  <a:srgbClr val="FFFFFF"/>
                </a:solidFill>
                <a:cs typeface="Arial"/>
                <a:sym typeface="Arial"/>
              </a:rPr>
              <a:t>A secure Linux-OS</a:t>
            </a:r>
          </a:p>
          <a:p>
            <a:pPr>
              <a:lnSpc>
                <a:spcPct val="130000"/>
              </a:lnSpc>
            </a:pPr>
            <a:endParaRPr lang="en-US" sz="1600" kern="0" dirty="0">
              <a:solidFill>
                <a:srgbClr val="FFFFFF"/>
              </a:solidFill>
              <a:cs typeface="Arial"/>
              <a:sym typeface="Arial"/>
            </a:endParaRPr>
          </a:p>
          <a:p>
            <a:pPr>
              <a:lnSpc>
                <a:spcPct val="130000"/>
              </a:lnSpc>
            </a:pPr>
            <a:endParaRPr lang="en-US" sz="1600" kern="0" dirty="0">
              <a:solidFill>
                <a:srgbClr val="FFFFFF"/>
              </a:solidFill>
              <a:cs typeface="Arial"/>
              <a:sym typeface="Arial"/>
            </a:endParaRPr>
          </a:p>
          <a:p>
            <a:pPr>
              <a:lnSpc>
                <a:spcPct val="130000"/>
              </a:lnSpc>
            </a:pPr>
            <a:endParaRPr lang="en-US" sz="1600" kern="0" dirty="0">
              <a:solidFill>
                <a:srgbClr val="FFFFFF"/>
              </a:solidFill>
              <a:cs typeface="Arial"/>
              <a:sym typeface="Arial"/>
            </a:endParaRPr>
          </a:p>
        </p:txBody>
      </p:sp>
      <p:sp>
        <p:nvSpPr>
          <p:cNvPr id="4" name="Left Brace 3"/>
          <p:cNvSpPr/>
          <p:nvPr/>
        </p:nvSpPr>
        <p:spPr>
          <a:xfrm>
            <a:off x="1871531" y="1969403"/>
            <a:ext cx="672075" cy="3635531"/>
          </a:xfrm>
          <a:prstGeom prst="leftBrace">
            <a:avLst/>
          </a:prstGeom>
          <a:ln w="9525" cmpd="sng">
            <a:solidFill>
              <a:srgbClr val="FFFF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67" kern="0">
              <a:solidFill>
                <a:srgbClr val="000000"/>
              </a:solidFill>
              <a:sym typeface="Arial"/>
            </a:endParaRPr>
          </a:p>
        </p:txBody>
      </p:sp>
      <p:pic>
        <p:nvPicPr>
          <p:cNvPr id="22" name="Shape 405" descr="Icon_RH_Object_MagnifyingGlass-Search_RGB_Flat_White.png"/>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79793" y="1946880"/>
            <a:ext cx="559299" cy="571131"/>
          </a:xfrm>
          <a:prstGeom prst="rect">
            <a:avLst/>
          </a:prstGeom>
          <a:noFill/>
          <a:ln>
            <a:noFill/>
          </a:ln>
        </p:spPr>
      </p:pic>
      <p:grpSp>
        <p:nvGrpSpPr>
          <p:cNvPr id="23" name="Group 22"/>
          <p:cNvGrpSpPr/>
          <p:nvPr/>
        </p:nvGrpSpPr>
        <p:grpSpPr>
          <a:xfrm>
            <a:off x="5644189" y="2739998"/>
            <a:ext cx="880753" cy="743053"/>
            <a:chOff x="223740" y="2302686"/>
            <a:chExt cx="660565" cy="557290"/>
          </a:xfrm>
        </p:grpSpPr>
        <p:pic>
          <p:nvPicPr>
            <p:cNvPr id="24" name="Shape 381" descr="Icon_RH_People_Adult-Necktie_RGB_Flat_White.png"/>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374269" y="2302686"/>
              <a:ext cx="360599" cy="557290"/>
            </a:xfrm>
            <a:prstGeom prst="rect">
              <a:avLst/>
            </a:prstGeom>
            <a:noFill/>
            <a:ln>
              <a:noFill/>
            </a:ln>
          </p:spPr>
        </p:pic>
        <p:pic>
          <p:nvPicPr>
            <p:cNvPr id="25" name="Shape 407" descr="Icon_RH_Arrows_Interoperable-CrossPlatform_RGB_Flat_White.png"/>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87678" y="2313270"/>
              <a:ext cx="196627" cy="169364"/>
            </a:xfrm>
            <a:prstGeom prst="rect">
              <a:avLst/>
            </a:prstGeom>
            <a:noFill/>
            <a:ln>
              <a:noFill/>
            </a:ln>
          </p:spPr>
        </p:pic>
        <p:pic>
          <p:nvPicPr>
            <p:cNvPr id="26" name="Shape 408" descr="Icon_RH_Object_Gear-Group_RGB_Flat_White.png"/>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223740" y="2304805"/>
              <a:ext cx="209873" cy="200892"/>
            </a:xfrm>
            <a:prstGeom prst="rect">
              <a:avLst/>
            </a:prstGeom>
            <a:noFill/>
            <a:ln>
              <a:noFill/>
            </a:ln>
          </p:spPr>
        </p:pic>
      </p:grpSp>
      <p:pic>
        <p:nvPicPr>
          <p:cNvPr id="27" name="Shape 375" descr="Icon_RH_Object_ControlPanel-Management_RGB_Flat_White.png"/>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011649" y="3674928"/>
            <a:ext cx="542483" cy="619059"/>
          </a:xfrm>
          <a:prstGeom prst="rect">
            <a:avLst/>
          </a:prstGeom>
          <a:noFill/>
          <a:ln>
            <a:noFill/>
          </a:ln>
        </p:spPr>
      </p:pic>
      <p:pic>
        <p:nvPicPr>
          <p:cNvPr id="28" name="Shape 373" descr="Icon_RH_Object_Clipboard-Checklist-B_RGB_Flat_White.png"/>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6027994" y="4635179"/>
            <a:ext cx="480799" cy="660084"/>
          </a:xfrm>
          <a:prstGeom prst="rect">
            <a:avLst/>
          </a:prstGeom>
          <a:noFill/>
          <a:ln>
            <a:noFill/>
          </a:ln>
        </p:spPr>
      </p:pic>
      <p:pic>
        <p:nvPicPr>
          <p:cNvPr id="29" name="Shape 408" descr="Icon_RH_Object_Gear-Group_RGB_Flat_White.png"/>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6807455" y="3166839"/>
            <a:ext cx="660699" cy="632424"/>
          </a:xfrm>
          <a:prstGeom prst="rect">
            <a:avLst/>
          </a:prstGeom>
          <a:noFill/>
          <a:ln>
            <a:noFill/>
          </a:ln>
        </p:spPr>
      </p:pic>
      <p:pic>
        <p:nvPicPr>
          <p:cNvPr id="30" name="Shape 407" descr="Icon_RH_Arrows_Interoperable-CrossPlatform_RGB_Flat_White.png"/>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5835973" y="3814238"/>
            <a:ext cx="660713" cy="567789"/>
          </a:xfrm>
          <a:prstGeom prst="rect">
            <a:avLst/>
          </a:prstGeom>
          <a:noFill/>
          <a:ln>
            <a:noFill/>
          </a:ln>
        </p:spPr>
      </p:pic>
      <p:grpSp>
        <p:nvGrpSpPr>
          <p:cNvPr id="40" name="Group 39"/>
          <p:cNvGrpSpPr/>
          <p:nvPr/>
        </p:nvGrpSpPr>
        <p:grpSpPr>
          <a:xfrm>
            <a:off x="4729163" y="5019222"/>
            <a:ext cx="1180132" cy="245069"/>
            <a:chOff x="4406981" y="3867894"/>
            <a:chExt cx="885099" cy="183802"/>
          </a:xfrm>
        </p:grpSpPr>
        <p:pic>
          <p:nvPicPr>
            <p:cNvPr id="33" name="Shape 454" descr="Icon_RH_Hardware_Server-A-Single-Virtual_RGB_Flat_White.png"/>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4406981" y="3867894"/>
              <a:ext cx="368203" cy="183201"/>
            </a:xfrm>
            <a:prstGeom prst="rect">
              <a:avLst/>
            </a:prstGeom>
            <a:noFill/>
            <a:ln>
              <a:noFill/>
            </a:ln>
          </p:spPr>
        </p:pic>
        <p:pic>
          <p:nvPicPr>
            <p:cNvPr id="34" name="Shape 455" descr="Icon_RH_Hardware_Server-A-Single-Virtual_RGB_Flat_White.png"/>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4923877" y="3867894"/>
              <a:ext cx="368203" cy="183201"/>
            </a:xfrm>
            <a:prstGeom prst="rect">
              <a:avLst/>
            </a:prstGeom>
            <a:noFill/>
            <a:ln>
              <a:noFill/>
            </a:ln>
          </p:spPr>
        </p:pic>
        <p:cxnSp>
          <p:nvCxnSpPr>
            <p:cNvPr id="35" name="Shape 456"/>
            <p:cNvCxnSpPr>
              <a:stCxn id="34" idx="0"/>
              <a:endCxn id="33" idx="0"/>
            </p:cNvCxnSpPr>
            <p:nvPr/>
          </p:nvCxnSpPr>
          <p:spPr>
            <a:xfrm rot="5400000">
              <a:off x="4849229" y="3609744"/>
              <a:ext cx="600" cy="516900"/>
            </a:xfrm>
            <a:prstGeom prst="curvedConnector3">
              <a:avLst>
                <a:gd name="adj1" fmla="val -39687500"/>
              </a:avLst>
            </a:prstGeom>
            <a:noFill/>
            <a:ln w="19050" cap="flat" cmpd="sng">
              <a:solidFill>
                <a:schemeClr val="lt1"/>
              </a:solidFill>
              <a:prstDash val="solid"/>
              <a:round/>
              <a:headEnd type="none" w="lg" len="lg"/>
              <a:tailEnd type="triangle" w="lg" len="lg"/>
            </a:ln>
          </p:spPr>
        </p:cxnSp>
        <p:cxnSp>
          <p:nvCxnSpPr>
            <p:cNvPr id="36" name="Shape 457"/>
            <p:cNvCxnSpPr>
              <a:stCxn id="33" idx="2"/>
              <a:endCxn id="34" idx="2"/>
            </p:cNvCxnSpPr>
            <p:nvPr/>
          </p:nvCxnSpPr>
          <p:spPr>
            <a:xfrm rot="16200000" flipH="1">
              <a:off x="4849232" y="3792946"/>
              <a:ext cx="600" cy="516900"/>
            </a:xfrm>
            <a:prstGeom prst="curvedConnector3">
              <a:avLst>
                <a:gd name="adj1" fmla="val 39687500"/>
              </a:avLst>
            </a:prstGeom>
            <a:noFill/>
            <a:ln w="19050" cap="flat" cmpd="sng">
              <a:solidFill>
                <a:schemeClr val="lt1"/>
              </a:solidFill>
              <a:prstDash val="solid"/>
              <a:round/>
              <a:headEnd type="none" w="lg" len="lg"/>
              <a:tailEnd type="triangle" w="lg" len="lg"/>
            </a:ln>
          </p:spPr>
        </p:cxnSp>
      </p:grpSp>
      <p:pic>
        <p:nvPicPr>
          <p:cNvPr id="37" name="Shape 430" descr="Icon_RH_People_Support-Hosting_RGB_Flat_White.png"/>
          <p:cNvPicPr preferRelativeResize="0"/>
          <p:nvPr/>
        </p:nvPicPr>
        <p:blipFill>
          <a:blip r:embed="rId13" cstate="email">
            <a:alphaModFix/>
            <a:extLst>
              <a:ext uri="{28A0092B-C50C-407E-A947-70E740481C1C}">
                <a14:useLocalDpi xmlns:a14="http://schemas.microsoft.com/office/drawing/2010/main"/>
              </a:ext>
            </a:extLst>
          </a:blip>
          <a:stretch>
            <a:fillRect/>
          </a:stretch>
        </p:blipFill>
        <p:spPr>
          <a:xfrm>
            <a:off x="6892089" y="4019875"/>
            <a:ext cx="618899" cy="999347"/>
          </a:xfrm>
          <a:prstGeom prst="rect">
            <a:avLst/>
          </a:prstGeom>
          <a:noFill/>
          <a:ln>
            <a:noFill/>
          </a:ln>
        </p:spPr>
      </p:pic>
      <p:pic>
        <p:nvPicPr>
          <p:cNvPr id="5" name="Picture 4" descr="Icon_RH_Software_Command_RGB_White.eps"/>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6316025" y="2000717"/>
            <a:ext cx="630131" cy="630131"/>
          </a:xfrm>
          <a:prstGeom prst="rect">
            <a:avLst/>
          </a:prstGeom>
        </p:spPr>
      </p:pic>
      <p:pic>
        <p:nvPicPr>
          <p:cNvPr id="21" name="Picture 20" descr="Icon_RH_Software_Container-App-Library_RGB_White.png"/>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7327762" y="2173885"/>
            <a:ext cx="812465" cy="806043"/>
          </a:xfrm>
          <a:prstGeom prst="rect">
            <a:avLst/>
          </a:prstGeom>
        </p:spPr>
      </p:pic>
      <p:pic>
        <p:nvPicPr>
          <p:cNvPr id="38" name="Picture 37" descr="Icon_RH_Software_Message-Oriented-Middleware_CMYK_White.eps"/>
          <p:cNvPicPr>
            <a:picLocks noChangeAspect="1"/>
          </p:cNvPicPr>
          <p:nvPr/>
        </p:nvPicPr>
        <p:blipFill>
          <a:blip r:embed="rId16">
            <a:extLst>
              <a:ext uri="{28A0092B-C50C-407E-A947-70E740481C1C}">
                <a14:useLocalDpi xmlns:a14="http://schemas.microsoft.com/office/drawing/2010/main"/>
              </a:ext>
            </a:extLst>
          </a:blip>
          <a:stretch>
            <a:fillRect/>
          </a:stretch>
        </p:blipFill>
        <p:spPr>
          <a:xfrm>
            <a:off x="7776339" y="3118848"/>
            <a:ext cx="1062512" cy="583085"/>
          </a:xfrm>
          <a:prstGeom prst="rect">
            <a:avLst/>
          </a:prstGeom>
        </p:spPr>
      </p:pic>
      <p:pic>
        <p:nvPicPr>
          <p:cNvPr id="39" name="Picture 38" descr="Icon_RH_software_catalog-selfservice_CMYK_White.eps"/>
          <p:cNvPicPr>
            <a:picLocks noChangeAspect="1"/>
          </p:cNvPicPr>
          <p:nvPr/>
        </p:nvPicPr>
        <p:blipFill>
          <a:blip r:embed="rId17">
            <a:extLst>
              <a:ext uri="{28A0092B-C50C-407E-A947-70E740481C1C}">
                <a14:useLocalDpi xmlns:a14="http://schemas.microsoft.com/office/drawing/2010/main"/>
              </a:ext>
            </a:extLst>
          </a:blip>
          <a:stretch>
            <a:fillRect/>
          </a:stretch>
        </p:blipFill>
        <p:spPr>
          <a:xfrm>
            <a:off x="7776339" y="3887303"/>
            <a:ext cx="787968" cy="906907"/>
          </a:xfrm>
          <a:prstGeom prst="rect">
            <a:avLst/>
          </a:prstGeom>
        </p:spPr>
      </p:pic>
      <p:sp>
        <p:nvSpPr>
          <p:cNvPr id="41" name="TextBox 40"/>
          <p:cNvSpPr txBox="1"/>
          <p:nvPr/>
        </p:nvSpPr>
        <p:spPr>
          <a:xfrm>
            <a:off x="8784299" y="3332989"/>
            <a:ext cx="503664" cy="748988"/>
          </a:xfrm>
          <a:prstGeom prst="rect">
            <a:avLst/>
          </a:prstGeom>
          <a:noFill/>
        </p:spPr>
        <p:txBody>
          <a:bodyPr wrap="none" rtlCol="0">
            <a:spAutoFit/>
          </a:bodyPr>
          <a:lstStyle/>
          <a:p>
            <a:r>
              <a:rPr lang="en-US" sz="4267" kern="0" dirty="0">
                <a:solidFill>
                  <a:srgbClr val="FFFFFF"/>
                </a:solidFill>
                <a:cs typeface="Arial"/>
                <a:sym typeface="Arial"/>
              </a:rPr>
              <a:t>=</a:t>
            </a:r>
          </a:p>
        </p:txBody>
      </p:sp>
      <p:pic>
        <p:nvPicPr>
          <p:cNvPr id="42" name="Picture 41" descr="Logotype_RH_OpenShift_StackedLogo_CMYK_White_1color (1).eps"/>
          <p:cNvPicPr>
            <a:picLocks noChangeAspect="1"/>
          </p:cNvPicPr>
          <p:nvPr/>
        </p:nvPicPr>
        <p:blipFill>
          <a:blip r:embed="rId18" cstate="email">
            <a:extLst>
              <a:ext uri="{28A0092B-C50C-407E-A947-70E740481C1C}">
                <a14:useLocalDpi xmlns:a14="http://schemas.microsoft.com/office/drawing/2010/main"/>
              </a:ext>
            </a:extLst>
          </a:blip>
          <a:stretch>
            <a:fillRect/>
          </a:stretch>
        </p:blipFill>
        <p:spPr>
          <a:xfrm>
            <a:off x="9264352" y="2386590"/>
            <a:ext cx="2249704" cy="2399684"/>
          </a:xfrm>
          <a:prstGeom prst="rect">
            <a:avLst/>
          </a:prstGeom>
        </p:spPr>
      </p:pic>
    </p:spTree>
    <p:extLst>
      <p:ext uri="{BB962C8B-B14F-4D97-AF65-F5344CB8AC3E}">
        <p14:creationId xmlns:p14="http://schemas.microsoft.com/office/powerpoint/2010/main" val="2376767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pic>
        <p:nvPicPr>
          <p:cNvPr id="564" name="Shape 564"/>
          <p:cNvPicPr preferRelativeResize="0"/>
          <p:nvPr/>
        </p:nvPicPr>
        <p:blipFill>
          <a:blip r:embed="rId3">
            <a:alphaModFix/>
          </a:blip>
          <a:stretch>
            <a:fillRect/>
          </a:stretch>
        </p:blipFill>
        <p:spPr>
          <a:xfrm>
            <a:off x="3493167" y="1334282"/>
            <a:ext cx="6481099" cy="3415265"/>
          </a:xfrm>
          <a:prstGeom prst="rect">
            <a:avLst/>
          </a:prstGeom>
          <a:noFill/>
          <a:ln>
            <a:noFill/>
          </a:ln>
        </p:spPr>
      </p:pic>
      <p:sp>
        <p:nvSpPr>
          <p:cNvPr id="565" name="Shape 565"/>
          <p:cNvSpPr txBox="1">
            <a:spLocks noGrp="1"/>
          </p:cNvSpPr>
          <p:nvPr>
            <p:ph type="title"/>
          </p:nvPr>
        </p:nvSpPr>
        <p:spPr>
          <a:xfrm>
            <a:off x="188400" y="74000"/>
            <a:ext cx="6143200" cy="467600"/>
          </a:xfrm>
          <a:prstGeom prst="rect">
            <a:avLst/>
          </a:prstGeom>
        </p:spPr>
        <p:txBody>
          <a:bodyPr lIns="121900" tIns="121900" rIns="121900" bIns="121900" anchor="ctr" anchorCtr="0">
            <a:noAutofit/>
          </a:bodyPr>
          <a:lstStyle/>
          <a:p>
            <a:r>
              <a:rPr lang="en"/>
              <a:t>10,000 foot overview</a:t>
            </a:r>
          </a:p>
        </p:txBody>
      </p:sp>
      <p:pic>
        <p:nvPicPr>
          <p:cNvPr id="566" name="Shape 566"/>
          <p:cNvPicPr preferRelativeResize="0"/>
          <p:nvPr/>
        </p:nvPicPr>
        <p:blipFill>
          <a:blip r:embed="rId4">
            <a:alphaModFix/>
          </a:blip>
          <a:stretch>
            <a:fillRect/>
          </a:stretch>
        </p:blipFill>
        <p:spPr>
          <a:xfrm>
            <a:off x="3493150" y="4828697"/>
            <a:ext cx="7577197" cy="569500"/>
          </a:xfrm>
          <a:prstGeom prst="rect">
            <a:avLst/>
          </a:prstGeom>
          <a:noFill/>
          <a:ln>
            <a:noFill/>
          </a:ln>
        </p:spPr>
      </p:pic>
      <p:pic>
        <p:nvPicPr>
          <p:cNvPr id="567" name="Shape 567"/>
          <p:cNvPicPr preferRelativeResize="0"/>
          <p:nvPr/>
        </p:nvPicPr>
        <p:blipFill rotWithShape="1">
          <a:blip r:embed="rId5">
            <a:alphaModFix/>
          </a:blip>
          <a:srcRect r="6085"/>
          <a:stretch/>
        </p:blipFill>
        <p:spPr>
          <a:xfrm>
            <a:off x="10072913" y="1334534"/>
            <a:ext cx="997419" cy="1668932"/>
          </a:xfrm>
          <a:prstGeom prst="rect">
            <a:avLst/>
          </a:prstGeom>
          <a:noFill/>
          <a:ln>
            <a:noFill/>
          </a:ln>
        </p:spPr>
      </p:pic>
      <p:pic>
        <p:nvPicPr>
          <p:cNvPr id="568" name="Shape 568"/>
          <p:cNvPicPr preferRelativeResize="0"/>
          <p:nvPr/>
        </p:nvPicPr>
        <p:blipFill rotWithShape="1">
          <a:blip r:embed="rId6">
            <a:alphaModFix/>
          </a:blip>
          <a:srcRect r="6085"/>
          <a:stretch/>
        </p:blipFill>
        <p:spPr>
          <a:xfrm>
            <a:off x="10072900" y="3053866"/>
            <a:ext cx="997432" cy="1682197"/>
          </a:xfrm>
          <a:prstGeom prst="rect">
            <a:avLst/>
          </a:prstGeom>
          <a:noFill/>
          <a:ln>
            <a:noFill/>
          </a:ln>
        </p:spPr>
      </p:pic>
      <p:pic>
        <p:nvPicPr>
          <p:cNvPr id="569" name="Shape 569"/>
          <p:cNvPicPr preferRelativeResize="0"/>
          <p:nvPr/>
        </p:nvPicPr>
        <p:blipFill>
          <a:blip r:embed="rId7">
            <a:alphaModFix/>
          </a:blip>
          <a:stretch>
            <a:fillRect/>
          </a:stretch>
        </p:blipFill>
        <p:spPr>
          <a:xfrm>
            <a:off x="3493167" y="541601"/>
            <a:ext cx="6481100" cy="713532"/>
          </a:xfrm>
          <a:prstGeom prst="rect">
            <a:avLst/>
          </a:prstGeom>
          <a:noFill/>
          <a:ln>
            <a:noFill/>
          </a:ln>
        </p:spPr>
      </p:pic>
      <p:pic>
        <p:nvPicPr>
          <p:cNvPr id="570" name="Shape 570"/>
          <p:cNvPicPr preferRelativeResize="0"/>
          <p:nvPr/>
        </p:nvPicPr>
        <p:blipFill>
          <a:blip r:embed="rId8">
            <a:alphaModFix/>
          </a:blip>
          <a:stretch>
            <a:fillRect/>
          </a:stretch>
        </p:blipFill>
        <p:spPr>
          <a:xfrm>
            <a:off x="238334" y="946958"/>
            <a:ext cx="821665" cy="1128199"/>
          </a:xfrm>
          <a:prstGeom prst="rect">
            <a:avLst/>
          </a:prstGeom>
          <a:noFill/>
          <a:ln>
            <a:noFill/>
          </a:ln>
        </p:spPr>
      </p:pic>
      <p:pic>
        <p:nvPicPr>
          <p:cNvPr id="571" name="Shape 571"/>
          <p:cNvPicPr preferRelativeResize="0"/>
          <p:nvPr/>
        </p:nvPicPr>
        <p:blipFill>
          <a:blip r:embed="rId9">
            <a:alphaModFix/>
          </a:blip>
          <a:stretch>
            <a:fillRect/>
          </a:stretch>
        </p:blipFill>
        <p:spPr>
          <a:xfrm>
            <a:off x="128483" y="4608128"/>
            <a:ext cx="931500" cy="1095496"/>
          </a:xfrm>
          <a:prstGeom prst="rect">
            <a:avLst/>
          </a:prstGeom>
          <a:noFill/>
          <a:ln>
            <a:noFill/>
          </a:ln>
        </p:spPr>
      </p:pic>
      <p:pic>
        <p:nvPicPr>
          <p:cNvPr id="572" name="Shape 572"/>
          <p:cNvPicPr preferRelativeResize="0"/>
          <p:nvPr/>
        </p:nvPicPr>
        <p:blipFill>
          <a:blip r:embed="rId10">
            <a:alphaModFix/>
          </a:blip>
          <a:stretch>
            <a:fillRect/>
          </a:stretch>
        </p:blipFill>
        <p:spPr>
          <a:xfrm>
            <a:off x="345129" y="2143415"/>
            <a:ext cx="3210103" cy="1303916"/>
          </a:xfrm>
          <a:prstGeom prst="rect">
            <a:avLst/>
          </a:prstGeom>
          <a:noFill/>
          <a:ln>
            <a:noFill/>
          </a:ln>
        </p:spPr>
      </p:pic>
      <p:pic>
        <p:nvPicPr>
          <p:cNvPr id="573" name="Shape 573"/>
          <p:cNvPicPr preferRelativeResize="0"/>
          <p:nvPr/>
        </p:nvPicPr>
        <p:blipFill>
          <a:blip r:embed="rId11">
            <a:alphaModFix/>
          </a:blip>
          <a:stretch>
            <a:fillRect/>
          </a:stretch>
        </p:blipFill>
        <p:spPr>
          <a:xfrm>
            <a:off x="515433" y="3774734"/>
            <a:ext cx="3039799" cy="833399"/>
          </a:xfrm>
          <a:prstGeom prst="rect">
            <a:avLst/>
          </a:prstGeom>
          <a:noFill/>
          <a:ln>
            <a:noFill/>
          </a:ln>
        </p:spPr>
      </p:pic>
      <p:pic>
        <p:nvPicPr>
          <p:cNvPr id="574" name="Shape 574"/>
          <p:cNvPicPr preferRelativeResize="0"/>
          <p:nvPr/>
        </p:nvPicPr>
        <p:blipFill>
          <a:blip r:embed="rId12">
            <a:alphaModFix/>
          </a:blip>
          <a:stretch>
            <a:fillRect/>
          </a:stretch>
        </p:blipFill>
        <p:spPr>
          <a:xfrm>
            <a:off x="3603437" y="1536897"/>
            <a:ext cx="1748039" cy="3120564"/>
          </a:xfrm>
          <a:prstGeom prst="rect">
            <a:avLst/>
          </a:prstGeom>
          <a:noFill/>
          <a:ln>
            <a:noFill/>
          </a:ln>
        </p:spPr>
      </p:pic>
      <p:pic>
        <p:nvPicPr>
          <p:cNvPr id="575" name="Shape 575"/>
          <p:cNvPicPr preferRelativeResize="0"/>
          <p:nvPr/>
        </p:nvPicPr>
        <p:blipFill>
          <a:blip r:embed="rId13">
            <a:alphaModFix/>
          </a:blip>
          <a:stretch>
            <a:fillRect/>
          </a:stretch>
        </p:blipFill>
        <p:spPr>
          <a:xfrm>
            <a:off x="3693417" y="2527685"/>
            <a:ext cx="1568079" cy="421900"/>
          </a:xfrm>
          <a:prstGeom prst="rect">
            <a:avLst/>
          </a:prstGeom>
          <a:noFill/>
          <a:ln>
            <a:noFill/>
          </a:ln>
        </p:spPr>
      </p:pic>
      <p:pic>
        <p:nvPicPr>
          <p:cNvPr id="576" name="Shape 576"/>
          <p:cNvPicPr preferRelativeResize="0"/>
          <p:nvPr/>
        </p:nvPicPr>
        <p:blipFill>
          <a:blip r:embed="rId14">
            <a:alphaModFix/>
          </a:blip>
          <a:stretch>
            <a:fillRect/>
          </a:stretch>
        </p:blipFill>
        <p:spPr>
          <a:xfrm>
            <a:off x="3693425" y="1977375"/>
            <a:ext cx="1568193" cy="421935"/>
          </a:xfrm>
          <a:prstGeom prst="rect">
            <a:avLst/>
          </a:prstGeom>
          <a:noFill/>
          <a:ln>
            <a:noFill/>
          </a:ln>
        </p:spPr>
      </p:pic>
      <p:pic>
        <p:nvPicPr>
          <p:cNvPr id="577" name="Shape 577"/>
          <p:cNvPicPr preferRelativeResize="0"/>
          <p:nvPr/>
        </p:nvPicPr>
        <p:blipFill>
          <a:blip r:embed="rId15">
            <a:alphaModFix/>
          </a:blip>
          <a:stretch>
            <a:fillRect/>
          </a:stretch>
        </p:blipFill>
        <p:spPr>
          <a:xfrm>
            <a:off x="3693425" y="3628106"/>
            <a:ext cx="1568185" cy="421933"/>
          </a:xfrm>
          <a:prstGeom prst="rect">
            <a:avLst/>
          </a:prstGeom>
          <a:noFill/>
          <a:ln>
            <a:noFill/>
          </a:ln>
        </p:spPr>
      </p:pic>
      <p:pic>
        <p:nvPicPr>
          <p:cNvPr id="578" name="Shape 578"/>
          <p:cNvPicPr preferRelativeResize="0"/>
          <p:nvPr/>
        </p:nvPicPr>
        <p:blipFill>
          <a:blip r:embed="rId16">
            <a:alphaModFix/>
          </a:blip>
          <a:stretch>
            <a:fillRect/>
          </a:stretch>
        </p:blipFill>
        <p:spPr>
          <a:xfrm>
            <a:off x="3693424" y="3077887"/>
            <a:ext cx="1568061" cy="421900"/>
          </a:xfrm>
          <a:prstGeom prst="rect">
            <a:avLst/>
          </a:prstGeom>
          <a:noFill/>
          <a:ln>
            <a:noFill/>
          </a:ln>
        </p:spPr>
      </p:pic>
      <p:grpSp>
        <p:nvGrpSpPr>
          <p:cNvPr id="579" name="Shape 579"/>
          <p:cNvGrpSpPr/>
          <p:nvPr/>
        </p:nvGrpSpPr>
        <p:grpSpPr>
          <a:xfrm>
            <a:off x="3493167" y="5477345"/>
            <a:ext cx="7577180" cy="833416"/>
            <a:chOff x="2619874" y="4085195"/>
            <a:chExt cx="5312100" cy="584279"/>
          </a:xfrm>
        </p:grpSpPr>
        <p:pic>
          <p:nvPicPr>
            <p:cNvPr id="580" name="Shape 580"/>
            <p:cNvPicPr preferRelativeResize="0"/>
            <p:nvPr/>
          </p:nvPicPr>
          <p:blipFill>
            <a:blip r:embed="rId17">
              <a:alphaModFix/>
            </a:blip>
            <a:stretch>
              <a:fillRect/>
            </a:stretch>
          </p:blipFill>
          <p:spPr>
            <a:xfrm>
              <a:off x="2619874" y="4085195"/>
              <a:ext cx="5312100" cy="584279"/>
            </a:xfrm>
            <a:prstGeom prst="rect">
              <a:avLst/>
            </a:prstGeom>
            <a:noFill/>
            <a:ln>
              <a:noFill/>
            </a:ln>
          </p:spPr>
        </p:pic>
        <p:pic>
          <p:nvPicPr>
            <p:cNvPr id="581" name="Shape 581"/>
            <p:cNvPicPr preferRelativeResize="0"/>
            <p:nvPr/>
          </p:nvPicPr>
          <p:blipFill>
            <a:blip r:embed="rId18">
              <a:alphaModFix/>
            </a:blip>
            <a:stretch>
              <a:fillRect/>
            </a:stretch>
          </p:blipFill>
          <p:spPr>
            <a:xfrm>
              <a:off x="3725891" y="4177718"/>
              <a:ext cx="3100059" cy="399250"/>
            </a:xfrm>
            <a:prstGeom prst="rect">
              <a:avLst/>
            </a:prstGeom>
            <a:noFill/>
            <a:ln>
              <a:noFill/>
            </a:ln>
          </p:spPr>
        </p:pic>
      </p:grpSp>
      <p:pic>
        <p:nvPicPr>
          <p:cNvPr id="582" name="Shape 582"/>
          <p:cNvPicPr preferRelativeResize="0"/>
          <p:nvPr/>
        </p:nvPicPr>
        <p:blipFill>
          <a:blip r:embed="rId19">
            <a:alphaModFix/>
          </a:blip>
          <a:stretch>
            <a:fillRect/>
          </a:stretch>
        </p:blipFill>
        <p:spPr>
          <a:xfrm>
            <a:off x="5483553" y="1536856"/>
            <a:ext cx="1318555" cy="1523664"/>
          </a:xfrm>
          <a:prstGeom prst="rect">
            <a:avLst/>
          </a:prstGeom>
          <a:noFill/>
          <a:ln>
            <a:noFill/>
          </a:ln>
        </p:spPr>
      </p:pic>
      <p:pic>
        <p:nvPicPr>
          <p:cNvPr id="583" name="Shape 583"/>
          <p:cNvPicPr preferRelativeResize="0"/>
          <p:nvPr/>
        </p:nvPicPr>
        <p:blipFill>
          <a:blip r:embed="rId19">
            <a:alphaModFix/>
          </a:blip>
          <a:stretch>
            <a:fillRect/>
          </a:stretch>
        </p:blipFill>
        <p:spPr>
          <a:xfrm>
            <a:off x="8512044" y="1529132"/>
            <a:ext cx="1318555" cy="1523664"/>
          </a:xfrm>
          <a:prstGeom prst="rect">
            <a:avLst/>
          </a:prstGeom>
          <a:noFill/>
          <a:ln>
            <a:noFill/>
          </a:ln>
        </p:spPr>
      </p:pic>
      <p:grpSp>
        <p:nvGrpSpPr>
          <p:cNvPr id="584" name="Shape 584"/>
          <p:cNvGrpSpPr/>
          <p:nvPr/>
        </p:nvGrpSpPr>
        <p:grpSpPr>
          <a:xfrm>
            <a:off x="5567233" y="1812267"/>
            <a:ext cx="531363" cy="467600"/>
            <a:chOff x="4175425" y="1359200"/>
            <a:chExt cx="398522" cy="350700"/>
          </a:xfrm>
        </p:grpSpPr>
        <p:pic>
          <p:nvPicPr>
            <p:cNvPr id="585" name="Shape 585"/>
            <p:cNvPicPr preferRelativeResize="0"/>
            <p:nvPr/>
          </p:nvPicPr>
          <p:blipFill>
            <a:blip r:embed="rId20">
              <a:alphaModFix/>
            </a:blip>
            <a:stretch>
              <a:fillRect/>
            </a:stretch>
          </p:blipFill>
          <p:spPr>
            <a:xfrm>
              <a:off x="4175425" y="1359200"/>
              <a:ext cx="398522" cy="350700"/>
            </a:xfrm>
            <a:prstGeom prst="rect">
              <a:avLst/>
            </a:prstGeom>
            <a:noFill/>
            <a:ln>
              <a:noFill/>
            </a:ln>
          </p:spPr>
        </p:pic>
        <p:pic>
          <p:nvPicPr>
            <p:cNvPr id="586" name="Shape 586"/>
            <p:cNvPicPr preferRelativeResize="0"/>
            <p:nvPr/>
          </p:nvPicPr>
          <p:blipFill>
            <a:blip r:embed="rId21">
              <a:alphaModFix/>
            </a:blip>
            <a:stretch>
              <a:fillRect/>
            </a:stretch>
          </p:blipFill>
          <p:spPr>
            <a:xfrm>
              <a:off x="4233337" y="1452249"/>
              <a:ext cx="266900" cy="223200"/>
            </a:xfrm>
            <a:prstGeom prst="rect">
              <a:avLst/>
            </a:prstGeom>
            <a:noFill/>
            <a:ln>
              <a:noFill/>
            </a:ln>
          </p:spPr>
        </p:pic>
      </p:grpSp>
      <p:grpSp>
        <p:nvGrpSpPr>
          <p:cNvPr id="587" name="Shape 587"/>
          <p:cNvGrpSpPr/>
          <p:nvPr/>
        </p:nvGrpSpPr>
        <p:grpSpPr>
          <a:xfrm>
            <a:off x="6175000" y="2323367"/>
            <a:ext cx="531363" cy="467600"/>
            <a:chOff x="4631250" y="1742525"/>
            <a:chExt cx="398522" cy="350700"/>
          </a:xfrm>
        </p:grpSpPr>
        <p:pic>
          <p:nvPicPr>
            <p:cNvPr id="588" name="Shape 588"/>
            <p:cNvPicPr preferRelativeResize="0"/>
            <p:nvPr/>
          </p:nvPicPr>
          <p:blipFill>
            <a:blip r:embed="rId20">
              <a:alphaModFix/>
            </a:blip>
            <a:stretch>
              <a:fillRect/>
            </a:stretch>
          </p:blipFill>
          <p:spPr>
            <a:xfrm>
              <a:off x="4631250" y="1742525"/>
              <a:ext cx="398522" cy="350700"/>
            </a:xfrm>
            <a:prstGeom prst="rect">
              <a:avLst/>
            </a:prstGeom>
            <a:noFill/>
            <a:ln>
              <a:noFill/>
            </a:ln>
          </p:spPr>
        </p:pic>
        <p:pic>
          <p:nvPicPr>
            <p:cNvPr id="589" name="Shape 589"/>
            <p:cNvPicPr preferRelativeResize="0"/>
            <p:nvPr/>
          </p:nvPicPr>
          <p:blipFill>
            <a:blip r:embed="rId22">
              <a:alphaModFix/>
            </a:blip>
            <a:stretch>
              <a:fillRect/>
            </a:stretch>
          </p:blipFill>
          <p:spPr>
            <a:xfrm>
              <a:off x="4694653" y="1831687"/>
              <a:ext cx="271721" cy="223200"/>
            </a:xfrm>
            <a:prstGeom prst="rect">
              <a:avLst/>
            </a:prstGeom>
            <a:noFill/>
            <a:ln>
              <a:noFill/>
            </a:ln>
          </p:spPr>
        </p:pic>
      </p:grpSp>
      <p:grpSp>
        <p:nvGrpSpPr>
          <p:cNvPr id="590" name="Shape 590"/>
          <p:cNvGrpSpPr/>
          <p:nvPr/>
        </p:nvGrpSpPr>
        <p:grpSpPr>
          <a:xfrm>
            <a:off x="5567233" y="2329200"/>
            <a:ext cx="531363" cy="467600"/>
            <a:chOff x="4175425" y="1746900"/>
            <a:chExt cx="398522" cy="350700"/>
          </a:xfrm>
        </p:grpSpPr>
        <p:pic>
          <p:nvPicPr>
            <p:cNvPr id="591" name="Shape 591"/>
            <p:cNvPicPr preferRelativeResize="0"/>
            <p:nvPr/>
          </p:nvPicPr>
          <p:blipFill>
            <a:blip r:embed="rId20">
              <a:alphaModFix/>
            </a:blip>
            <a:stretch>
              <a:fillRect/>
            </a:stretch>
          </p:blipFill>
          <p:spPr>
            <a:xfrm>
              <a:off x="4175425" y="1746900"/>
              <a:ext cx="398522" cy="350700"/>
            </a:xfrm>
            <a:prstGeom prst="rect">
              <a:avLst/>
            </a:prstGeom>
            <a:noFill/>
            <a:ln>
              <a:noFill/>
            </a:ln>
          </p:spPr>
        </p:pic>
        <p:pic>
          <p:nvPicPr>
            <p:cNvPr id="592" name="Shape 592"/>
            <p:cNvPicPr preferRelativeResize="0"/>
            <p:nvPr/>
          </p:nvPicPr>
          <p:blipFill>
            <a:blip r:embed="rId23">
              <a:alphaModFix/>
            </a:blip>
            <a:stretch>
              <a:fillRect/>
            </a:stretch>
          </p:blipFill>
          <p:spPr>
            <a:xfrm>
              <a:off x="4238825" y="1836306"/>
              <a:ext cx="271725" cy="218350"/>
            </a:xfrm>
            <a:prstGeom prst="rect">
              <a:avLst/>
            </a:prstGeom>
            <a:noFill/>
            <a:ln>
              <a:noFill/>
            </a:ln>
          </p:spPr>
        </p:pic>
      </p:grpSp>
      <p:grpSp>
        <p:nvGrpSpPr>
          <p:cNvPr id="593" name="Shape 593"/>
          <p:cNvGrpSpPr/>
          <p:nvPr/>
        </p:nvGrpSpPr>
        <p:grpSpPr>
          <a:xfrm>
            <a:off x="6175000" y="1806433"/>
            <a:ext cx="531363" cy="467600"/>
            <a:chOff x="4631250" y="1354825"/>
            <a:chExt cx="398522" cy="350700"/>
          </a:xfrm>
        </p:grpSpPr>
        <p:pic>
          <p:nvPicPr>
            <p:cNvPr id="594" name="Shape 594"/>
            <p:cNvPicPr preferRelativeResize="0"/>
            <p:nvPr/>
          </p:nvPicPr>
          <p:blipFill>
            <a:blip r:embed="rId20">
              <a:alphaModFix/>
            </a:blip>
            <a:stretch>
              <a:fillRect/>
            </a:stretch>
          </p:blipFill>
          <p:spPr>
            <a:xfrm>
              <a:off x="4631250" y="1354825"/>
              <a:ext cx="398522" cy="350700"/>
            </a:xfrm>
            <a:prstGeom prst="rect">
              <a:avLst/>
            </a:prstGeom>
            <a:noFill/>
            <a:ln>
              <a:noFill/>
            </a:ln>
          </p:spPr>
        </p:pic>
        <p:pic>
          <p:nvPicPr>
            <p:cNvPr id="595" name="Shape 595"/>
            <p:cNvPicPr preferRelativeResize="0"/>
            <p:nvPr/>
          </p:nvPicPr>
          <p:blipFill>
            <a:blip r:embed="rId23">
              <a:alphaModFix/>
            </a:blip>
            <a:stretch>
              <a:fillRect/>
            </a:stretch>
          </p:blipFill>
          <p:spPr>
            <a:xfrm>
              <a:off x="4694650" y="1452256"/>
              <a:ext cx="271725" cy="218350"/>
            </a:xfrm>
            <a:prstGeom prst="rect">
              <a:avLst/>
            </a:prstGeom>
            <a:noFill/>
            <a:ln>
              <a:noFill/>
            </a:ln>
          </p:spPr>
        </p:pic>
      </p:grpSp>
      <p:grpSp>
        <p:nvGrpSpPr>
          <p:cNvPr id="596" name="Shape 596"/>
          <p:cNvGrpSpPr/>
          <p:nvPr/>
        </p:nvGrpSpPr>
        <p:grpSpPr>
          <a:xfrm>
            <a:off x="6997799" y="1529132"/>
            <a:ext cx="1318555" cy="1523664"/>
            <a:chOff x="5248349" y="1146849"/>
            <a:chExt cx="988916" cy="1142748"/>
          </a:xfrm>
        </p:grpSpPr>
        <p:pic>
          <p:nvPicPr>
            <p:cNvPr id="597" name="Shape 597"/>
            <p:cNvPicPr preferRelativeResize="0"/>
            <p:nvPr/>
          </p:nvPicPr>
          <p:blipFill>
            <a:blip r:embed="rId19">
              <a:alphaModFix/>
            </a:blip>
            <a:stretch>
              <a:fillRect/>
            </a:stretch>
          </p:blipFill>
          <p:spPr>
            <a:xfrm>
              <a:off x="5248349" y="1146849"/>
              <a:ext cx="988916" cy="1142748"/>
            </a:xfrm>
            <a:prstGeom prst="rect">
              <a:avLst/>
            </a:prstGeom>
            <a:noFill/>
            <a:ln>
              <a:noFill/>
            </a:ln>
          </p:spPr>
        </p:pic>
        <p:pic>
          <p:nvPicPr>
            <p:cNvPr id="598" name="Shape 598"/>
            <p:cNvPicPr preferRelativeResize="0"/>
            <p:nvPr/>
          </p:nvPicPr>
          <p:blipFill>
            <a:blip r:embed="rId20">
              <a:alphaModFix/>
            </a:blip>
            <a:stretch>
              <a:fillRect/>
            </a:stretch>
          </p:blipFill>
          <p:spPr>
            <a:xfrm>
              <a:off x="5315625" y="1351212"/>
              <a:ext cx="398522" cy="350700"/>
            </a:xfrm>
            <a:prstGeom prst="rect">
              <a:avLst/>
            </a:prstGeom>
            <a:noFill/>
            <a:ln>
              <a:noFill/>
            </a:ln>
          </p:spPr>
        </p:pic>
        <p:pic>
          <p:nvPicPr>
            <p:cNvPr id="599" name="Shape 599"/>
            <p:cNvPicPr preferRelativeResize="0"/>
            <p:nvPr/>
          </p:nvPicPr>
          <p:blipFill>
            <a:blip r:embed="rId20">
              <a:alphaModFix/>
            </a:blip>
            <a:stretch>
              <a:fillRect/>
            </a:stretch>
          </p:blipFill>
          <p:spPr>
            <a:xfrm>
              <a:off x="5315625" y="1738912"/>
              <a:ext cx="398522" cy="350700"/>
            </a:xfrm>
            <a:prstGeom prst="rect">
              <a:avLst/>
            </a:prstGeom>
            <a:noFill/>
            <a:ln>
              <a:noFill/>
            </a:ln>
          </p:spPr>
        </p:pic>
        <p:pic>
          <p:nvPicPr>
            <p:cNvPr id="600" name="Shape 600"/>
            <p:cNvPicPr preferRelativeResize="0"/>
            <p:nvPr/>
          </p:nvPicPr>
          <p:blipFill>
            <a:blip r:embed="rId20">
              <a:alphaModFix/>
            </a:blip>
            <a:stretch>
              <a:fillRect/>
            </a:stretch>
          </p:blipFill>
          <p:spPr>
            <a:xfrm>
              <a:off x="5771450" y="1346837"/>
              <a:ext cx="398522" cy="350700"/>
            </a:xfrm>
            <a:prstGeom prst="rect">
              <a:avLst/>
            </a:prstGeom>
            <a:noFill/>
            <a:ln>
              <a:noFill/>
            </a:ln>
          </p:spPr>
        </p:pic>
        <p:pic>
          <p:nvPicPr>
            <p:cNvPr id="601" name="Shape 601"/>
            <p:cNvPicPr preferRelativeResize="0"/>
            <p:nvPr/>
          </p:nvPicPr>
          <p:blipFill>
            <a:blip r:embed="rId20">
              <a:alphaModFix/>
            </a:blip>
            <a:stretch>
              <a:fillRect/>
            </a:stretch>
          </p:blipFill>
          <p:spPr>
            <a:xfrm>
              <a:off x="5771450" y="1734537"/>
              <a:ext cx="398522" cy="350700"/>
            </a:xfrm>
            <a:prstGeom prst="rect">
              <a:avLst/>
            </a:prstGeom>
            <a:noFill/>
            <a:ln>
              <a:noFill/>
            </a:ln>
          </p:spPr>
        </p:pic>
        <p:pic>
          <p:nvPicPr>
            <p:cNvPr id="602" name="Shape 602"/>
            <p:cNvPicPr preferRelativeResize="0"/>
            <p:nvPr/>
          </p:nvPicPr>
          <p:blipFill>
            <a:blip r:embed="rId21">
              <a:alphaModFix/>
            </a:blip>
            <a:stretch>
              <a:fillRect/>
            </a:stretch>
          </p:blipFill>
          <p:spPr>
            <a:xfrm>
              <a:off x="5380062" y="1439999"/>
              <a:ext cx="266900" cy="223200"/>
            </a:xfrm>
            <a:prstGeom prst="rect">
              <a:avLst/>
            </a:prstGeom>
            <a:noFill/>
            <a:ln>
              <a:noFill/>
            </a:ln>
          </p:spPr>
        </p:pic>
        <p:pic>
          <p:nvPicPr>
            <p:cNvPr id="603" name="Shape 603"/>
            <p:cNvPicPr preferRelativeResize="0"/>
            <p:nvPr/>
          </p:nvPicPr>
          <p:blipFill>
            <a:blip r:embed="rId22">
              <a:alphaModFix/>
            </a:blip>
            <a:stretch>
              <a:fillRect/>
            </a:stretch>
          </p:blipFill>
          <p:spPr>
            <a:xfrm>
              <a:off x="5376503" y="1838812"/>
              <a:ext cx="271721" cy="223200"/>
            </a:xfrm>
            <a:prstGeom prst="rect">
              <a:avLst/>
            </a:prstGeom>
            <a:noFill/>
            <a:ln>
              <a:noFill/>
            </a:ln>
          </p:spPr>
        </p:pic>
        <p:pic>
          <p:nvPicPr>
            <p:cNvPr id="604" name="Shape 604"/>
            <p:cNvPicPr preferRelativeResize="0"/>
            <p:nvPr/>
          </p:nvPicPr>
          <p:blipFill>
            <a:blip r:embed="rId23">
              <a:alphaModFix/>
            </a:blip>
            <a:stretch>
              <a:fillRect/>
            </a:stretch>
          </p:blipFill>
          <p:spPr>
            <a:xfrm>
              <a:off x="5842237" y="1832631"/>
              <a:ext cx="271725" cy="218350"/>
            </a:xfrm>
            <a:prstGeom prst="rect">
              <a:avLst/>
            </a:prstGeom>
            <a:noFill/>
            <a:ln>
              <a:noFill/>
            </a:ln>
          </p:spPr>
        </p:pic>
        <p:pic>
          <p:nvPicPr>
            <p:cNvPr id="605" name="Shape 605"/>
            <p:cNvPicPr preferRelativeResize="0"/>
            <p:nvPr/>
          </p:nvPicPr>
          <p:blipFill>
            <a:blip r:embed="rId23">
              <a:alphaModFix/>
            </a:blip>
            <a:stretch>
              <a:fillRect/>
            </a:stretch>
          </p:blipFill>
          <p:spPr>
            <a:xfrm>
              <a:off x="5834850" y="1442431"/>
              <a:ext cx="271725" cy="218350"/>
            </a:xfrm>
            <a:prstGeom prst="rect">
              <a:avLst/>
            </a:prstGeom>
            <a:noFill/>
            <a:ln>
              <a:noFill/>
            </a:ln>
          </p:spPr>
        </p:pic>
      </p:grpSp>
      <p:grpSp>
        <p:nvGrpSpPr>
          <p:cNvPr id="606" name="Shape 606"/>
          <p:cNvGrpSpPr/>
          <p:nvPr/>
        </p:nvGrpSpPr>
        <p:grpSpPr>
          <a:xfrm>
            <a:off x="9187967" y="2312700"/>
            <a:ext cx="531363" cy="467600"/>
            <a:chOff x="6890975" y="1734525"/>
            <a:chExt cx="398522" cy="350700"/>
          </a:xfrm>
        </p:grpSpPr>
        <p:pic>
          <p:nvPicPr>
            <p:cNvPr id="607" name="Shape 607"/>
            <p:cNvPicPr preferRelativeResize="0"/>
            <p:nvPr/>
          </p:nvPicPr>
          <p:blipFill>
            <a:blip r:embed="rId20">
              <a:alphaModFix/>
            </a:blip>
            <a:stretch>
              <a:fillRect/>
            </a:stretch>
          </p:blipFill>
          <p:spPr>
            <a:xfrm>
              <a:off x="6890975" y="1734525"/>
              <a:ext cx="398522" cy="350700"/>
            </a:xfrm>
            <a:prstGeom prst="rect">
              <a:avLst/>
            </a:prstGeom>
            <a:noFill/>
            <a:ln>
              <a:noFill/>
            </a:ln>
          </p:spPr>
        </p:pic>
        <p:pic>
          <p:nvPicPr>
            <p:cNvPr id="608" name="Shape 608"/>
            <p:cNvPicPr preferRelativeResize="0"/>
            <p:nvPr/>
          </p:nvPicPr>
          <p:blipFill>
            <a:blip r:embed="rId24">
              <a:alphaModFix/>
            </a:blip>
            <a:stretch>
              <a:fillRect/>
            </a:stretch>
          </p:blipFill>
          <p:spPr>
            <a:xfrm>
              <a:off x="6954375" y="1833011"/>
              <a:ext cx="271725" cy="223210"/>
            </a:xfrm>
            <a:prstGeom prst="rect">
              <a:avLst/>
            </a:prstGeom>
            <a:noFill/>
            <a:ln>
              <a:noFill/>
            </a:ln>
          </p:spPr>
        </p:pic>
      </p:grpSp>
      <p:grpSp>
        <p:nvGrpSpPr>
          <p:cNvPr id="609" name="Shape 609"/>
          <p:cNvGrpSpPr/>
          <p:nvPr/>
        </p:nvGrpSpPr>
        <p:grpSpPr>
          <a:xfrm>
            <a:off x="8580200" y="1801600"/>
            <a:ext cx="531363" cy="467600"/>
            <a:chOff x="6435150" y="1351200"/>
            <a:chExt cx="398522" cy="350700"/>
          </a:xfrm>
        </p:grpSpPr>
        <p:pic>
          <p:nvPicPr>
            <p:cNvPr id="610" name="Shape 610"/>
            <p:cNvPicPr preferRelativeResize="0"/>
            <p:nvPr/>
          </p:nvPicPr>
          <p:blipFill>
            <a:blip r:embed="rId20">
              <a:alphaModFix/>
            </a:blip>
            <a:stretch>
              <a:fillRect/>
            </a:stretch>
          </p:blipFill>
          <p:spPr>
            <a:xfrm>
              <a:off x="6435150" y="1351200"/>
              <a:ext cx="398522" cy="350700"/>
            </a:xfrm>
            <a:prstGeom prst="rect">
              <a:avLst/>
            </a:prstGeom>
            <a:noFill/>
            <a:ln>
              <a:noFill/>
            </a:ln>
          </p:spPr>
        </p:pic>
        <p:pic>
          <p:nvPicPr>
            <p:cNvPr id="611" name="Shape 611"/>
            <p:cNvPicPr preferRelativeResize="0"/>
            <p:nvPr/>
          </p:nvPicPr>
          <p:blipFill>
            <a:blip r:embed="rId25">
              <a:alphaModFix/>
            </a:blip>
            <a:stretch>
              <a:fillRect/>
            </a:stretch>
          </p:blipFill>
          <p:spPr>
            <a:xfrm>
              <a:off x="6500943" y="1442400"/>
              <a:ext cx="266925" cy="218393"/>
            </a:xfrm>
            <a:prstGeom prst="rect">
              <a:avLst/>
            </a:prstGeom>
            <a:noFill/>
            <a:ln>
              <a:noFill/>
            </a:ln>
          </p:spPr>
        </p:pic>
      </p:grpSp>
      <p:grpSp>
        <p:nvGrpSpPr>
          <p:cNvPr id="612" name="Shape 612"/>
          <p:cNvGrpSpPr/>
          <p:nvPr/>
        </p:nvGrpSpPr>
        <p:grpSpPr>
          <a:xfrm>
            <a:off x="8580200" y="2318533"/>
            <a:ext cx="531363" cy="467600"/>
            <a:chOff x="6435150" y="1738900"/>
            <a:chExt cx="398522" cy="350700"/>
          </a:xfrm>
        </p:grpSpPr>
        <p:pic>
          <p:nvPicPr>
            <p:cNvPr id="613" name="Shape 613"/>
            <p:cNvPicPr preferRelativeResize="0"/>
            <p:nvPr/>
          </p:nvPicPr>
          <p:blipFill>
            <a:blip r:embed="rId20">
              <a:alphaModFix/>
            </a:blip>
            <a:stretch>
              <a:fillRect/>
            </a:stretch>
          </p:blipFill>
          <p:spPr>
            <a:xfrm>
              <a:off x="6435150" y="1738900"/>
              <a:ext cx="398522" cy="350700"/>
            </a:xfrm>
            <a:prstGeom prst="rect">
              <a:avLst/>
            </a:prstGeom>
            <a:noFill/>
            <a:ln>
              <a:noFill/>
            </a:ln>
          </p:spPr>
        </p:pic>
        <p:pic>
          <p:nvPicPr>
            <p:cNvPr id="614" name="Shape 614"/>
            <p:cNvPicPr preferRelativeResize="0"/>
            <p:nvPr/>
          </p:nvPicPr>
          <p:blipFill>
            <a:blip r:embed="rId23">
              <a:alphaModFix/>
            </a:blip>
            <a:stretch>
              <a:fillRect/>
            </a:stretch>
          </p:blipFill>
          <p:spPr>
            <a:xfrm>
              <a:off x="6498537" y="1837631"/>
              <a:ext cx="271725" cy="218350"/>
            </a:xfrm>
            <a:prstGeom prst="rect">
              <a:avLst/>
            </a:prstGeom>
            <a:noFill/>
            <a:ln>
              <a:noFill/>
            </a:ln>
          </p:spPr>
        </p:pic>
      </p:grpSp>
      <p:grpSp>
        <p:nvGrpSpPr>
          <p:cNvPr id="615" name="Shape 615"/>
          <p:cNvGrpSpPr/>
          <p:nvPr/>
        </p:nvGrpSpPr>
        <p:grpSpPr>
          <a:xfrm>
            <a:off x="9187967" y="1795767"/>
            <a:ext cx="531363" cy="467600"/>
            <a:chOff x="6890975" y="1346825"/>
            <a:chExt cx="398522" cy="350700"/>
          </a:xfrm>
        </p:grpSpPr>
        <p:pic>
          <p:nvPicPr>
            <p:cNvPr id="616" name="Shape 616"/>
            <p:cNvPicPr preferRelativeResize="0"/>
            <p:nvPr/>
          </p:nvPicPr>
          <p:blipFill>
            <a:blip r:embed="rId20">
              <a:alphaModFix/>
            </a:blip>
            <a:stretch>
              <a:fillRect/>
            </a:stretch>
          </p:blipFill>
          <p:spPr>
            <a:xfrm>
              <a:off x="6890975" y="1346825"/>
              <a:ext cx="398522" cy="350700"/>
            </a:xfrm>
            <a:prstGeom prst="rect">
              <a:avLst/>
            </a:prstGeom>
            <a:noFill/>
            <a:ln>
              <a:noFill/>
            </a:ln>
          </p:spPr>
        </p:pic>
        <p:pic>
          <p:nvPicPr>
            <p:cNvPr id="617" name="Shape 617"/>
            <p:cNvPicPr preferRelativeResize="0"/>
            <p:nvPr/>
          </p:nvPicPr>
          <p:blipFill>
            <a:blip r:embed="rId23">
              <a:alphaModFix/>
            </a:blip>
            <a:stretch>
              <a:fillRect/>
            </a:stretch>
          </p:blipFill>
          <p:spPr>
            <a:xfrm>
              <a:off x="6954362" y="1442431"/>
              <a:ext cx="271725" cy="218350"/>
            </a:xfrm>
            <a:prstGeom prst="rect">
              <a:avLst/>
            </a:prstGeom>
            <a:noFill/>
            <a:ln>
              <a:noFill/>
            </a:ln>
          </p:spPr>
        </p:pic>
      </p:grpSp>
      <p:grpSp>
        <p:nvGrpSpPr>
          <p:cNvPr id="618" name="Shape 618"/>
          <p:cNvGrpSpPr/>
          <p:nvPr/>
        </p:nvGrpSpPr>
        <p:grpSpPr>
          <a:xfrm>
            <a:off x="5483553" y="3141433"/>
            <a:ext cx="1318555" cy="1523664"/>
            <a:chOff x="4112665" y="2356075"/>
            <a:chExt cx="988916" cy="1142748"/>
          </a:xfrm>
        </p:grpSpPr>
        <p:pic>
          <p:nvPicPr>
            <p:cNvPr id="619" name="Shape 619"/>
            <p:cNvPicPr preferRelativeResize="0"/>
            <p:nvPr/>
          </p:nvPicPr>
          <p:blipFill>
            <a:blip r:embed="rId19">
              <a:alphaModFix/>
            </a:blip>
            <a:stretch>
              <a:fillRect/>
            </a:stretch>
          </p:blipFill>
          <p:spPr>
            <a:xfrm>
              <a:off x="4112665" y="2356075"/>
              <a:ext cx="988916" cy="1142748"/>
            </a:xfrm>
            <a:prstGeom prst="rect">
              <a:avLst/>
            </a:prstGeom>
            <a:noFill/>
            <a:ln>
              <a:noFill/>
            </a:ln>
          </p:spPr>
        </p:pic>
        <p:pic>
          <p:nvPicPr>
            <p:cNvPr id="620" name="Shape 620"/>
            <p:cNvPicPr preferRelativeResize="0"/>
            <p:nvPr/>
          </p:nvPicPr>
          <p:blipFill>
            <a:blip r:embed="rId20">
              <a:alphaModFix/>
            </a:blip>
            <a:stretch>
              <a:fillRect/>
            </a:stretch>
          </p:blipFill>
          <p:spPr>
            <a:xfrm>
              <a:off x="4167525" y="2561900"/>
              <a:ext cx="398522" cy="350700"/>
            </a:xfrm>
            <a:prstGeom prst="rect">
              <a:avLst/>
            </a:prstGeom>
            <a:noFill/>
            <a:ln>
              <a:noFill/>
            </a:ln>
          </p:spPr>
        </p:pic>
        <p:pic>
          <p:nvPicPr>
            <p:cNvPr id="621" name="Shape 621"/>
            <p:cNvPicPr preferRelativeResize="0"/>
            <p:nvPr/>
          </p:nvPicPr>
          <p:blipFill>
            <a:blip r:embed="rId20">
              <a:alphaModFix/>
            </a:blip>
            <a:stretch>
              <a:fillRect/>
            </a:stretch>
          </p:blipFill>
          <p:spPr>
            <a:xfrm>
              <a:off x="4167525" y="2949600"/>
              <a:ext cx="398522" cy="350700"/>
            </a:xfrm>
            <a:prstGeom prst="rect">
              <a:avLst/>
            </a:prstGeom>
            <a:noFill/>
            <a:ln>
              <a:noFill/>
            </a:ln>
          </p:spPr>
        </p:pic>
        <p:pic>
          <p:nvPicPr>
            <p:cNvPr id="622" name="Shape 622"/>
            <p:cNvPicPr preferRelativeResize="0"/>
            <p:nvPr/>
          </p:nvPicPr>
          <p:blipFill>
            <a:blip r:embed="rId20">
              <a:alphaModFix/>
            </a:blip>
            <a:stretch>
              <a:fillRect/>
            </a:stretch>
          </p:blipFill>
          <p:spPr>
            <a:xfrm>
              <a:off x="4623350" y="2557525"/>
              <a:ext cx="398522" cy="350700"/>
            </a:xfrm>
            <a:prstGeom prst="rect">
              <a:avLst/>
            </a:prstGeom>
            <a:noFill/>
            <a:ln>
              <a:noFill/>
            </a:ln>
          </p:spPr>
        </p:pic>
        <p:pic>
          <p:nvPicPr>
            <p:cNvPr id="623" name="Shape 623"/>
            <p:cNvPicPr preferRelativeResize="0"/>
            <p:nvPr/>
          </p:nvPicPr>
          <p:blipFill>
            <a:blip r:embed="rId20">
              <a:alphaModFix/>
            </a:blip>
            <a:stretch>
              <a:fillRect/>
            </a:stretch>
          </p:blipFill>
          <p:spPr>
            <a:xfrm>
              <a:off x="4623350" y="2945225"/>
              <a:ext cx="398522" cy="350700"/>
            </a:xfrm>
            <a:prstGeom prst="rect">
              <a:avLst/>
            </a:prstGeom>
            <a:noFill/>
            <a:ln>
              <a:noFill/>
            </a:ln>
          </p:spPr>
        </p:pic>
        <p:pic>
          <p:nvPicPr>
            <p:cNvPr id="624" name="Shape 624"/>
            <p:cNvPicPr preferRelativeResize="0"/>
            <p:nvPr/>
          </p:nvPicPr>
          <p:blipFill>
            <a:blip r:embed="rId22">
              <a:alphaModFix/>
            </a:blip>
            <a:stretch>
              <a:fillRect/>
            </a:stretch>
          </p:blipFill>
          <p:spPr>
            <a:xfrm>
              <a:off x="4230928" y="2662887"/>
              <a:ext cx="271721" cy="223200"/>
            </a:xfrm>
            <a:prstGeom prst="rect">
              <a:avLst/>
            </a:prstGeom>
            <a:noFill/>
            <a:ln>
              <a:noFill/>
            </a:ln>
          </p:spPr>
        </p:pic>
        <p:pic>
          <p:nvPicPr>
            <p:cNvPr id="625" name="Shape 625"/>
            <p:cNvPicPr preferRelativeResize="0"/>
            <p:nvPr/>
          </p:nvPicPr>
          <p:blipFill>
            <a:blip r:embed="rId21">
              <a:alphaModFix/>
            </a:blip>
            <a:stretch>
              <a:fillRect/>
            </a:stretch>
          </p:blipFill>
          <p:spPr>
            <a:xfrm>
              <a:off x="4689162" y="3041849"/>
              <a:ext cx="266900" cy="223200"/>
            </a:xfrm>
            <a:prstGeom prst="rect">
              <a:avLst/>
            </a:prstGeom>
            <a:noFill/>
            <a:ln>
              <a:noFill/>
            </a:ln>
          </p:spPr>
        </p:pic>
        <p:pic>
          <p:nvPicPr>
            <p:cNvPr id="626" name="Shape 626"/>
            <p:cNvPicPr preferRelativeResize="0"/>
            <p:nvPr/>
          </p:nvPicPr>
          <p:blipFill>
            <a:blip r:embed="rId23">
              <a:alphaModFix/>
            </a:blip>
            <a:stretch>
              <a:fillRect/>
            </a:stretch>
          </p:blipFill>
          <p:spPr>
            <a:xfrm>
              <a:off x="4686750" y="2654156"/>
              <a:ext cx="271725" cy="218350"/>
            </a:xfrm>
            <a:prstGeom prst="rect">
              <a:avLst/>
            </a:prstGeom>
            <a:noFill/>
            <a:ln>
              <a:noFill/>
            </a:ln>
          </p:spPr>
        </p:pic>
        <p:pic>
          <p:nvPicPr>
            <p:cNvPr id="627" name="Shape 627"/>
            <p:cNvPicPr preferRelativeResize="0"/>
            <p:nvPr/>
          </p:nvPicPr>
          <p:blipFill>
            <a:blip r:embed="rId23">
              <a:alphaModFix/>
            </a:blip>
            <a:stretch>
              <a:fillRect/>
            </a:stretch>
          </p:blipFill>
          <p:spPr>
            <a:xfrm>
              <a:off x="4230925" y="3041856"/>
              <a:ext cx="271725" cy="218350"/>
            </a:xfrm>
            <a:prstGeom prst="rect">
              <a:avLst/>
            </a:prstGeom>
            <a:noFill/>
            <a:ln>
              <a:noFill/>
            </a:ln>
          </p:spPr>
        </p:pic>
      </p:grpSp>
      <p:grpSp>
        <p:nvGrpSpPr>
          <p:cNvPr id="628" name="Shape 628"/>
          <p:cNvGrpSpPr/>
          <p:nvPr/>
        </p:nvGrpSpPr>
        <p:grpSpPr>
          <a:xfrm>
            <a:off x="6997799" y="3133709"/>
            <a:ext cx="1318555" cy="1523664"/>
            <a:chOff x="5248349" y="2350282"/>
            <a:chExt cx="988916" cy="1142748"/>
          </a:xfrm>
        </p:grpSpPr>
        <p:pic>
          <p:nvPicPr>
            <p:cNvPr id="629" name="Shape 629"/>
            <p:cNvPicPr preferRelativeResize="0"/>
            <p:nvPr/>
          </p:nvPicPr>
          <p:blipFill>
            <a:blip r:embed="rId19">
              <a:alphaModFix/>
            </a:blip>
            <a:stretch>
              <a:fillRect/>
            </a:stretch>
          </p:blipFill>
          <p:spPr>
            <a:xfrm>
              <a:off x="5248349" y="2350282"/>
              <a:ext cx="988916" cy="1142748"/>
            </a:xfrm>
            <a:prstGeom prst="rect">
              <a:avLst/>
            </a:prstGeom>
            <a:noFill/>
            <a:ln>
              <a:noFill/>
            </a:ln>
          </p:spPr>
        </p:pic>
        <p:pic>
          <p:nvPicPr>
            <p:cNvPr id="630" name="Shape 630"/>
            <p:cNvPicPr preferRelativeResize="0"/>
            <p:nvPr/>
          </p:nvPicPr>
          <p:blipFill>
            <a:blip r:embed="rId20">
              <a:alphaModFix/>
            </a:blip>
            <a:stretch>
              <a:fillRect/>
            </a:stretch>
          </p:blipFill>
          <p:spPr>
            <a:xfrm>
              <a:off x="5323025" y="2558950"/>
              <a:ext cx="398522" cy="350700"/>
            </a:xfrm>
            <a:prstGeom prst="rect">
              <a:avLst/>
            </a:prstGeom>
            <a:noFill/>
            <a:ln>
              <a:noFill/>
            </a:ln>
          </p:spPr>
        </p:pic>
        <p:pic>
          <p:nvPicPr>
            <p:cNvPr id="631" name="Shape 631"/>
            <p:cNvPicPr preferRelativeResize="0"/>
            <p:nvPr/>
          </p:nvPicPr>
          <p:blipFill>
            <a:blip r:embed="rId20">
              <a:alphaModFix/>
            </a:blip>
            <a:stretch>
              <a:fillRect/>
            </a:stretch>
          </p:blipFill>
          <p:spPr>
            <a:xfrm>
              <a:off x="5323025" y="2946650"/>
              <a:ext cx="398522" cy="350700"/>
            </a:xfrm>
            <a:prstGeom prst="rect">
              <a:avLst/>
            </a:prstGeom>
            <a:noFill/>
            <a:ln>
              <a:noFill/>
            </a:ln>
          </p:spPr>
        </p:pic>
        <p:pic>
          <p:nvPicPr>
            <p:cNvPr id="632" name="Shape 632"/>
            <p:cNvPicPr preferRelativeResize="0"/>
            <p:nvPr/>
          </p:nvPicPr>
          <p:blipFill>
            <a:blip r:embed="rId20">
              <a:alphaModFix/>
            </a:blip>
            <a:stretch>
              <a:fillRect/>
            </a:stretch>
          </p:blipFill>
          <p:spPr>
            <a:xfrm>
              <a:off x="5778850" y="2554575"/>
              <a:ext cx="398522" cy="350700"/>
            </a:xfrm>
            <a:prstGeom prst="rect">
              <a:avLst/>
            </a:prstGeom>
            <a:noFill/>
            <a:ln>
              <a:noFill/>
            </a:ln>
          </p:spPr>
        </p:pic>
        <p:pic>
          <p:nvPicPr>
            <p:cNvPr id="633" name="Shape 633"/>
            <p:cNvPicPr preferRelativeResize="0"/>
            <p:nvPr/>
          </p:nvPicPr>
          <p:blipFill>
            <a:blip r:embed="rId20">
              <a:alphaModFix/>
            </a:blip>
            <a:stretch>
              <a:fillRect/>
            </a:stretch>
          </p:blipFill>
          <p:spPr>
            <a:xfrm>
              <a:off x="5778850" y="2942275"/>
              <a:ext cx="398522" cy="350700"/>
            </a:xfrm>
            <a:prstGeom prst="rect">
              <a:avLst/>
            </a:prstGeom>
            <a:noFill/>
            <a:ln>
              <a:noFill/>
            </a:ln>
          </p:spPr>
        </p:pic>
        <p:pic>
          <p:nvPicPr>
            <p:cNvPr id="634" name="Shape 634"/>
            <p:cNvPicPr preferRelativeResize="0"/>
            <p:nvPr/>
          </p:nvPicPr>
          <p:blipFill>
            <a:blip r:embed="rId23">
              <a:alphaModFix/>
            </a:blip>
            <a:stretch>
              <a:fillRect/>
            </a:stretch>
          </p:blipFill>
          <p:spPr>
            <a:xfrm>
              <a:off x="5386425" y="2654156"/>
              <a:ext cx="271725" cy="218350"/>
            </a:xfrm>
            <a:prstGeom prst="rect">
              <a:avLst/>
            </a:prstGeom>
            <a:noFill/>
            <a:ln>
              <a:noFill/>
            </a:ln>
          </p:spPr>
        </p:pic>
        <p:pic>
          <p:nvPicPr>
            <p:cNvPr id="635" name="Shape 635"/>
            <p:cNvPicPr preferRelativeResize="0"/>
            <p:nvPr/>
          </p:nvPicPr>
          <p:blipFill>
            <a:blip r:embed="rId23">
              <a:alphaModFix/>
            </a:blip>
            <a:stretch>
              <a:fillRect/>
            </a:stretch>
          </p:blipFill>
          <p:spPr>
            <a:xfrm>
              <a:off x="5842250" y="2654156"/>
              <a:ext cx="271725" cy="218350"/>
            </a:xfrm>
            <a:prstGeom prst="rect">
              <a:avLst/>
            </a:prstGeom>
            <a:noFill/>
            <a:ln>
              <a:noFill/>
            </a:ln>
          </p:spPr>
        </p:pic>
        <p:pic>
          <p:nvPicPr>
            <p:cNvPr id="636" name="Shape 636"/>
            <p:cNvPicPr preferRelativeResize="0"/>
            <p:nvPr/>
          </p:nvPicPr>
          <p:blipFill>
            <a:blip r:embed="rId22">
              <a:alphaModFix/>
            </a:blip>
            <a:stretch>
              <a:fillRect/>
            </a:stretch>
          </p:blipFill>
          <p:spPr>
            <a:xfrm>
              <a:off x="5842253" y="3031962"/>
              <a:ext cx="271721" cy="223200"/>
            </a:xfrm>
            <a:prstGeom prst="rect">
              <a:avLst/>
            </a:prstGeom>
            <a:noFill/>
            <a:ln>
              <a:noFill/>
            </a:ln>
          </p:spPr>
        </p:pic>
        <p:pic>
          <p:nvPicPr>
            <p:cNvPr id="637" name="Shape 637"/>
            <p:cNvPicPr preferRelativeResize="0"/>
            <p:nvPr/>
          </p:nvPicPr>
          <p:blipFill>
            <a:blip r:embed="rId21">
              <a:alphaModFix/>
            </a:blip>
            <a:stretch>
              <a:fillRect/>
            </a:stretch>
          </p:blipFill>
          <p:spPr>
            <a:xfrm>
              <a:off x="5388837" y="3039424"/>
              <a:ext cx="266900" cy="223200"/>
            </a:xfrm>
            <a:prstGeom prst="rect">
              <a:avLst/>
            </a:prstGeom>
            <a:noFill/>
            <a:ln>
              <a:noFill/>
            </a:ln>
          </p:spPr>
        </p:pic>
      </p:grpSp>
      <p:grpSp>
        <p:nvGrpSpPr>
          <p:cNvPr id="638" name="Shape 638"/>
          <p:cNvGrpSpPr/>
          <p:nvPr/>
        </p:nvGrpSpPr>
        <p:grpSpPr>
          <a:xfrm>
            <a:off x="8512044" y="3133709"/>
            <a:ext cx="1318555" cy="1523664"/>
            <a:chOff x="6384033" y="2350282"/>
            <a:chExt cx="988916" cy="1142748"/>
          </a:xfrm>
        </p:grpSpPr>
        <p:pic>
          <p:nvPicPr>
            <p:cNvPr id="639" name="Shape 639"/>
            <p:cNvPicPr preferRelativeResize="0"/>
            <p:nvPr/>
          </p:nvPicPr>
          <p:blipFill>
            <a:blip r:embed="rId19">
              <a:alphaModFix/>
            </a:blip>
            <a:stretch>
              <a:fillRect/>
            </a:stretch>
          </p:blipFill>
          <p:spPr>
            <a:xfrm>
              <a:off x="6384033" y="2350282"/>
              <a:ext cx="988916" cy="1142748"/>
            </a:xfrm>
            <a:prstGeom prst="rect">
              <a:avLst/>
            </a:prstGeom>
            <a:noFill/>
            <a:ln>
              <a:noFill/>
            </a:ln>
          </p:spPr>
        </p:pic>
        <p:pic>
          <p:nvPicPr>
            <p:cNvPr id="640" name="Shape 640"/>
            <p:cNvPicPr preferRelativeResize="0"/>
            <p:nvPr/>
          </p:nvPicPr>
          <p:blipFill>
            <a:blip r:embed="rId20">
              <a:alphaModFix/>
            </a:blip>
            <a:stretch>
              <a:fillRect/>
            </a:stretch>
          </p:blipFill>
          <p:spPr>
            <a:xfrm>
              <a:off x="6452325" y="2564550"/>
              <a:ext cx="398522" cy="350700"/>
            </a:xfrm>
            <a:prstGeom prst="rect">
              <a:avLst/>
            </a:prstGeom>
            <a:noFill/>
            <a:ln>
              <a:noFill/>
            </a:ln>
          </p:spPr>
        </p:pic>
        <p:pic>
          <p:nvPicPr>
            <p:cNvPr id="641" name="Shape 641"/>
            <p:cNvPicPr preferRelativeResize="0"/>
            <p:nvPr/>
          </p:nvPicPr>
          <p:blipFill>
            <a:blip r:embed="rId20">
              <a:alphaModFix/>
            </a:blip>
            <a:stretch>
              <a:fillRect/>
            </a:stretch>
          </p:blipFill>
          <p:spPr>
            <a:xfrm>
              <a:off x="6452325" y="2952250"/>
              <a:ext cx="398522" cy="350700"/>
            </a:xfrm>
            <a:prstGeom prst="rect">
              <a:avLst/>
            </a:prstGeom>
            <a:noFill/>
            <a:ln>
              <a:noFill/>
            </a:ln>
          </p:spPr>
        </p:pic>
        <p:pic>
          <p:nvPicPr>
            <p:cNvPr id="642" name="Shape 642"/>
            <p:cNvPicPr preferRelativeResize="0"/>
            <p:nvPr/>
          </p:nvPicPr>
          <p:blipFill>
            <a:blip r:embed="rId20">
              <a:alphaModFix/>
            </a:blip>
            <a:stretch>
              <a:fillRect/>
            </a:stretch>
          </p:blipFill>
          <p:spPr>
            <a:xfrm>
              <a:off x="6908150" y="2560175"/>
              <a:ext cx="398522" cy="350700"/>
            </a:xfrm>
            <a:prstGeom prst="rect">
              <a:avLst/>
            </a:prstGeom>
            <a:noFill/>
            <a:ln>
              <a:noFill/>
            </a:ln>
          </p:spPr>
        </p:pic>
        <p:pic>
          <p:nvPicPr>
            <p:cNvPr id="643" name="Shape 643"/>
            <p:cNvPicPr preferRelativeResize="0"/>
            <p:nvPr/>
          </p:nvPicPr>
          <p:blipFill>
            <a:blip r:embed="rId20">
              <a:alphaModFix/>
            </a:blip>
            <a:stretch>
              <a:fillRect/>
            </a:stretch>
          </p:blipFill>
          <p:spPr>
            <a:xfrm>
              <a:off x="6908150" y="2947875"/>
              <a:ext cx="398522" cy="350700"/>
            </a:xfrm>
            <a:prstGeom prst="rect">
              <a:avLst/>
            </a:prstGeom>
            <a:noFill/>
            <a:ln>
              <a:noFill/>
            </a:ln>
          </p:spPr>
        </p:pic>
        <p:pic>
          <p:nvPicPr>
            <p:cNvPr id="644" name="Shape 644"/>
            <p:cNvPicPr preferRelativeResize="0"/>
            <p:nvPr/>
          </p:nvPicPr>
          <p:blipFill>
            <a:blip r:embed="rId23">
              <a:alphaModFix/>
            </a:blip>
            <a:stretch>
              <a:fillRect/>
            </a:stretch>
          </p:blipFill>
          <p:spPr>
            <a:xfrm>
              <a:off x="6507787" y="2654156"/>
              <a:ext cx="271725" cy="218350"/>
            </a:xfrm>
            <a:prstGeom prst="rect">
              <a:avLst/>
            </a:prstGeom>
            <a:noFill/>
            <a:ln>
              <a:noFill/>
            </a:ln>
          </p:spPr>
        </p:pic>
        <p:pic>
          <p:nvPicPr>
            <p:cNvPr id="645" name="Shape 645"/>
            <p:cNvPicPr preferRelativeResize="0"/>
            <p:nvPr/>
          </p:nvPicPr>
          <p:blipFill>
            <a:blip r:embed="rId23">
              <a:alphaModFix/>
            </a:blip>
            <a:stretch>
              <a:fillRect/>
            </a:stretch>
          </p:blipFill>
          <p:spPr>
            <a:xfrm>
              <a:off x="6971537" y="2654156"/>
              <a:ext cx="271725" cy="218350"/>
            </a:xfrm>
            <a:prstGeom prst="rect">
              <a:avLst/>
            </a:prstGeom>
            <a:noFill/>
            <a:ln>
              <a:noFill/>
            </a:ln>
          </p:spPr>
        </p:pic>
        <p:pic>
          <p:nvPicPr>
            <p:cNvPr id="646" name="Shape 646"/>
            <p:cNvPicPr preferRelativeResize="0"/>
            <p:nvPr/>
          </p:nvPicPr>
          <p:blipFill>
            <a:blip r:embed="rId25">
              <a:alphaModFix/>
            </a:blip>
            <a:stretch>
              <a:fillRect/>
            </a:stretch>
          </p:blipFill>
          <p:spPr>
            <a:xfrm>
              <a:off x="6513393" y="3046650"/>
              <a:ext cx="266925" cy="218393"/>
            </a:xfrm>
            <a:prstGeom prst="rect">
              <a:avLst/>
            </a:prstGeom>
            <a:noFill/>
            <a:ln>
              <a:noFill/>
            </a:ln>
          </p:spPr>
        </p:pic>
        <p:pic>
          <p:nvPicPr>
            <p:cNvPr id="647" name="Shape 647"/>
            <p:cNvPicPr preferRelativeResize="0"/>
            <p:nvPr/>
          </p:nvPicPr>
          <p:blipFill>
            <a:blip r:embed="rId24">
              <a:alphaModFix/>
            </a:blip>
            <a:stretch>
              <a:fillRect/>
            </a:stretch>
          </p:blipFill>
          <p:spPr>
            <a:xfrm>
              <a:off x="6971550" y="3044248"/>
              <a:ext cx="271725" cy="223210"/>
            </a:xfrm>
            <a:prstGeom prst="rect">
              <a:avLst/>
            </a:prstGeom>
            <a:noFill/>
            <a:ln>
              <a:noFill/>
            </a:ln>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Shape 652"/>
          <p:cNvSpPr txBox="1">
            <a:spLocks noGrp="1"/>
          </p:cNvSpPr>
          <p:nvPr>
            <p:ph type="title"/>
          </p:nvPr>
        </p:nvSpPr>
        <p:spPr>
          <a:xfrm>
            <a:off x="179133" y="139333"/>
            <a:ext cx="9524000" cy="467600"/>
          </a:xfrm>
          <a:prstGeom prst="rect">
            <a:avLst/>
          </a:prstGeom>
        </p:spPr>
        <p:txBody>
          <a:bodyPr lIns="121900" tIns="121900" rIns="121900" bIns="121900" anchor="ctr" anchorCtr="0">
            <a:noAutofit/>
          </a:bodyPr>
          <a:lstStyle/>
          <a:p>
            <a:r>
              <a:rPr lang="en"/>
              <a:t>OpenShift runs on your choice of infrastructure</a:t>
            </a:r>
          </a:p>
        </p:txBody>
      </p:sp>
      <p:grpSp>
        <p:nvGrpSpPr>
          <p:cNvPr id="653" name="Shape 653"/>
          <p:cNvGrpSpPr/>
          <p:nvPr/>
        </p:nvGrpSpPr>
        <p:grpSpPr>
          <a:xfrm>
            <a:off x="3493167" y="5477345"/>
            <a:ext cx="7577180" cy="833416"/>
            <a:chOff x="2619874" y="4085195"/>
            <a:chExt cx="5312100" cy="584279"/>
          </a:xfrm>
        </p:grpSpPr>
        <p:pic>
          <p:nvPicPr>
            <p:cNvPr id="654" name="Shape 654"/>
            <p:cNvPicPr preferRelativeResize="0"/>
            <p:nvPr/>
          </p:nvPicPr>
          <p:blipFill>
            <a:blip r:embed="rId3">
              <a:alphaModFix/>
            </a:blip>
            <a:stretch>
              <a:fillRect/>
            </a:stretch>
          </p:blipFill>
          <p:spPr>
            <a:xfrm>
              <a:off x="2619874" y="4085195"/>
              <a:ext cx="5312100" cy="584279"/>
            </a:xfrm>
            <a:prstGeom prst="rect">
              <a:avLst/>
            </a:prstGeom>
            <a:noFill/>
            <a:ln>
              <a:noFill/>
            </a:ln>
          </p:spPr>
        </p:pic>
        <p:pic>
          <p:nvPicPr>
            <p:cNvPr id="655" name="Shape 655"/>
            <p:cNvPicPr preferRelativeResize="0"/>
            <p:nvPr/>
          </p:nvPicPr>
          <p:blipFill>
            <a:blip r:embed="rId4">
              <a:alphaModFix/>
            </a:blip>
            <a:stretch>
              <a:fillRect/>
            </a:stretch>
          </p:blipFill>
          <p:spPr>
            <a:xfrm>
              <a:off x="3725891" y="4177718"/>
              <a:ext cx="3100059" cy="399250"/>
            </a:xfrm>
            <a:prstGeom prst="rect">
              <a:avLst/>
            </a:prstGeom>
            <a:noFill/>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Shape 660"/>
          <p:cNvSpPr txBox="1">
            <a:spLocks noGrp="1"/>
          </p:cNvSpPr>
          <p:nvPr>
            <p:ph type="title"/>
          </p:nvPr>
        </p:nvSpPr>
        <p:spPr>
          <a:xfrm>
            <a:off x="179133" y="139333"/>
            <a:ext cx="9820400" cy="467600"/>
          </a:xfrm>
          <a:prstGeom prst="rect">
            <a:avLst/>
          </a:prstGeom>
        </p:spPr>
        <p:txBody>
          <a:bodyPr lIns="121900" tIns="121900" rIns="121900" bIns="121900" anchor="ctr" anchorCtr="0">
            <a:noAutofit/>
          </a:bodyPr>
          <a:lstStyle/>
          <a:p>
            <a:r>
              <a:rPr lang="en"/>
              <a:t>Nodes are instances of RHEL where apps will run</a:t>
            </a:r>
          </a:p>
        </p:txBody>
      </p:sp>
      <p:pic>
        <p:nvPicPr>
          <p:cNvPr id="661" name="Shape 661"/>
          <p:cNvPicPr preferRelativeResize="0"/>
          <p:nvPr/>
        </p:nvPicPr>
        <p:blipFill>
          <a:blip r:embed="rId3">
            <a:alphaModFix/>
          </a:blip>
          <a:stretch>
            <a:fillRect/>
          </a:stretch>
        </p:blipFill>
        <p:spPr>
          <a:xfrm>
            <a:off x="3493167" y="1334282"/>
            <a:ext cx="6481099" cy="3415265"/>
          </a:xfrm>
          <a:prstGeom prst="rect">
            <a:avLst/>
          </a:prstGeom>
          <a:noFill/>
          <a:ln>
            <a:noFill/>
          </a:ln>
        </p:spPr>
      </p:pic>
      <p:pic>
        <p:nvPicPr>
          <p:cNvPr id="662" name="Shape 662"/>
          <p:cNvPicPr preferRelativeResize="0"/>
          <p:nvPr/>
        </p:nvPicPr>
        <p:blipFill>
          <a:blip r:embed="rId4">
            <a:alphaModFix/>
          </a:blip>
          <a:stretch>
            <a:fillRect/>
          </a:stretch>
        </p:blipFill>
        <p:spPr>
          <a:xfrm>
            <a:off x="6997799" y="3133709"/>
            <a:ext cx="1318555" cy="1523664"/>
          </a:xfrm>
          <a:prstGeom prst="rect">
            <a:avLst/>
          </a:prstGeom>
          <a:noFill/>
          <a:ln>
            <a:noFill/>
          </a:ln>
        </p:spPr>
      </p:pic>
      <p:grpSp>
        <p:nvGrpSpPr>
          <p:cNvPr id="663" name="Shape 663"/>
          <p:cNvGrpSpPr/>
          <p:nvPr/>
        </p:nvGrpSpPr>
        <p:grpSpPr>
          <a:xfrm>
            <a:off x="3493167" y="5477345"/>
            <a:ext cx="7577180" cy="833416"/>
            <a:chOff x="2619874" y="4085195"/>
            <a:chExt cx="5312100" cy="584279"/>
          </a:xfrm>
        </p:grpSpPr>
        <p:pic>
          <p:nvPicPr>
            <p:cNvPr id="664" name="Shape 664"/>
            <p:cNvPicPr preferRelativeResize="0"/>
            <p:nvPr/>
          </p:nvPicPr>
          <p:blipFill>
            <a:blip r:embed="rId5">
              <a:alphaModFix/>
            </a:blip>
            <a:stretch>
              <a:fillRect/>
            </a:stretch>
          </p:blipFill>
          <p:spPr>
            <a:xfrm>
              <a:off x="2619874" y="4085195"/>
              <a:ext cx="5312100" cy="584279"/>
            </a:xfrm>
            <a:prstGeom prst="rect">
              <a:avLst/>
            </a:prstGeom>
            <a:noFill/>
            <a:ln>
              <a:noFill/>
            </a:ln>
          </p:spPr>
        </p:pic>
        <p:pic>
          <p:nvPicPr>
            <p:cNvPr id="665" name="Shape 665"/>
            <p:cNvPicPr preferRelativeResize="0"/>
            <p:nvPr/>
          </p:nvPicPr>
          <p:blipFill>
            <a:blip r:embed="rId6">
              <a:alphaModFix/>
            </a:blip>
            <a:stretch>
              <a:fillRect/>
            </a:stretch>
          </p:blipFill>
          <p:spPr>
            <a:xfrm>
              <a:off x="3725891" y="4177718"/>
              <a:ext cx="3100059" cy="399250"/>
            </a:xfrm>
            <a:prstGeom prst="rect">
              <a:avLst/>
            </a:prstGeom>
            <a:noFill/>
            <a:ln>
              <a:noFill/>
            </a:ln>
          </p:spPr>
        </p:pic>
      </p:grpSp>
      <p:pic>
        <p:nvPicPr>
          <p:cNvPr id="666" name="Shape 666"/>
          <p:cNvPicPr preferRelativeResize="0"/>
          <p:nvPr/>
        </p:nvPicPr>
        <p:blipFill>
          <a:blip r:embed="rId4">
            <a:alphaModFix/>
          </a:blip>
          <a:stretch>
            <a:fillRect/>
          </a:stretch>
        </p:blipFill>
        <p:spPr>
          <a:xfrm>
            <a:off x="5483553" y="1536856"/>
            <a:ext cx="1318555" cy="1523664"/>
          </a:xfrm>
          <a:prstGeom prst="rect">
            <a:avLst/>
          </a:prstGeom>
          <a:noFill/>
          <a:ln>
            <a:noFill/>
          </a:ln>
        </p:spPr>
      </p:pic>
      <p:pic>
        <p:nvPicPr>
          <p:cNvPr id="667" name="Shape 667"/>
          <p:cNvPicPr preferRelativeResize="0"/>
          <p:nvPr/>
        </p:nvPicPr>
        <p:blipFill>
          <a:blip r:embed="rId4">
            <a:alphaModFix/>
          </a:blip>
          <a:stretch>
            <a:fillRect/>
          </a:stretch>
        </p:blipFill>
        <p:spPr>
          <a:xfrm>
            <a:off x="6997799" y="1529132"/>
            <a:ext cx="1318555" cy="1523664"/>
          </a:xfrm>
          <a:prstGeom prst="rect">
            <a:avLst/>
          </a:prstGeom>
          <a:noFill/>
          <a:ln>
            <a:noFill/>
          </a:ln>
        </p:spPr>
      </p:pic>
      <p:pic>
        <p:nvPicPr>
          <p:cNvPr id="668" name="Shape 668"/>
          <p:cNvPicPr preferRelativeResize="0"/>
          <p:nvPr/>
        </p:nvPicPr>
        <p:blipFill>
          <a:blip r:embed="rId4">
            <a:alphaModFix/>
          </a:blip>
          <a:stretch>
            <a:fillRect/>
          </a:stretch>
        </p:blipFill>
        <p:spPr>
          <a:xfrm>
            <a:off x="5483553" y="3141433"/>
            <a:ext cx="1318555" cy="1523664"/>
          </a:xfrm>
          <a:prstGeom prst="rect">
            <a:avLst/>
          </a:prstGeom>
          <a:noFill/>
          <a:ln>
            <a:noFill/>
          </a:ln>
        </p:spPr>
      </p:pic>
      <p:pic>
        <p:nvPicPr>
          <p:cNvPr id="669" name="Shape 669"/>
          <p:cNvPicPr preferRelativeResize="0"/>
          <p:nvPr/>
        </p:nvPicPr>
        <p:blipFill>
          <a:blip r:embed="rId4">
            <a:alphaModFix/>
          </a:blip>
          <a:stretch>
            <a:fillRect/>
          </a:stretch>
        </p:blipFill>
        <p:spPr>
          <a:xfrm>
            <a:off x="8512044" y="1529132"/>
            <a:ext cx="1318555" cy="1523664"/>
          </a:xfrm>
          <a:prstGeom prst="rect">
            <a:avLst/>
          </a:prstGeom>
          <a:noFill/>
          <a:ln>
            <a:noFill/>
          </a:ln>
        </p:spPr>
      </p:pic>
      <p:pic>
        <p:nvPicPr>
          <p:cNvPr id="670" name="Shape 670"/>
          <p:cNvPicPr preferRelativeResize="0"/>
          <p:nvPr/>
        </p:nvPicPr>
        <p:blipFill>
          <a:blip r:embed="rId4">
            <a:alphaModFix/>
          </a:blip>
          <a:stretch>
            <a:fillRect/>
          </a:stretch>
        </p:blipFill>
        <p:spPr>
          <a:xfrm>
            <a:off x="8512044" y="3133709"/>
            <a:ext cx="1318555" cy="152366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pic>
        <p:nvPicPr>
          <p:cNvPr id="675" name="Shape 675"/>
          <p:cNvPicPr preferRelativeResize="0"/>
          <p:nvPr/>
        </p:nvPicPr>
        <p:blipFill>
          <a:blip r:embed="rId3">
            <a:alphaModFix/>
          </a:blip>
          <a:stretch>
            <a:fillRect/>
          </a:stretch>
        </p:blipFill>
        <p:spPr>
          <a:xfrm>
            <a:off x="1413665" y="1053468"/>
            <a:ext cx="9626000" cy="4984433"/>
          </a:xfrm>
          <a:prstGeom prst="rect">
            <a:avLst/>
          </a:prstGeom>
          <a:noFill/>
          <a:ln>
            <a:noFill/>
          </a:ln>
        </p:spPr>
      </p:pic>
      <p:sp>
        <p:nvSpPr>
          <p:cNvPr id="676" name="Shape 676"/>
          <p:cNvSpPr txBox="1">
            <a:spLocks noGrp="1"/>
          </p:cNvSpPr>
          <p:nvPr>
            <p:ph type="title"/>
          </p:nvPr>
        </p:nvSpPr>
        <p:spPr>
          <a:xfrm>
            <a:off x="179133" y="139333"/>
            <a:ext cx="9626000" cy="467600"/>
          </a:xfrm>
          <a:prstGeom prst="rect">
            <a:avLst/>
          </a:prstGeom>
        </p:spPr>
        <p:txBody>
          <a:bodyPr lIns="121900" tIns="121900" rIns="121900" bIns="121900" anchor="ctr" anchorCtr="0">
            <a:noAutofit/>
          </a:bodyPr>
          <a:lstStyle/>
          <a:p>
            <a:r>
              <a:rPr lang="en"/>
              <a:t>Apps and components run in containers</a:t>
            </a:r>
          </a:p>
        </p:txBody>
      </p:sp>
      <p:sp>
        <p:nvSpPr>
          <p:cNvPr id="677" name="Shape 677"/>
          <p:cNvSpPr txBox="1"/>
          <p:nvPr/>
        </p:nvSpPr>
        <p:spPr>
          <a:xfrm>
            <a:off x="1527900" y="1538433"/>
            <a:ext cx="1707600" cy="815600"/>
          </a:xfrm>
          <a:prstGeom prst="rect">
            <a:avLst/>
          </a:prstGeom>
          <a:noFill/>
          <a:ln>
            <a:noFill/>
          </a:ln>
        </p:spPr>
        <p:txBody>
          <a:bodyPr lIns="121900" tIns="121900" rIns="121900" bIns="121900" anchor="t" anchorCtr="0">
            <a:noAutofit/>
          </a:bodyPr>
          <a:lstStyle/>
          <a:p>
            <a:r>
              <a:rPr lang="en" sz="2400" b="1" kern="0">
                <a:solidFill>
                  <a:srgbClr val="FFFFFF"/>
                </a:solidFill>
                <a:latin typeface="Proxima Nova"/>
                <a:ea typeface="Proxima Nova"/>
                <a:cs typeface="Proxima Nova"/>
                <a:sym typeface="Proxima Nova"/>
              </a:rPr>
              <a:t>Container Image</a:t>
            </a:r>
          </a:p>
        </p:txBody>
      </p:sp>
      <p:sp>
        <p:nvSpPr>
          <p:cNvPr id="678" name="Shape 678"/>
          <p:cNvSpPr txBox="1"/>
          <p:nvPr/>
        </p:nvSpPr>
        <p:spPr>
          <a:xfrm>
            <a:off x="1527900" y="3038500"/>
            <a:ext cx="1707600" cy="467600"/>
          </a:xfrm>
          <a:prstGeom prst="rect">
            <a:avLst/>
          </a:prstGeom>
          <a:noFill/>
          <a:ln>
            <a:noFill/>
          </a:ln>
        </p:spPr>
        <p:txBody>
          <a:bodyPr lIns="121900" tIns="121900" rIns="121900" bIns="121900" anchor="t" anchorCtr="0">
            <a:noAutofit/>
          </a:bodyPr>
          <a:lstStyle/>
          <a:p>
            <a:r>
              <a:rPr lang="en" sz="2400" b="1" kern="0">
                <a:solidFill>
                  <a:srgbClr val="FFFFFF"/>
                </a:solidFill>
                <a:latin typeface="Proxima Nova"/>
                <a:ea typeface="Proxima Nova"/>
                <a:cs typeface="Proxima Nova"/>
                <a:sym typeface="Proxima Nova"/>
              </a:rPr>
              <a:t>Container</a:t>
            </a:r>
          </a:p>
        </p:txBody>
      </p:sp>
      <p:sp>
        <p:nvSpPr>
          <p:cNvPr id="679" name="Shape 679"/>
          <p:cNvSpPr txBox="1"/>
          <p:nvPr/>
        </p:nvSpPr>
        <p:spPr>
          <a:xfrm>
            <a:off x="1588033" y="4604600"/>
            <a:ext cx="810000" cy="467600"/>
          </a:xfrm>
          <a:prstGeom prst="rect">
            <a:avLst/>
          </a:prstGeom>
          <a:noFill/>
          <a:ln>
            <a:noFill/>
          </a:ln>
        </p:spPr>
        <p:txBody>
          <a:bodyPr lIns="121900" tIns="121900" rIns="121900" bIns="121900" anchor="t" anchorCtr="0">
            <a:noAutofit/>
          </a:bodyPr>
          <a:lstStyle/>
          <a:p>
            <a:r>
              <a:rPr lang="en" sz="2400" b="1" kern="0">
                <a:solidFill>
                  <a:srgbClr val="FFFFFF"/>
                </a:solidFill>
                <a:latin typeface="Proxima Nova"/>
                <a:ea typeface="Proxima Nova"/>
                <a:cs typeface="Proxima Nova"/>
                <a:sym typeface="Proxima Nova"/>
              </a:rPr>
              <a:t>Pod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Shape 684"/>
          <p:cNvSpPr txBox="1">
            <a:spLocks noGrp="1"/>
          </p:cNvSpPr>
          <p:nvPr>
            <p:ph type="title"/>
          </p:nvPr>
        </p:nvSpPr>
        <p:spPr>
          <a:xfrm>
            <a:off x="179133" y="139333"/>
            <a:ext cx="11530400" cy="467600"/>
          </a:xfrm>
          <a:prstGeom prst="rect">
            <a:avLst/>
          </a:prstGeom>
        </p:spPr>
        <p:txBody>
          <a:bodyPr lIns="121900" tIns="121900" rIns="121900" bIns="121900" anchor="ctr" anchorCtr="0">
            <a:noAutofit/>
          </a:bodyPr>
          <a:lstStyle/>
          <a:p>
            <a:r>
              <a:rPr lang="en"/>
              <a:t>Pods are the orchestrated unit in OpenShift</a:t>
            </a:r>
          </a:p>
        </p:txBody>
      </p:sp>
      <p:pic>
        <p:nvPicPr>
          <p:cNvPr id="685" name="Shape 685"/>
          <p:cNvPicPr preferRelativeResize="0"/>
          <p:nvPr/>
        </p:nvPicPr>
        <p:blipFill>
          <a:blip r:embed="rId3">
            <a:alphaModFix/>
          </a:blip>
          <a:stretch>
            <a:fillRect/>
          </a:stretch>
        </p:blipFill>
        <p:spPr>
          <a:xfrm>
            <a:off x="2674702" y="530349"/>
            <a:ext cx="7027599" cy="57972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Shape 690"/>
          <p:cNvSpPr txBox="1">
            <a:spLocks noGrp="1"/>
          </p:cNvSpPr>
          <p:nvPr>
            <p:ph type="title"/>
          </p:nvPr>
        </p:nvSpPr>
        <p:spPr>
          <a:xfrm>
            <a:off x="179133" y="139333"/>
            <a:ext cx="6143200" cy="467600"/>
          </a:xfrm>
          <a:prstGeom prst="rect">
            <a:avLst/>
          </a:prstGeom>
        </p:spPr>
        <p:txBody>
          <a:bodyPr lIns="121900" tIns="121900" rIns="121900" bIns="121900" anchor="ctr" anchorCtr="0">
            <a:noAutofit/>
          </a:bodyPr>
          <a:lstStyle/>
          <a:p>
            <a:r>
              <a:rPr lang="en"/>
              <a:t>Masters are the Control Plane</a:t>
            </a:r>
          </a:p>
        </p:txBody>
      </p:sp>
      <p:pic>
        <p:nvPicPr>
          <p:cNvPr id="691" name="Shape 691"/>
          <p:cNvPicPr preferRelativeResize="0"/>
          <p:nvPr/>
        </p:nvPicPr>
        <p:blipFill>
          <a:blip r:embed="rId3">
            <a:alphaModFix/>
          </a:blip>
          <a:stretch>
            <a:fillRect/>
          </a:stretch>
        </p:blipFill>
        <p:spPr>
          <a:xfrm>
            <a:off x="3493167" y="1334282"/>
            <a:ext cx="6481099" cy="3415265"/>
          </a:xfrm>
          <a:prstGeom prst="rect">
            <a:avLst/>
          </a:prstGeom>
          <a:noFill/>
          <a:ln>
            <a:noFill/>
          </a:ln>
        </p:spPr>
      </p:pic>
      <p:pic>
        <p:nvPicPr>
          <p:cNvPr id="692" name="Shape 692"/>
          <p:cNvPicPr preferRelativeResize="0"/>
          <p:nvPr/>
        </p:nvPicPr>
        <p:blipFill>
          <a:blip r:embed="rId4">
            <a:alphaModFix/>
          </a:blip>
          <a:stretch>
            <a:fillRect/>
          </a:stretch>
        </p:blipFill>
        <p:spPr>
          <a:xfrm>
            <a:off x="6997799" y="3133709"/>
            <a:ext cx="1318555" cy="1523664"/>
          </a:xfrm>
          <a:prstGeom prst="rect">
            <a:avLst/>
          </a:prstGeom>
          <a:noFill/>
          <a:ln>
            <a:noFill/>
          </a:ln>
        </p:spPr>
      </p:pic>
      <p:grpSp>
        <p:nvGrpSpPr>
          <p:cNvPr id="693" name="Shape 693"/>
          <p:cNvGrpSpPr/>
          <p:nvPr/>
        </p:nvGrpSpPr>
        <p:grpSpPr>
          <a:xfrm>
            <a:off x="3493167" y="5477345"/>
            <a:ext cx="7577180" cy="833416"/>
            <a:chOff x="2619874" y="4085195"/>
            <a:chExt cx="5312100" cy="584279"/>
          </a:xfrm>
        </p:grpSpPr>
        <p:pic>
          <p:nvPicPr>
            <p:cNvPr id="694" name="Shape 694"/>
            <p:cNvPicPr preferRelativeResize="0"/>
            <p:nvPr/>
          </p:nvPicPr>
          <p:blipFill>
            <a:blip r:embed="rId5">
              <a:alphaModFix/>
            </a:blip>
            <a:stretch>
              <a:fillRect/>
            </a:stretch>
          </p:blipFill>
          <p:spPr>
            <a:xfrm>
              <a:off x="2619874" y="4085195"/>
              <a:ext cx="5312100" cy="584279"/>
            </a:xfrm>
            <a:prstGeom prst="rect">
              <a:avLst/>
            </a:prstGeom>
            <a:noFill/>
            <a:ln>
              <a:noFill/>
            </a:ln>
          </p:spPr>
        </p:pic>
        <p:pic>
          <p:nvPicPr>
            <p:cNvPr id="695" name="Shape 695"/>
            <p:cNvPicPr preferRelativeResize="0"/>
            <p:nvPr/>
          </p:nvPicPr>
          <p:blipFill>
            <a:blip r:embed="rId6">
              <a:alphaModFix/>
            </a:blip>
            <a:stretch>
              <a:fillRect/>
            </a:stretch>
          </p:blipFill>
          <p:spPr>
            <a:xfrm>
              <a:off x="3725891" y="4177718"/>
              <a:ext cx="3100059" cy="399250"/>
            </a:xfrm>
            <a:prstGeom prst="rect">
              <a:avLst/>
            </a:prstGeom>
            <a:noFill/>
            <a:ln>
              <a:noFill/>
            </a:ln>
          </p:spPr>
        </p:pic>
      </p:grpSp>
      <p:pic>
        <p:nvPicPr>
          <p:cNvPr id="696" name="Shape 696"/>
          <p:cNvPicPr preferRelativeResize="0"/>
          <p:nvPr/>
        </p:nvPicPr>
        <p:blipFill>
          <a:blip r:embed="rId4">
            <a:alphaModFix/>
          </a:blip>
          <a:stretch>
            <a:fillRect/>
          </a:stretch>
        </p:blipFill>
        <p:spPr>
          <a:xfrm>
            <a:off x="5483553" y="1536856"/>
            <a:ext cx="1318555" cy="1523664"/>
          </a:xfrm>
          <a:prstGeom prst="rect">
            <a:avLst/>
          </a:prstGeom>
          <a:noFill/>
          <a:ln>
            <a:noFill/>
          </a:ln>
        </p:spPr>
      </p:pic>
      <p:pic>
        <p:nvPicPr>
          <p:cNvPr id="697" name="Shape 697"/>
          <p:cNvPicPr preferRelativeResize="0"/>
          <p:nvPr/>
        </p:nvPicPr>
        <p:blipFill>
          <a:blip r:embed="rId4">
            <a:alphaModFix/>
          </a:blip>
          <a:stretch>
            <a:fillRect/>
          </a:stretch>
        </p:blipFill>
        <p:spPr>
          <a:xfrm>
            <a:off x="6997799" y="1529132"/>
            <a:ext cx="1318555" cy="1523664"/>
          </a:xfrm>
          <a:prstGeom prst="rect">
            <a:avLst/>
          </a:prstGeom>
          <a:noFill/>
          <a:ln>
            <a:noFill/>
          </a:ln>
        </p:spPr>
      </p:pic>
      <p:pic>
        <p:nvPicPr>
          <p:cNvPr id="698" name="Shape 698"/>
          <p:cNvPicPr preferRelativeResize="0"/>
          <p:nvPr/>
        </p:nvPicPr>
        <p:blipFill>
          <a:blip r:embed="rId4">
            <a:alphaModFix/>
          </a:blip>
          <a:stretch>
            <a:fillRect/>
          </a:stretch>
        </p:blipFill>
        <p:spPr>
          <a:xfrm>
            <a:off x="5483553" y="3141433"/>
            <a:ext cx="1318555" cy="1523664"/>
          </a:xfrm>
          <a:prstGeom prst="rect">
            <a:avLst/>
          </a:prstGeom>
          <a:noFill/>
          <a:ln>
            <a:noFill/>
          </a:ln>
        </p:spPr>
      </p:pic>
      <p:pic>
        <p:nvPicPr>
          <p:cNvPr id="699" name="Shape 699"/>
          <p:cNvPicPr preferRelativeResize="0"/>
          <p:nvPr/>
        </p:nvPicPr>
        <p:blipFill>
          <a:blip r:embed="rId4">
            <a:alphaModFix/>
          </a:blip>
          <a:stretch>
            <a:fillRect/>
          </a:stretch>
        </p:blipFill>
        <p:spPr>
          <a:xfrm>
            <a:off x="8512044" y="1529132"/>
            <a:ext cx="1318555" cy="1523664"/>
          </a:xfrm>
          <a:prstGeom prst="rect">
            <a:avLst/>
          </a:prstGeom>
          <a:noFill/>
          <a:ln>
            <a:noFill/>
          </a:ln>
        </p:spPr>
      </p:pic>
      <p:pic>
        <p:nvPicPr>
          <p:cNvPr id="700" name="Shape 700"/>
          <p:cNvPicPr preferRelativeResize="0"/>
          <p:nvPr/>
        </p:nvPicPr>
        <p:blipFill>
          <a:blip r:embed="rId4">
            <a:alphaModFix/>
          </a:blip>
          <a:stretch>
            <a:fillRect/>
          </a:stretch>
        </p:blipFill>
        <p:spPr>
          <a:xfrm>
            <a:off x="8512044" y="3133709"/>
            <a:ext cx="1318555" cy="1523664"/>
          </a:xfrm>
          <a:prstGeom prst="rect">
            <a:avLst/>
          </a:prstGeom>
          <a:noFill/>
          <a:ln>
            <a:noFill/>
          </a:ln>
        </p:spPr>
      </p:pic>
      <p:pic>
        <p:nvPicPr>
          <p:cNvPr id="701" name="Shape 701"/>
          <p:cNvPicPr preferRelativeResize="0"/>
          <p:nvPr/>
        </p:nvPicPr>
        <p:blipFill>
          <a:blip r:embed="rId7">
            <a:alphaModFix/>
          </a:blip>
          <a:stretch>
            <a:fillRect/>
          </a:stretch>
        </p:blipFill>
        <p:spPr>
          <a:xfrm>
            <a:off x="3603437" y="1536897"/>
            <a:ext cx="1748039" cy="312056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Shape 706"/>
          <p:cNvSpPr txBox="1">
            <a:spLocks noGrp="1"/>
          </p:cNvSpPr>
          <p:nvPr>
            <p:ph type="title"/>
          </p:nvPr>
        </p:nvSpPr>
        <p:spPr>
          <a:xfrm>
            <a:off x="179133" y="139333"/>
            <a:ext cx="6143200" cy="467600"/>
          </a:xfrm>
          <a:prstGeom prst="rect">
            <a:avLst/>
          </a:prstGeom>
        </p:spPr>
        <p:txBody>
          <a:bodyPr lIns="121900" tIns="121900" rIns="121900" bIns="121900" anchor="ctr" anchorCtr="0">
            <a:noAutofit/>
          </a:bodyPr>
          <a:lstStyle/>
          <a:p>
            <a:r>
              <a:rPr lang="en"/>
              <a:t>API and Authentication</a:t>
            </a:r>
          </a:p>
        </p:txBody>
      </p:sp>
      <p:pic>
        <p:nvPicPr>
          <p:cNvPr id="707" name="Shape 707"/>
          <p:cNvPicPr preferRelativeResize="0"/>
          <p:nvPr/>
        </p:nvPicPr>
        <p:blipFill>
          <a:blip r:embed="rId3">
            <a:alphaModFix/>
          </a:blip>
          <a:stretch>
            <a:fillRect/>
          </a:stretch>
        </p:blipFill>
        <p:spPr>
          <a:xfrm>
            <a:off x="3493167" y="1334282"/>
            <a:ext cx="6481099" cy="3415265"/>
          </a:xfrm>
          <a:prstGeom prst="rect">
            <a:avLst/>
          </a:prstGeom>
          <a:noFill/>
          <a:ln>
            <a:noFill/>
          </a:ln>
        </p:spPr>
      </p:pic>
      <p:pic>
        <p:nvPicPr>
          <p:cNvPr id="708" name="Shape 708"/>
          <p:cNvPicPr preferRelativeResize="0"/>
          <p:nvPr/>
        </p:nvPicPr>
        <p:blipFill>
          <a:blip r:embed="rId4">
            <a:alphaModFix/>
          </a:blip>
          <a:stretch>
            <a:fillRect/>
          </a:stretch>
        </p:blipFill>
        <p:spPr>
          <a:xfrm>
            <a:off x="6997799" y="3133709"/>
            <a:ext cx="1318555" cy="1523664"/>
          </a:xfrm>
          <a:prstGeom prst="rect">
            <a:avLst/>
          </a:prstGeom>
          <a:noFill/>
          <a:ln>
            <a:noFill/>
          </a:ln>
        </p:spPr>
      </p:pic>
      <p:grpSp>
        <p:nvGrpSpPr>
          <p:cNvPr id="709" name="Shape 709"/>
          <p:cNvGrpSpPr/>
          <p:nvPr/>
        </p:nvGrpSpPr>
        <p:grpSpPr>
          <a:xfrm>
            <a:off x="3493167" y="5477345"/>
            <a:ext cx="7577180" cy="833416"/>
            <a:chOff x="2619874" y="4085195"/>
            <a:chExt cx="5312100" cy="584279"/>
          </a:xfrm>
        </p:grpSpPr>
        <p:pic>
          <p:nvPicPr>
            <p:cNvPr id="710" name="Shape 710"/>
            <p:cNvPicPr preferRelativeResize="0"/>
            <p:nvPr/>
          </p:nvPicPr>
          <p:blipFill>
            <a:blip r:embed="rId5">
              <a:alphaModFix/>
            </a:blip>
            <a:stretch>
              <a:fillRect/>
            </a:stretch>
          </p:blipFill>
          <p:spPr>
            <a:xfrm>
              <a:off x="2619874" y="4085195"/>
              <a:ext cx="5312100" cy="584279"/>
            </a:xfrm>
            <a:prstGeom prst="rect">
              <a:avLst/>
            </a:prstGeom>
            <a:noFill/>
            <a:ln>
              <a:noFill/>
            </a:ln>
          </p:spPr>
        </p:pic>
        <p:pic>
          <p:nvPicPr>
            <p:cNvPr id="711" name="Shape 711"/>
            <p:cNvPicPr preferRelativeResize="0"/>
            <p:nvPr/>
          </p:nvPicPr>
          <p:blipFill>
            <a:blip r:embed="rId6">
              <a:alphaModFix/>
            </a:blip>
            <a:stretch>
              <a:fillRect/>
            </a:stretch>
          </p:blipFill>
          <p:spPr>
            <a:xfrm>
              <a:off x="3725891" y="4177718"/>
              <a:ext cx="3100059" cy="399250"/>
            </a:xfrm>
            <a:prstGeom prst="rect">
              <a:avLst/>
            </a:prstGeom>
            <a:noFill/>
            <a:ln>
              <a:noFill/>
            </a:ln>
          </p:spPr>
        </p:pic>
      </p:grpSp>
      <p:pic>
        <p:nvPicPr>
          <p:cNvPr id="712" name="Shape 712"/>
          <p:cNvPicPr preferRelativeResize="0"/>
          <p:nvPr/>
        </p:nvPicPr>
        <p:blipFill>
          <a:blip r:embed="rId4">
            <a:alphaModFix/>
          </a:blip>
          <a:stretch>
            <a:fillRect/>
          </a:stretch>
        </p:blipFill>
        <p:spPr>
          <a:xfrm>
            <a:off x="5483553" y="1536856"/>
            <a:ext cx="1318555" cy="1523664"/>
          </a:xfrm>
          <a:prstGeom prst="rect">
            <a:avLst/>
          </a:prstGeom>
          <a:noFill/>
          <a:ln>
            <a:noFill/>
          </a:ln>
        </p:spPr>
      </p:pic>
      <p:pic>
        <p:nvPicPr>
          <p:cNvPr id="713" name="Shape 713"/>
          <p:cNvPicPr preferRelativeResize="0"/>
          <p:nvPr/>
        </p:nvPicPr>
        <p:blipFill>
          <a:blip r:embed="rId4">
            <a:alphaModFix/>
          </a:blip>
          <a:stretch>
            <a:fillRect/>
          </a:stretch>
        </p:blipFill>
        <p:spPr>
          <a:xfrm>
            <a:off x="6997799" y="1529132"/>
            <a:ext cx="1318555" cy="1523664"/>
          </a:xfrm>
          <a:prstGeom prst="rect">
            <a:avLst/>
          </a:prstGeom>
          <a:noFill/>
          <a:ln>
            <a:noFill/>
          </a:ln>
        </p:spPr>
      </p:pic>
      <p:pic>
        <p:nvPicPr>
          <p:cNvPr id="714" name="Shape 714"/>
          <p:cNvPicPr preferRelativeResize="0"/>
          <p:nvPr/>
        </p:nvPicPr>
        <p:blipFill>
          <a:blip r:embed="rId4">
            <a:alphaModFix/>
          </a:blip>
          <a:stretch>
            <a:fillRect/>
          </a:stretch>
        </p:blipFill>
        <p:spPr>
          <a:xfrm>
            <a:off x="5483553" y="3141433"/>
            <a:ext cx="1318555" cy="1523664"/>
          </a:xfrm>
          <a:prstGeom prst="rect">
            <a:avLst/>
          </a:prstGeom>
          <a:noFill/>
          <a:ln>
            <a:noFill/>
          </a:ln>
        </p:spPr>
      </p:pic>
      <p:pic>
        <p:nvPicPr>
          <p:cNvPr id="715" name="Shape 715"/>
          <p:cNvPicPr preferRelativeResize="0"/>
          <p:nvPr/>
        </p:nvPicPr>
        <p:blipFill>
          <a:blip r:embed="rId4">
            <a:alphaModFix/>
          </a:blip>
          <a:stretch>
            <a:fillRect/>
          </a:stretch>
        </p:blipFill>
        <p:spPr>
          <a:xfrm>
            <a:off x="8512044" y="1529132"/>
            <a:ext cx="1318555" cy="1523664"/>
          </a:xfrm>
          <a:prstGeom prst="rect">
            <a:avLst/>
          </a:prstGeom>
          <a:noFill/>
          <a:ln>
            <a:noFill/>
          </a:ln>
        </p:spPr>
      </p:pic>
      <p:pic>
        <p:nvPicPr>
          <p:cNvPr id="716" name="Shape 716"/>
          <p:cNvPicPr preferRelativeResize="0"/>
          <p:nvPr/>
        </p:nvPicPr>
        <p:blipFill>
          <a:blip r:embed="rId4">
            <a:alphaModFix/>
          </a:blip>
          <a:stretch>
            <a:fillRect/>
          </a:stretch>
        </p:blipFill>
        <p:spPr>
          <a:xfrm>
            <a:off x="8512044" y="3133709"/>
            <a:ext cx="1318555" cy="1523664"/>
          </a:xfrm>
          <a:prstGeom prst="rect">
            <a:avLst/>
          </a:prstGeom>
          <a:noFill/>
          <a:ln>
            <a:noFill/>
          </a:ln>
        </p:spPr>
      </p:pic>
      <p:pic>
        <p:nvPicPr>
          <p:cNvPr id="717" name="Shape 717"/>
          <p:cNvPicPr preferRelativeResize="0"/>
          <p:nvPr/>
        </p:nvPicPr>
        <p:blipFill>
          <a:blip r:embed="rId7">
            <a:alphaModFix/>
          </a:blip>
          <a:stretch>
            <a:fillRect/>
          </a:stretch>
        </p:blipFill>
        <p:spPr>
          <a:xfrm>
            <a:off x="3603437" y="1536897"/>
            <a:ext cx="1748039" cy="3120564"/>
          </a:xfrm>
          <a:prstGeom prst="rect">
            <a:avLst/>
          </a:prstGeom>
          <a:noFill/>
          <a:ln>
            <a:noFill/>
          </a:ln>
        </p:spPr>
      </p:pic>
      <p:pic>
        <p:nvPicPr>
          <p:cNvPr id="718" name="Shape 718"/>
          <p:cNvPicPr preferRelativeResize="0"/>
          <p:nvPr/>
        </p:nvPicPr>
        <p:blipFill>
          <a:blip r:embed="rId8">
            <a:alphaModFix/>
          </a:blip>
          <a:stretch>
            <a:fillRect/>
          </a:stretch>
        </p:blipFill>
        <p:spPr>
          <a:xfrm>
            <a:off x="3693424" y="1977375"/>
            <a:ext cx="1568195" cy="42193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Shape 723"/>
          <p:cNvSpPr txBox="1">
            <a:spLocks noGrp="1"/>
          </p:cNvSpPr>
          <p:nvPr>
            <p:ph type="title"/>
          </p:nvPr>
        </p:nvSpPr>
        <p:spPr>
          <a:xfrm>
            <a:off x="179133" y="139333"/>
            <a:ext cx="6143200" cy="467600"/>
          </a:xfrm>
          <a:prstGeom prst="rect">
            <a:avLst/>
          </a:prstGeom>
        </p:spPr>
        <p:txBody>
          <a:bodyPr lIns="121900" tIns="121900" rIns="121900" bIns="121900" anchor="ctr" anchorCtr="0">
            <a:noAutofit/>
          </a:bodyPr>
          <a:lstStyle/>
          <a:p>
            <a:r>
              <a:rPr lang="en"/>
              <a:t>Desired and Current State</a:t>
            </a:r>
          </a:p>
        </p:txBody>
      </p:sp>
      <p:pic>
        <p:nvPicPr>
          <p:cNvPr id="724" name="Shape 724"/>
          <p:cNvPicPr preferRelativeResize="0"/>
          <p:nvPr/>
        </p:nvPicPr>
        <p:blipFill>
          <a:blip r:embed="rId3">
            <a:alphaModFix/>
          </a:blip>
          <a:stretch>
            <a:fillRect/>
          </a:stretch>
        </p:blipFill>
        <p:spPr>
          <a:xfrm>
            <a:off x="3493167" y="1334282"/>
            <a:ext cx="6481099" cy="3415265"/>
          </a:xfrm>
          <a:prstGeom prst="rect">
            <a:avLst/>
          </a:prstGeom>
          <a:noFill/>
          <a:ln>
            <a:noFill/>
          </a:ln>
        </p:spPr>
      </p:pic>
      <p:pic>
        <p:nvPicPr>
          <p:cNvPr id="725" name="Shape 725"/>
          <p:cNvPicPr preferRelativeResize="0"/>
          <p:nvPr/>
        </p:nvPicPr>
        <p:blipFill>
          <a:blip r:embed="rId4">
            <a:alphaModFix/>
          </a:blip>
          <a:stretch>
            <a:fillRect/>
          </a:stretch>
        </p:blipFill>
        <p:spPr>
          <a:xfrm>
            <a:off x="6997799" y="3133709"/>
            <a:ext cx="1318555" cy="1523664"/>
          </a:xfrm>
          <a:prstGeom prst="rect">
            <a:avLst/>
          </a:prstGeom>
          <a:noFill/>
          <a:ln>
            <a:noFill/>
          </a:ln>
        </p:spPr>
      </p:pic>
      <p:grpSp>
        <p:nvGrpSpPr>
          <p:cNvPr id="726" name="Shape 726"/>
          <p:cNvGrpSpPr/>
          <p:nvPr/>
        </p:nvGrpSpPr>
        <p:grpSpPr>
          <a:xfrm>
            <a:off x="3493167" y="5477345"/>
            <a:ext cx="7577180" cy="833416"/>
            <a:chOff x="2619874" y="4085195"/>
            <a:chExt cx="5312100" cy="584279"/>
          </a:xfrm>
        </p:grpSpPr>
        <p:pic>
          <p:nvPicPr>
            <p:cNvPr id="727" name="Shape 727"/>
            <p:cNvPicPr preferRelativeResize="0"/>
            <p:nvPr/>
          </p:nvPicPr>
          <p:blipFill>
            <a:blip r:embed="rId5">
              <a:alphaModFix/>
            </a:blip>
            <a:stretch>
              <a:fillRect/>
            </a:stretch>
          </p:blipFill>
          <p:spPr>
            <a:xfrm>
              <a:off x="2619874" y="4085195"/>
              <a:ext cx="5312100" cy="584279"/>
            </a:xfrm>
            <a:prstGeom prst="rect">
              <a:avLst/>
            </a:prstGeom>
            <a:noFill/>
            <a:ln>
              <a:noFill/>
            </a:ln>
          </p:spPr>
        </p:pic>
        <p:pic>
          <p:nvPicPr>
            <p:cNvPr id="728" name="Shape 728"/>
            <p:cNvPicPr preferRelativeResize="0"/>
            <p:nvPr/>
          </p:nvPicPr>
          <p:blipFill>
            <a:blip r:embed="rId6">
              <a:alphaModFix/>
            </a:blip>
            <a:stretch>
              <a:fillRect/>
            </a:stretch>
          </p:blipFill>
          <p:spPr>
            <a:xfrm>
              <a:off x="3725891" y="4177718"/>
              <a:ext cx="3100059" cy="399250"/>
            </a:xfrm>
            <a:prstGeom prst="rect">
              <a:avLst/>
            </a:prstGeom>
            <a:noFill/>
            <a:ln>
              <a:noFill/>
            </a:ln>
          </p:spPr>
        </p:pic>
      </p:grpSp>
      <p:pic>
        <p:nvPicPr>
          <p:cNvPr id="729" name="Shape 729"/>
          <p:cNvPicPr preferRelativeResize="0"/>
          <p:nvPr/>
        </p:nvPicPr>
        <p:blipFill>
          <a:blip r:embed="rId4">
            <a:alphaModFix/>
          </a:blip>
          <a:stretch>
            <a:fillRect/>
          </a:stretch>
        </p:blipFill>
        <p:spPr>
          <a:xfrm>
            <a:off x="5483553" y="1536856"/>
            <a:ext cx="1318555" cy="1523664"/>
          </a:xfrm>
          <a:prstGeom prst="rect">
            <a:avLst/>
          </a:prstGeom>
          <a:noFill/>
          <a:ln>
            <a:noFill/>
          </a:ln>
        </p:spPr>
      </p:pic>
      <p:pic>
        <p:nvPicPr>
          <p:cNvPr id="730" name="Shape 730"/>
          <p:cNvPicPr preferRelativeResize="0"/>
          <p:nvPr/>
        </p:nvPicPr>
        <p:blipFill>
          <a:blip r:embed="rId4">
            <a:alphaModFix/>
          </a:blip>
          <a:stretch>
            <a:fillRect/>
          </a:stretch>
        </p:blipFill>
        <p:spPr>
          <a:xfrm>
            <a:off x="6997799" y="1529132"/>
            <a:ext cx="1318555" cy="1523664"/>
          </a:xfrm>
          <a:prstGeom prst="rect">
            <a:avLst/>
          </a:prstGeom>
          <a:noFill/>
          <a:ln>
            <a:noFill/>
          </a:ln>
        </p:spPr>
      </p:pic>
      <p:pic>
        <p:nvPicPr>
          <p:cNvPr id="731" name="Shape 731"/>
          <p:cNvPicPr preferRelativeResize="0"/>
          <p:nvPr/>
        </p:nvPicPr>
        <p:blipFill>
          <a:blip r:embed="rId4">
            <a:alphaModFix/>
          </a:blip>
          <a:stretch>
            <a:fillRect/>
          </a:stretch>
        </p:blipFill>
        <p:spPr>
          <a:xfrm>
            <a:off x="5483553" y="3141433"/>
            <a:ext cx="1318555" cy="1523664"/>
          </a:xfrm>
          <a:prstGeom prst="rect">
            <a:avLst/>
          </a:prstGeom>
          <a:noFill/>
          <a:ln>
            <a:noFill/>
          </a:ln>
        </p:spPr>
      </p:pic>
      <p:pic>
        <p:nvPicPr>
          <p:cNvPr id="732" name="Shape 732"/>
          <p:cNvPicPr preferRelativeResize="0"/>
          <p:nvPr/>
        </p:nvPicPr>
        <p:blipFill>
          <a:blip r:embed="rId4">
            <a:alphaModFix/>
          </a:blip>
          <a:stretch>
            <a:fillRect/>
          </a:stretch>
        </p:blipFill>
        <p:spPr>
          <a:xfrm>
            <a:off x="8512044" y="1529132"/>
            <a:ext cx="1318555" cy="1523664"/>
          </a:xfrm>
          <a:prstGeom prst="rect">
            <a:avLst/>
          </a:prstGeom>
          <a:noFill/>
          <a:ln>
            <a:noFill/>
          </a:ln>
        </p:spPr>
      </p:pic>
      <p:pic>
        <p:nvPicPr>
          <p:cNvPr id="733" name="Shape 733"/>
          <p:cNvPicPr preferRelativeResize="0"/>
          <p:nvPr/>
        </p:nvPicPr>
        <p:blipFill>
          <a:blip r:embed="rId4">
            <a:alphaModFix/>
          </a:blip>
          <a:stretch>
            <a:fillRect/>
          </a:stretch>
        </p:blipFill>
        <p:spPr>
          <a:xfrm>
            <a:off x="8512044" y="3133709"/>
            <a:ext cx="1318555" cy="1523664"/>
          </a:xfrm>
          <a:prstGeom prst="rect">
            <a:avLst/>
          </a:prstGeom>
          <a:noFill/>
          <a:ln>
            <a:noFill/>
          </a:ln>
        </p:spPr>
      </p:pic>
      <p:pic>
        <p:nvPicPr>
          <p:cNvPr id="734" name="Shape 734"/>
          <p:cNvPicPr preferRelativeResize="0"/>
          <p:nvPr/>
        </p:nvPicPr>
        <p:blipFill>
          <a:blip r:embed="rId7">
            <a:alphaModFix/>
          </a:blip>
          <a:stretch>
            <a:fillRect/>
          </a:stretch>
        </p:blipFill>
        <p:spPr>
          <a:xfrm>
            <a:off x="3603437" y="1536897"/>
            <a:ext cx="1748039" cy="3120564"/>
          </a:xfrm>
          <a:prstGeom prst="rect">
            <a:avLst/>
          </a:prstGeom>
          <a:noFill/>
          <a:ln>
            <a:noFill/>
          </a:ln>
        </p:spPr>
      </p:pic>
      <p:pic>
        <p:nvPicPr>
          <p:cNvPr id="735" name="Shape 735"/>
          <p:cNvPicPr preferRelativeResize="0"/>
          <p:nvPr/>
        </p:nvPicPr>
        <p:blipFill>
          <a:blip r:embed="rId8">
            <a:alphaModFix/>
          </a:blip>
          <a:stretch>
            <a:fillRect/>
          </a:stretch>
        </p:blipFill>
        <p:spPr>
          <a:xfrm>
            <a:off x="3693424" y="1977375"/>
            <a:ext cx="1568195" cy="421935"/>
          </a:xfrm>
          <a:prstGeom prst="rect">
            <a:avLst/>
          </a:prstGeom>
          <a:noFill/>
          <a:ln>
            <a:noFill/>
          </a:ln>
        </p:spPr>
      </p:pic>
      <p:pic>
        <p:nvPicPr>
          <p:cNvPr id="736" name="Shape 736"/>
          <p:cNvPicPr preferRelativeResize="0"/>
          <p:nvPr/>
        </p:nvPicPr>
        <p:blipFill>
          <a:blip r:embed="rId9">
            <a:alphaModFix/>
          </a:blip>
          <a:stretch>
            <a:fillRect/>
          </a:stretch>
        </p:blipFill>
        <p:spPr>
          <a:xfrm>
            <a:off x="3693417" y="2527685"/>
            <a:ext cx="1568079" cy="421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Shape 741"/>
          <p:cNvSpPr txBox="1">
            <a:spLocks noGrp="1"/>
          </p:cNvSpPr>
          <p:nvPr>
            <p:ph type="title"/>
          </p:nvPr>
        </p:nvSpPr>
        <p:spPr>
          <a:xfrm>
            <a:off x="179133" y="139333"/>
            <a:ext cx="7142400" cy="467600"/>
          </a:xfrm>
          <a:prstGeom prst="rect">
            <a:avLst/>
          </a:prstGeom>
        </p:spPr>
        <p:txBody>
          <a:bodyPr lIns="121900" tIns="121900" rIns="121900" bIns="121900" anchor="ctr" anchorCtr="0">
            <a:noAutofit/>
          </a:bodyPr>
          <a:lstStyle/>
          <a:p>
            <a:r>
              <a:rPr lang="en"/>
              <a:t>Scheduler Pulls From The Registry</a:t>
            </a:r>
          </a:p>
        </p:txBody>
      </p:sp>
      <p:pic>
        <p:nvPicPr>
          <p:cNvPr id="742" name="Shape 742"/>
          <p:cNvPicPr preferRelativeResize="0"/>
          <p:nvPr/>
        </p:nvPicPr>
        <p:blipFill>
          <a:blip r:embed="rId3">
            <a:alphaModFix/>
          </a:blip>
          <a:stretch>
            <a:fillRect/>
          </a:stretch>
        </p:blipFill>
        <p:spPr>
          <a:xfrm>
            <a:off x="3493167" y="1334282"/>
            <a:ext cx="6481099" cy="3415265"/>
          </a:xfrm>
          <a:prstGeom prst="rect">
            <a:avLst/>
          </a:prstGeom>
          <a:noFill/>
          <a:ln>
            <a:noFill/>
          </a:ln>
        </p:spPr>
      </p:pic>
      <p:pic>
        <p:nvPicPr>
          <p:cNvPr id="743" name="Shape 743"/>
          <p:cNvPicPr preferRelativeResize="0"/>
          <p:nvPr/>
        </p:nvPicPr>
        <p:blipFill>
          <a:blip r:embed="rId4">
            <a:alphaModFix/>
          </a:blip>
          <a:stretch>
            <a:fillRect/>
          </a:stretch>
        </p:blipFill>
        <p:spPr>
          <a:xfrm>
            <a:off x="6997799" y="3133709"/>
            <a:ext cx="1318555" cy="1523664"/>
          </a:xfrm>
          <a:prstGeom prst="rect">
            <a:avLst/>
          </a:prstGeom>
          <a:noFill/>
          <a:ln>
            <a:noFill/>
          </a:ln>
        </p:spPr>
      </p:pic>
      <p:grpSp>
        <p:nvGrpSpPr>
          <p:cNvPr id="744" name="Shape 744"/>
          <p:cNvGrpSpPr/>
          <p:nvPr/>
        </p:nvGrpSpPr>
        <p:grpSpPr>
          <a:xfrm>
            <a:off x="3493167" y="5477345"/>
            <a:ext cx="7577180" cy="833416"/>
            <a:chOff x="2619874" y="4085195"/>
            <a:chExt cx="5312100" cy="584279"/>
          </a:xfrm>
        </p:grpSpPr>
        <p:pic>
          <p:nvPicPr>
            <p:cNvPr id="745" name="Shape 745"/>
            <p:cNvPicPr preferRelativeResize="0"/>
            <p:nvPr/>
          </p:nvPicPr>
          <p:blipFill>
            <a:blip r:embed="rId5">
              <a:alphaModFix/>
            </a:blip>
            <a:stretch>
              <a:fillRect/>
            </a:stretch>
          </p:blipFill>
          <p:spPr>
            <a:xfrm>
              <a:off x="2619874" y="4085195"/>
              <a:ext cx="5312100" cy="584279"/>
            </a:xfrm>
            <a:prstGeom prst="rect">
              <a:avLst/>
            </a:prstGeom>
            <a:noFill/>
            <a:ln>
              <a:noFill/>
            </a:ln>
          </p:spPr>
        </p:pic>
        <p:pic>
          <p:nvPicPr>
            <p:cNvPr id="746" name="Shape 746"/>
            <p:cNvPicPr preferRelativeResize="0"/>
            <p:nvPr/>
          </p:nvPicPr>
          <p:blipFill>
            <a:blip r:embed="rId6">
              <a:alphaModFix/>
            </a:blip>
            <a:stretch>
              <a:fillRect/>
            </a:stretch>
          </p:blipFill>
          <p:spPr>
            <a:xfrm>
              <a:off x="3725891" y="4177718"/>
              <a:ext cx="3100059" cy="399250"/>
            </a:xfrm>
            <a:prstGeom prst="rect">
              <a:avLst/>
            </a:prstGeom>
            <a:noFill/>
            <a:ln>
              <a:noFill/>
            </a:ln>
          </p:spPr>
        </p:pic>
      </p:grpSp>
      <p:pic>
        <p:nvPicPr>
          <p:cNvPr id="747" name="Shape 747"/>
          <p:cNvPicPr preferRelativeResize="0"/>
          <p:nvPr/>
        </p:nvPicPr>
        <p:blipFill>
          <a:blip r:embed="rId4">
            <a:alphaModFix/>
          </a:blip>
          <a:stretch>
            <a:fillRect/>
          </a:stretch>
        </p:blipFill>
        <p:spPr>
          <a:xfrm>
            <a:off x="5483553" y="1536856"/>
            <a:ext cx="1318555" cy="1523664"/>
          </a:xfrm>
          <a:prstGeom prst="rect">
            <a:avLst/>
          </a:prstGeom>
          <a:noFill/>
          <a:ln>
            <a:noFill/>
          </a:ln>
        </p:spPr>
      </p:pic>
      <p:pic>
        <p:nvPicPr>
          <p:cNvPr id="748" name="Shape 748"/>
          <p:cNvPicPr preferRelativeResize="0"/>
          <p:nvPr/>
        </p:nvPicPr>
        <p:blipFill>
          <a:blip r:embed="rId4">
            <a:alphaModFix/>
          </a:blip>
          <a:stretch>
            <a:fillRect/>
          </a:stretch>
        </p:blipFill>
        <p:spPr>
          <a:xfrm>
            <a:off x="6997799" y="1529132"/>
            <a:ext cx="1318555" cy="1523664"/>
          </a:xfrm>
          <a:prstGeom prst="rect">
            <a:avLst/>
          </a:prstGeom>
          <a:noFill/>
          <a:ln>
            <a:noFill/>
          </a:ln>
        </p:spPr>
      </p:pic>
      <p:pic>
        <p:nvPicPr>
          <p:cNvPr id="749" name="Shape 749"/>
          <p:cNvPicPr preferRelativeResize="0"/>
          <p:nvPr/>
        </p:nvPicPr>
        <p:blipFill>
          <a:blip r:embed="rId4">
            <a:alphaModFix/>
          </a:blip>
          <a:stretch>
            <a:fillRect/>
          </a:stretch>
        </p:blipFill>
        <p:spPr>
          <a:xfrm>
            <a:off x="5483553" y="3141433"/>
            <a:ext cx="1318555" cy="1523664"/>
          </a:xfrm>
          <a:prstGeom prst="rect">
            <a:avLst/>
          </a:prstGeom>
          <a:noFill/>
          <a:ln>
            <a:noFill/>
          </a:ln>
        </p:spPr>
      </p:pic>
      <p:pic>
        <p:nvPicPr>
          <p:cNvPr id="750" name="Shape 750"/>
          <p:cNvPicPr preferRelativeResize="0"/>
          <p:nvPr/>
        </p:nvPicPr>
        <p:blipFill>
          <a:blip r:embed="rId4">
            <a:alphaModFix/>
          </a:blip>
          <a:stretch>
            <a:fillRect/>
          </a:stretch>
        </p:blipFill>
        <p:spPr>
          <a:xfrm>
            <a:off x="8512044" y="1529132"/>
            <a:ext cx="1318555" cy="1523664"/>
          </a:xfrm>
          <a:prstGeom prst="rect">
            <a:avLst/>
          </a:prstGeom>
          <a:noFill/>
          <a:ln>
            <a:noFill/>
          </a:ln>
        </p:spPr>
      </p:pic>
      <p:pic>
        <p:nvPicPr>
          <p:cNvPr id="751" name="Shape 751"/>
          <p:cNvPicPr preferRelativeResize="0"/>
          <p:nvPr/>
        </p:nvPicPr>
        <p:blipFill>
          <a:blip r:embed="rId4">
            <a:alphaModFix/>
          </a:blip>
          <a:stretch>
            <a:fillRect/>
          </a:stretch>
        </p:blipFill>
        <p:spPr>
          <a:xfrm>
            <a:off x="8512044" y="3133709"/>
            <a:ext cx="1318555" cy="1523664"/>
          </a:xfrm>
          <a:prstGeom prst="rect">
            <a:avLst/>
          </a:prstGeom>
          <a:noFill/>
          <a:ln>
            <a:noFill/>
          </a:ln>
        </p:spPr>
      </p:pic>
      <p:pic>
        <p:nvPicPr>
          <p:cNvPr id="752" name="Shape 752"/>
          <p:cNvPicPr preferRelativeResize="0"/>
          <p:nvPr/>
        </p:nvPicPr>
        <p:blipFill>
          <a:blip r:embed="rId7">
            <a:alphaModFix/>
          </a:blip>
          <a:stretch>
            <a:fillRect/>
          </a:stretch>
        </p:blipFill>
        <p:spPr>
          <a:xfrm>
            <a:off x="3603437" y="1536897"/>
            <a:ext cx="1748039" cy="3120564"/>
          </a:xfrm>
          <a:prstGeom prst="rect">
            <a:avLst/>
          </a:prstGeom>
          <a:noFill/>
          <a:ln>
            <a:noFill/>
          </a:ln>
        </p:spPr>
      </p:pic>
      <p:pic>
        <p:nvPicPr>
          <p:cNvPr id="753" name="Shape 753"/>
          <p:cNvPicPr preferRelativeResize="0"/>
          <p:nvPr/>
        </p:nvPicPr>
        <p:blipFill>
          <a:blip r:embed="rId8">
            <a:alphaModFix/>
          </a:blip>
          <a:stretch>
            <a:fillRect/>
          </a:stretch>
        </p:blipFill>
        <p:spPr>
          <a:xfrm>
            <a:off x="3693424" y="1977375"/>
            <a:ext cx="1568195" cy="421935"/>
          </a:xfrm>
          <a:prstGeom prst="rect">
            <a:avLst/>
          </a:prstGeom>
          <a:noFill/>
          <a:ln>
            <a:noFill/>
          </a:ln>
        </p:spPr>
      </p:pic>
      <p:pic>
        <p:nvPicPr>
          <p:cNvPr id="754" name="Shape 754"/>
          <p:cNvPicPr preferRelativeResize="0"/>
          <p:nvPr/>
        </p:nvPicPr>
        <p:blipFill>
          <a:blip r:embed="rId9">
            <a:alphaModFix/>
          </a:blip>
          <a:stretch>
            <a:fillRect/>
          </a:stretch>
        </p:blipFill>
        <p:spPr>
          <a:xfrm>
            <a:off x="3693417" y="2527685"/>
            <a:ext cx="1568079" cy="421900"/>
          </a:xfrm>
          <a:prstGeom prst="rect">
            <a:avLst/>
          </a:prstGeom>
          <a:noFill/>
          <a:ln>
            <a:noFill/>
          </a:ln>
        </p:spPr>
      </p:pic>
      <p:pic>
        <p:nvPicPr>
          <p:cNvPr id="755" name="Shape 755"/>
          <p:cNvPicPr preferRelativeResize="0"/>
          <p:nvPr/>
        </p:nvPicPr>
        <p:blipFill>
          <a:blip r:embed="rId10">
            <a:alphaModFix/>
          </a:blip>
          <a:stretch>
            <a:fillRect/>
          </a:stretch>
        </p:blipFill>
        <p:spPr>
          <a:xfrm>
            <a:off x="3693424" y="3077887"/>
            <a:ext cx="1568061" cy="421900"/>
          </a:xfrm>
          <a:prstGeom prst="rect">
            <a:avLst/>
          </a:prstGeom>
          <a:noFill/>
          <a:ln>
            <a:noFill/>
          </a:ln>
        </p:spPr>
      </p:pic>
      <p:pic>
        <p:nvPicPr>
          <p:cNvPr id="756" name="Shape 756"/>
          <p:cNvPicPr preferRelativeResize="0"/>
          <p:nvPr/>
        </p:nvPicPr>
        <p:blipFill rotWithShape="1">
          <a:blip r:embed="rId11">
            <a:alphaModFix/>
          </a:blip>
          <a:srcRect r="6085"/>
          <a:stretch/>
        </p:blipFill>
        <p:spPr>
          <a:xfrm>
            <a:off x="10072900" y="3053866"/>
            <a:ext cx="997432" cy="168219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a:xfrm>
            <a:off x="977140" y="1691081"/>
            <a:ext cx="10363200" cy="1995768"/>
          </a:xfrm>
        </p:spPr>
        <p:txBody>
          <a:bodyPr/>
          <a:lstStyle/>
          <a:p>
            <a:pPr>
              <a:lnSpc>
                <a:spcPct val="100000"/>
              </a:lnSpc>
            </a:pPr>
            <a:r>
              <a:rPr lang="en-US" sz="6000" dirty="0"/>
              <a:t>Why use </a:t>
            </a:r>
            <a:r>
              <a:rPr lang="en-US" sz="6000" dirty="0" err="1"/>
              <a:t>OpenShift</a:t>
            </a:r>
            <a:endParaRPr lang="en-US" sz="6000" dirty="0"/>
          </a:p>
        </p:txBody>
      </p:sp>
      <p:sp>
        <p:nvSpPr>
          <p:cNvPr id="3" name="Undertittel 2"/>
          <p:cNvSpPr>
            <a:spLocks noGrp="1"/>
          </p:cNvSpPr>
          <p:nvPr>
            <p:ph type="subTitle" idx="1"/>
          </p:nvPr>
        </p:nvSpPr>
        <p:spPr>
          <a:xfrm>
            <a:off x="977140" y="4002609"/>
            <a:ext cx="10290049" cy="1752600"/>
          </a:xfrm>
        </p:spPr>
        <p:txBody>
          <a:bodyPr/>
          <a:lstStyle/>
          <a:p>
            <a:pPr marL="571500" indent="-571500">
              <a:buFont typeface="Arial" panose="020B0604020202020204" pitchFamily="34" charset="0"/>
              <a:buChar char="•"/>
            </a:pPr>
            <a:r>
              <a:rPr lang="en-US" sz="4000" b="1" dirty="0">
                <a:latin typeface="+mj-lt"/>
              </a:rPr>
              <a:t>Container advantages</a:t>
            </a:r>
          </a:p>
          <a:p>
            <a:pPr marL="571500" indent="-571500">
              <a:buFont typeface="Arial" panose="020B0604020202020204" pitchFamily="34" charset="0"/>
              <a:buChar char="•"/>
            </a:pPr>
            <a:r>
              <a:rPr lang="en-US" sz="4000" b="1" dirty="0">
                <a:latin typeface="+mj-lt"/>
              </a:rPr>
              <a:t>DevOps Features</a:t>
            </a:r>
          </a:p>
        </p:txBody>
      </p:sp>
    </p:spTree>
    <p:extLst>
      <p:ext uri="{BB962C8B-B14F-4D97-AF65-F5344CB8AC3E}">
        <p14:creationId xmlns:p14="http://schemas.microsoft.com/office/powerpoint/2010/main" val="1070228650"/>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Shape 761"/>
          <p:cNvSpPr txBox="1">
            <a:spLocks noGrp="1"/>
          </p:cNvSpPr>
          <p:nvPr>
            <p:ph type="title"/>
          </p:nvPr>
        </p:nvSpPr>
        <p:spPr>
          <a:xfrm>
            <a:off x="179133" y="139333"/>
            <a:ext cx="6143200" cy="467600"/>
          </a:xfrm>
          <a:prstGeom prst="rect">
            <a:avLst/>
          </a:prstGeom>
        </p:spPr>
        <p:txBody>
          <a:bodyPr lIns="121900" tIns="121900" rIns="121900" bIns="121900" anchor="ctr" anchorCtr="0">
            <a:noAutofit/>
          </a:bodyPr>
          <a:lstStyle/>
          <a:p>
            <a:r>
              <a:rPr lang="en"/>
              <a:t>Orchestration and Scheduling</a:t>
            </a:r>
          </a:p>
        </p:txBody>
      </p:sp>
      <p:pic>
        <p:nvPicPr>
          <p:cNvPr id="762" name="Shape 762"/>
          <p:cNvPicPr preferRelativeResize="0"/>
          <p:nvPr/>
        </p:nvPicPr>
        <p:blipFill>
          <a:blip r:embed="rId3">
            <a:alphaModFix/>
          </a:blip>
          <a:stretch>
            <a:fillRect/>
          </a:stretch>
        </p:blipFill>
        <p:spPr>
          <a:xfrm>
            <a:off x="3493167" y="1334282"/>
            <a:ext cx="6481099" cy="3415265"/>
          </a:xfrm>
          <a:prstGeom prst="rect">
            <a:avLst/>
          </a:prstGeom>
          <a:noFill/>
          <a:ln>
            <a:noFill/>
          </a:ln>
        </p:spPr>
      </p:pic>
      <p:pic>
        <p:nvPicPr>
          <p:cNvPr id="763" name="Shape 763"/>
          <p:cNvPicPr preferRelativeResize="0"/>
          <p:nvPr/>
        </p:nvPicPr>
        <p:blipFill>
          <a:blip r:embed="rId4">
            <a:alphaModFix/>
          </a:blip>
          <a:stretch>
            <a:fillRect/>
          </a:stretch>
        </p:blipFill>
        <p:spPr>
          <a:xfrm>
            <a:off x="6997799" y="3133709"/>
            <a:ext cx="1318555" cy="1523664"/>
          </a:xfrm>
          <a:prstGeom prst="rect">
            <a:avLst/>
          </a:prstGeom>
          <a:noFill/>
          <a:ln>
            <a:noFill/>
          </a:ln>
        </p:spPr>
      </p:pic>
      <p:grpSp>
        <p:nvGrpSpPr>
          <p:cNvPr id="764" name="Shape 764"/>
          <p:cNvGrpSpPr/>
          <p:nvPr/>
        </p:nvGrpSpPr>
        <p:grpSpPr>
          <a:xfrm>
            <a:off x="3493167" y="5477345"/>
            <a:ext cx="7577180" cy="833416"/>
            <a:chOff x="2619874" y="4085195"/>
            <a:chExt cx="5312100" cy="584279"/>
          </a:xfrm>
        </p:grpSpPr>
        <p:pic>
          <p:nvPicPr>
            <p:cNvPr id="765" name="Shape 765"/>
            <p:cNvPicPr preferRelativeResize="0"/>
            <p:nvPr/>
          </p:nvPicPr>
          <p:blipFill>
            <a:blip r:embed="rId5">
              <a:alphaModFix/>
            </a:blip>
            <a:stretch>
              <a:fillRect/>
            </a:stretch>
          </p:blipFill>
          <p:spPr>
            <a:xfrm>
              <a:off x="2619874" y="4085195"/>
              <a:ext cx="5312100" cy="584279"/>
            </a:xfrm>
            <a:prstGeom prst="rect">
              <a:avLst/>
            </a:prstGeom>
            <a:noFill/>
            <a:ln>
              <a:noFill/>
            </a:ln>
          </p:spPr>
        </p:pic>
        <p:pic>
          <p:nvPicPr>
            <p:cNvPr id="766" name="Shape 766"/>
            <p:cNvPicPr preferRelativeResize="0"/>
            <p:nvPr/>
          </p:nvPicPr>
          <p:blipFill>
            <a:blip r:embed="rId6">
              <a:alphaModFix/>
            </a:blip>
            <a:stretch>
              <a:fillRect/>
            </a:stretch>
          </p:blipFill>
          <p:spPr>
            <a:xfrm>
              <a:off x="3725891" y="4177718"/>
              <a:ext cx="3100059" cy="399250"/>
            </a:xfrm>
            <a:prstGeom prst="rect">
              <a:avLst/>
            </a:prstGeom>
            <a:noFill/>
            <a:ln>
              <a:noFill/>
            </a:ln>
          </p:spPr>
        </p:pic>
      </p:grpSp>
      <p:pic>
        <p:nvPicPr>
          <p:cNvPr id="767" name="Shape 767"/>
          <p:cNvPicPr preferRelativeResize="0"/>
          <p:nvPr/>
        </p:nvPicPr>
        <p:blipFill>
          <a:blip r:embed="rId4">
            <a:alphaModFix/>
          </a:blip>
          <a:stretch>
            <a:fillRect/>
          </a:stretch>
        </p:blipFill>
        <p:spPr>
          <a:xfrm>
            <a:off x="5483553" y="1536856"/>
            <a:ext cx="1318555" cy="1523664"/>
          </a:xfrm>
          <a:prstGeom prst="rect">
            <a:avLst/>
          </a:prstGeom>
          <a:noFill/>
          <a:ln>
            <a:noFill/>
          </a:ln>
        </p:spPr>
      </p:pic>
      <p:pic>
        <p:nvPicPr>
          <p:cNvPr id="768" name="Shape 768"/>
          <p:cNvPicPr preferRelativeResize="0"/>
          <p:nvPr/>
        </p:nvPicPr>
        <p:blipFill>
          <a:blip r:embed="rId4">
            <a:alphaModFix/>
          </a:blip>
          <a:stretch>
            <a:fillRect/>
          </a:stretch>
        </p:blipFill>
        <p:spPr>
          <a:xfrm>
            <a:off x="6997799" y="1529132"/>
            <a:ext cx="1318555" cy="1523664"/>
          </a:xfrm>
          <a:prstGeom prst="rect">
            <a:avLst/>
          </a:prstGeom>
          <a:noFill/>
          <a:ln>
            <a:noFill/>
          </a:ln>
        </p:spPr>
      </p:pic>
      <p:pic>
        <p:nvPicPr>
          <p:cNvPr id="769" name="Shape 769"/>
          <p:cNvPicPr preferRelativeResize="0"/>
          <p:nvPr/>
        </p:nvPicPr>
        <p:blipFill>
          <a:blip r:embed="rId4">
            <a:alphaModFix/>
          </a:blip>
          <a:stretch>
            <a:fillRect/>
          </a:stretch>
        </p:blipFill>
        <p:spPr>
          <a:xfrm>
            <a:off x="5483553" y="3141433"/>
            <a:ext cx="1318555" cy="1523664"/>
          </a:xfrm>
          <a:prstGeom prst="rect">
            <a:avLst/>
          </a:prstGeom>
          <a:noFill/>
          <a:ln>
            <a:noFill/>
          </a:ln>
        </p:spPr>
      </p:pic>
      <p:pic>
        <p:nvPicPr>
          <p:cNvPr id="770" name="Shape 770"/>
          <p:cNvPicPr preferRelativeResize="0"/>
          <p:nvPr/>
        </p:nvPicPr>
        <p:blipFill>
          <a:blip r:embed="rId4">
            <a:alphaModFix/>
          </a:blip>
          <a:stretch>
            <a:fillRect/>
          </a:stretch>
        </p:blipFill>
        <p:spPr>
          <a:xfrm>
            <a:off x="8512044" y="1529132"/>
            <a:ext cx="1318555" cy="1523664"/>
          </a:xfrm>
          <a:prstGeom prst="rect">
            <a:avLst/>
          </a:prstGeom>
          <a:noFill/>
          <a:ln>
            <a:noFill/>
          </a:ln>
        </p:spPr>
      </p:pic>
      <p:pic>
        <p:nvPicPr>
          <p:cNvPr id="771" name="Shape 771"/>
          <p:cNvPicPr preferRelativeResize="0"/>
          <p:nvPr/>
        </p:nvPicPr>
        <p:blipFill>
          <a:blip r:embed="rId4">
            <a:alphaModFix/>
          </a:blip>
          <a:stretch>
            <a:fillRect/>
          </a:stretch>
        </p:blipFill>
        <p:spPr>
          <a:xfrm>
            <a:off x="8512044" y="3133709"/>
            <a:ext cx="1318555" cy="1523664"/>
          </a:xfrm>
          <a:prstGeom prst="rect">
            <a:avLst/>
          </a:prstGeom>
          <a:noFill/>
          <a:ln>
            <a:noFill/>
          </a:ln>
        </p:spPr>
      </p:pic>
      <p:pic>
        <p:nvPicPr>
          <p:cNvPr id="772" name="Shape 772"/>
          <p:cNvPicPr preferRelativeResize="0"/>
          <p:nvPr/>
        </p:nvPicPr>
        <p:blipFill>
          <a:blip r:embed="rId7">
            <a:alphaModFix/>
          </a:blip>
          <a:stretch>
            <a:fillRect/>
          </a:stretch>
        </p:blipFill>
        <p:spPr>
          <a:xfrm>
            <a:off x="3603437" y="1536897"/>
            <a:ext cx="1748039" cy="3120564"/>
          </a:xfrm>
          <a:prstGeom prst="rect">
            <a:avLst/>
          </a:prstGeom>
          <a:noFill/>
          <a:ln>
            <a:noFill/>
          </a:ln>
        </p:spPr>
      </p:pic>
      <p:pic>
        <p:nvPicPr>
          <p:cNvPr id="773" name="Shape 773"/>
          <p:cNvPicPr preferRelativeResize="0"/>
          <p:nvPr/>
        </p:nvPicPr>
        <p:blipFill>
          <a:blip r:embed="rId8">
            <a:alphaModFix/>
          </a:blip>
          <a:stretch>
            <a:fillRect/>
          </a:stretch>
        </p:blipFill>
        <p:spPr>
          <a:xfrm>
            <a:off x="3693424" y="1977375"/>
            <a:ext cx="1568195" cy="421935"/>
          </a:xfrm>
          <a:prstGeom prst="rect">
            <a:avLst/>
          </a:prstGeom>
          <a:noFill/>
          <a:ln>
            <a:noFill/>
          </a:ln>
        </p:spPr>
      </p:pic>
      <p:pic>
        <p:nvPicPr>
          <p:cNvPr id="774" name="Shape 774"/>
          <p:cNvPicPr preferRelativeResize="0"/>
          <p:nvPr/>
        </p:nvPicPr>
        <p:blipFill>
          <a:blip r:embed="rId9">
            <a:alphaModFix/>
          </a:blip>
          <a:stretch>
            <a:fillRect/>
          </a:stretch>
        </p:blipFill>
        <p:spPr>
          <a:xfrm>
            <a:off x="3693417" y="2527685"/>
            <a:ext cx="1568079" cy="421900"/>
          </a:xfrm>
          <a:prstGeom prst="rect">
            <a:avLst/>
          </a:prstGeom>
          <a:noFill/>
          <a:ln>
            <a:noFill/>
          </a:ln>
        </p:spPr>
      </p:pic>
      <p:pic>
        <p:nvPicPr>
          <p:cNvPr id="775" name="Shape 775"/>
          <p:cNvPicPr preferRelativeResize="0"/>
          <p:nvPr/>
        </p:nvPicPr>
        <p:blipFill>
          <a:blip r:embed="rId10">
            <a:alphaModFix/>
          </a:blip>
          <a:stretch>
            <a:fillRect/>
          </a:stretch>
        </p:blipFill>
        <p:spPr>
          <a:xfrm>
            <a:off x="3693424" y="3077887"/>
            <a:ext cx="1568061" cy="421900"/>
          </a:xfrm>
          <a:prstGeom prst="rect">
            <a:avLst/>
          </a:prstGeom>
          <a:noFill/>
          <a:ln>
            <a:noFill/>
          </a:ln>
        </p:spPr>
      </p:pic>
      <p:pic>
        <p:nvPicPr>
          <p:cNvPr id="776" name="Shape 776"/>
          <p:cNvPicPr preferRelativeResize="0"/>
          <p:nvPr/>
        </p:nvPicPr>
        <p:blipFill rotWithShape="1">
          <a:blip r:embed="rId11">
            <a:alphaModFix/>
          </a:blip>
          <a:srcRect r="6085"/>
          <a:stretch/>
        </p:blipFill>
        <p:spPr>
          <a:xfrm>
            <a:off x="10072900" y="3053866"/>
            <a:ext cx="997432" cy="1682197"/>
          </a:xfrm>
          <a:prstGeom prst="rect">
            <a:avLst/>
          </a:prstGeom>
          <a:noFill/>
          <a:ln>
            <a:noFill/>
          </a:ln>
        </p:spPr>
      </p:pic>
      <p:grpSp>
        <p:nvGrpSpPr>
          <p:cNvPr id="777" name="Shape 777"/>
          <p:cNvGrpSpPr/>
          <p:nvPr/>
        </p:nvGrpSpPr>
        <p:grpSpPr>
          <a:xfrm>
            <a:off x="5567233" y="1812267"/>
            <a:ext cx="531363" cy="467600"/>
            <a:chOff x="4175425" y="1359200"/>
            <a:chExt cx="398522" cy="350700"/>
          </a:xfrm>
        </p:grpSpPr>
        <p:pic>
          <p:nvPicPr>
            <p:cNvPr id="778" name="Shape 778"/>
            <p:cNvPicPr preferRelativeResize="0"/>
            <p:nvPr/>
          </p:nvPicPr>
          <p:blipFill>
            <a:blip r:embed="rId12">
              <a:alphaModFix/>
            </a:blip>
            <a:stretch>
              <a:fillRect/>
            </a:stretch>
          </p:blipFill>
          <p:spPr>
            <a:xfrm>
              <a:off x="4175425" y="1359200"/>
              <a:ext cx="398522" cy="350700"/>
            </a:xfrm>
            <a:prstGeom prst="rect">
              <a:avLst/>
            </a:prstGeom>
            <a:noFill/>
            <a:ln>
              <a:noFill/>
            </a:ln>
          </p:spPr>
        </p:pic>
        <p:pic>
          <p:nvPicPr>
            <p:cNvPr id="779" name="Shape 779"/>
            <p:cNvPicPr preferRelativeResize="0"/>
            <p:nvPr/>
          </p:nvPicPr>
          <p:blipFill>
            <a:blip r:embed="rId13">
              <a:alphaModFix/>
            </a:blip>
            <a:stretch>
              <a:fillRect/>
            </a:stretch>
          </p:blipFill>
          <p:spPr>
            <a:xfrm>
              <a:off x="4233337" y="1452249"/>
              <a:ext cx="266900" cy="223200"/>
            </a:xfrm>
            <a:prstGeom prst="rect">
              <a:avLst/>
            </a:prstGeom>
            <a:noFill/>
            <a:ln>
              <a:noFill/>
            </a:ln>
          </p:spPr>
        </p:pic>
      </p:grpSp>
      <p:grpSp>
        <p:nvGrpSpPr>
          <p:cNvPr id="780" name="Shape 780"/>
          <p:cNvGrpSpPr/>
          <p:nvPr/>
        </p:nvGrpSpPr>
        <p:grpSpPr>
          <a:xfrm>
            <a:off x="6175000" y="2323367"/>
            <a:ext cx="531363" cy="467600"/>
            <a:chOff x="4631250" y="1742525"/>
            <a:chExt cx="398522" cy="350700"/>
          </a:xfrm>
        </p:grpSpPr>
        <p:pic>
          <p:nvPicPr>
            <p:cNvPr id="781" name="Shape 781"/>
            <p:cNvPicPr preferRelativeResize="0"/>
            <p:nvPr/>
          </p:nvPicPr>
          <p:blipFill>
            <a:blip r:embed="rId12">
              <a:alphaModFix/>
            </a:blip>
            <a:stretch>
              <a:fillRect/>
            </a:stretch>
          </p:blipFill>
          <p:spPr>
            <a:xfrm>
              <a:off x="4631250" y="1742525"/>
              <a:ext cx="398522" cy="350700"/>
            </a:xfrm>
            <a:prstGeom prst="rect">
              <a:avLst/>
            </a:prstGeom>
            <a:noFill/>
            <a:ln>
              <a:noFill/>
            </a:ln>
          </p:spPr>
        </p:pic>
        <p:pic>
          <p:nvPicPr>
            <p:cNvPr id="782" name="Shape 782"/>
            <p:cNvPicPr preferRelativeResize="0"/>
            <p:nvPr/>
          </p:nvPicPr>
          <p:blipFill>
            <a:blip r:embed="rId14">
              <a:alphaModFix/>
            </a:blip>
            <a:stretch>
              <a:fillRect/>
            </a:stretch>
          </p:blipFill>
          <p:spPr>
            <a:xfrm>
              <a:off x="4694653" y="1831687"/>
              <a:ext cx="271721" cy="223200"/>
            </a:xfrm>
            <a:prstGeom prst="rect">
              <a:avLst/>
            </a:prstGeom>
            <a:noFill/>
            <a:ln>
              <a:noFill/>
            </a:ln>
          </p:spPr>
        </p:pic>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Shape 787"/>
          <p:cNvSpPr txBox="1">
            <a:spLocks noGrp="1"/>
          </p:cNvSpPr>
          <p:nvPr>
            <p:ph type="title"/>
          </p:nvPr>
        </p:nvSpPr>
        <p:spPr>
          <a:xfrm>
            <a:off x="179133" y="139333"/>
            <a:ext cx="6143200" cy="467600"/>
          </a:xfrm>
          <a:prstGeom prst="rect">
            <a:avLst/>
          </a:prstGeom>
        </p:spPr>
        <p:txBody>
          <a:bodyPr lIns="121900" tIns="121900" rIns="121900" bIns="121900" anchor="ctr" anchorCtr="0">
            <a:noAutofit/>
          </a:bodyPr>
          <a:lstStyle/>
          <a:p>
            <a:r>
              <a:rPr lang="en"/>
              <a:t>Placement by Policy</a:t>
            </a:r>
          </a:p>
        </p:txBody>
      </p:sp>
      <p:pic>
        <p:nvPicPr>
          <p:cNvPr id="788" name="Shape 788"/>
          <p:cNvPicPr preferRelativeResize="0"/>
          <p:nvPr/>
        </p:nvPicPr>
        <p:blipFill>
          <a:blip r:embed="rId3">
            <a:alphaModFix/>
          </a:blip>
          <a:stretch>
            <a:fillRect/>
          </a:stretch>
        </p:blipFill>
        <p:spPr>
          <a:xfrm>
            <a:off x="3493167" y="1334282"/>
            <a:ext cx="6481099" cy="3415265"/>
          </a:xfrm>
          <a:prstGeom prst="rect">
            <a:avLst/>
          </a:prstGeom>
          <a:noFill/>
          <a:ln>
            <a:noFill/>
          </a:ln>
        </p:spPr>
      </p:pic>
      <p:grpSp>
        <p:nvGrpSpPr>
          <p:cNvPr id="789" name="Shape 789"/>
          <p:cNvGrpSpPr/>
          <p:nvPr/>
        </p:nvGrpSpPr>
        <p:grpSpPr>
          <a:xfrm>
            <a:off x="3493167" y="5477345"/>
            <a:ext cx="7577180" cy="833416"/>
            <a:chOff x="2619874" y="4085195"/>
            <a:chExt cx="5312100" cy="584279"/>
          </a:xfrm>
        </p:grpSpPr>
        <p:pic>
          <p:nvPicPr>
            <p:cNvPr id="790" name="Shape 790"/>
            <p:cNvPicPr preferRelativeResize="0"/>
            <p:nvPr/>
          </p:nvPicPr>
          <p:blipFill>
            <a:blip r:embed="rId4">
              <a:alphaModFix/>
            </a:blip>
            <a:stretch>
              <a:fillRect/>
            </a:stretch>
          </p:blipFill>
          <p:spPr>
            <a:xfrm>
              <a:off x="2619874" y="4085195"/>
              <a:ext cx="5312100" cy="584279"/>
            </a:xfrm>
            <a:prstGeom prst="rect">
              <a:avLst/>
            </a:prstGeom>
            <a:noFill/>
            <a:ln>
              <a:noFill/>
            </a:ln>
          </p:spPr>
        </p:pic>
        <p:pic>
          <p:nvPicPr>
            <p:cNvPr id="791" name="Shape 791"/>
            <p:cNvPicPr preferRelativeResize="0"/>
            <p:nvPr/>
          </p:nvPicPr>
          <p:blipFill>
            <a:blip r:embed="rId5">
              <a:alphaModFix/>
            </a:blip>
            <a:stretch>
              <a:fillRect/>
            </a:stretch>
          </p:blipFill>
          <p:spPr>
            <a:xfrm>
              <a:off x="3725891" y="4177718"/>
              <a:ext cx="3100059" cy="399250"/>
            </a:xfrm>
            <a:prstGeom prst="rect">
              <a:avLst/>
            </a:prstGeom>
            <a:noFill/>
            <a:ln>
              <a:noFill/>
            </a:ln>
          </p:spPr>
        </p:pic>
      </p:grpSp>
      <p:pic>
        <p:nvPicPr>
          <p:cNvPr id="792" name="Shape 792"/>
          <p:cNvPicPr preferRelativeResize="0"/>
          <p:nvPr/>
        </p:nvPicPr>
        <p:blipFill>
          <a:blip r:embed="rId6">
            <a:alphaModFix/>
          </a:blip>
          <a:stretch>
            <a:fillRect/>
          </a:stretch>
        </p:blipFill>
        <p:spPr>
          <a:xfrm>
            <a:off x="3603437" y="1536897"/>
            <a:ext cx="1748039" cy="3120564"/>
          </a:xfrm>
          <a:prstGeom prst="rect">
            <a:avLst/>
          </a:prstGeom>
          <a:noFill/>
          <a:ln>
            <a:noFill/>
          </a:ln>
        </p:spPr>
      </p:pic>
      <p:pic>
        <p:nvPicPr>
          <p:cNvPr id="793" name="Shape 793"/>
          <p:cNvPicPr preferRelativeResize="0"/>
          <p:nvPr/>
        </p:nvPicPr>
        <p:blipFill>
          <a:blip r:embed="rId7">
            <a:alphaModFix/>
          </a:blip>
          <a:stretch>
            <a:fillRect/>
          </a:stretch>
        </p:blipFill>
        <p:spPr>
          <a:xfrm>
            <a:off x="3693424" y="1977375"/>
            <a:ext cx="1568195" cy="421935"/>
          </a:xfrm>
          <a:prstGeom prst="rect">
            <a:avLst/>
          </a:prstGeom>
          <a:noFill/>
          <a:ln>
            <a:noFill/>
          </a:ln>
        </p:spPr>
      </p:pic>
      <p:pic>
        <p:nvPicPr>
          <p:cNvPr id="794" name="Shape 794"/>
          <p:cNvPicPr preferRelativeResize="0"/>
          <p:nvPr/>
        </p:nvPicPr>
        <p:blipFill>
          <a:blip r:embed="rId8">
            <a:alphaModFix/>
          </a:blip>
          <a:stretch>
            <a:fillRect/>
          </a:stretch>
        </p:blipFill>
        <p:spPr>
          <a:xfrm>
            <a:off x="3693417" y="2527685"/>
            <a:ext cx="1568079" cy="421900"/>
          </a:xfrm>
          <a:prstGeom prst="rect">
            <a:avLst/>
          </a:prstGeom>
          <a:noFill/>
          <a:ln>
            <a:noFill/>
          </a:ln>
        </p:spPr>
      </p:pic>
      <p:pic>
        <p:nvPicPr>
          <p:cNvPr id="795" name="Shape 795"/>
          <p:cNvPicPr preferRelativeResize="0"/>
          <p:nvPr/>
        </p:nvPicPr>
        <p:blipFill>
          <a:blip r:embed="rId9">
            <a:alphaModFix/>
          </a:blip>
          <a:stretch>
            <a:fillRect/>
          </a:stretch>
        </p:blipFill>
        <p:spPr>
          <a:xfrm>
            <a:off x="3693424" y="3077887"/>
            <a:ext cx="1568061" cy="421900"/>
          </a:xfrm>
          <a:prstGeom prst="rect">
            <a:avLst/>
          </a:prstGeom>
          <a:noFill/>
          <a:ln>
            <a:noFill/>
          </a:ln>
        </p:spPr>
      </p:pic>
      <p:pic>
        <p:nvPicPr>
          <p:cNvPr id="796" name="Shape 796"/>
          <p:cNvPicPr preferRelativeResize="0"/>
          <p:nvPr/>
        </p:nvPicPr>
        <p:blipFill rotWithShape="1">
          <a:blip r:embed="rId10">
            <a:alphaModFix/>
          </a:blip>
          <a:srcRect r="6085"/>
          <a:stretch/>
        </p:blipFill>
        <p:spPr>
          <a:xfrm>
            <a:off x="10072900" y="3053866"/>
            <a:ext cx="997432" cy="1682197"/>
          </a:xfrm>
          <a:prstGeom prst="rect">
            <a:avLst/>
          </a:prstGeom>
          <a:noFill/>
          <a:ln>
            <a:noFill/>
          </a:ln>
        </p:spPr>
      </p:pic>
      <p:pic>
        <p:nvPicPr>
          <p:cNvPr id="797" name="Shape 797"/>
          <p:cNvPicPr preferRelativeResize="0"/>
          <p:nvPr/>
        </p:nvPicPr>
        <p:blipFill>
          <a:blip r:embed="rId11">
            <a:alphaModFix/>
          </a:blip>
          <a:stretch>
            <a:fillRect/>
          </a:stretch>
        </p:blipFill>
        <p:spPr>
          <a:xfrm>
            <a:off x="6997799" y="3133709"/>
            <a:ext cx="1318555" cy="1523664"/>
          </a:xfrm>
          <a:prstGeom prst="rect">
            <a:avLst/>
          </a:prstGeom>
          <a:noFill/>
          <a:ln>
            <a:noFill/>
          </a:ln>
        </p:spPr>
      </p:pic>
      <p:pic>
        <p:nvPicPr>
          <p:cNvPr id="798" name="Shape 798"/>
          <p:cNvPicPr preferRelativeResize="0"/>
          <p:nvPr/>
        </p:nvPicPr>
        <p:blipFill>
          <a:blip r:embed="rId11">
            <a:alphaModFix/>
          </a:blip>
          <a:stretch>
            <a:fillRect/>
          </a:stretch>
        </p:blipFill>
        <p:spPr>
          <a:xfrm>
            <a:off x="5483553" y="1536856"/>
            <a:ext cx="1318555" cy="1523664"/>
          </a:xfrm>
          <a:prstGeom prst="rect">
            <a:avLst/>
          </a:prstGeom>
          <a:noFill/>
          <a:ln>
            <a:noFill/>
          </a:ln>
        </p:spPr>
      </p:pic>
      <p:pic>
        <p:nvPicPr>
          <p:cNvPr id="799" name="Shape 799"/>
          <p:cNvPicPr preferRelativeResize="0"/>
          <p:nvPr/>
        </p:nvPicPr>
        <p:blipFill>
          <a:blip r:embed="rId11">
            <a:alphaModFix/>
          </a:blip>
          <a:stretch>
            <a:fillRect/>
          </a:stretch>
        </p:blipFill>
        <p:spPr>
          <a:xfrm>
            <a:off x="6997799" y="1529132"/>
            <a:ext cx="1318555" cy="1523664"/>
          </a:xfrm>
          <a:prstGeom prst="rect">
            <a:avLst/>
          </a:prstGeom>
          <a:noFill/>
          <a:ln>
            <a:noFill/>
          </a:ln>
        </p:spPr>
      </p:pic>
      <p:pic>
        <p:nvPicPr>
          <p:cNvPr id="800" name="Shape 800"/>
          <p:cNvPicPr preferRelativeResize="0"/>
          <p:nvPr/>
        </p:nvPicPr>
        <p:blipFill>
          <a:blip r:embed="rId11">
            <a:alphaModFix/>
          </a:blip>
          <a:stretch>
            <a:fillRect/>
          </a:stretch>
        </p:blipFill>
        <p:spPr>
          <a:xfrm>
            <a:off x="5483553" y="3141433"/>
            <a:ext cx="1318555" cy="1523664"/>
          </a:xfrm>
          <a:prstGeom prst="rect">
            <a:avLst/>
          </a:prstGeom>
          <a:noFill/>
          <a:ln>
            <a:noFill/>
          </a:ln>
        </p:spPr>
      </p:pic>
      <p:pic>
        <p:nvPicPr>
          <p:cNvPr id="801" name="Shape 801"/>
          <p:cNvPicPr preferRelativeResize="0"/>
          <p:nvPr/>
        </p:nvPicPr>
        <p:blipFill>
          <a:blip r:embed="rId11">
            <a:alphaModFix/>
          </a:blip>
          <a:stretch>
            <a:fillRect/>
          </a:stretch>
        </p:blipFill>
        <p:spPr>
          <a:xfrm>
            <a:off x="8512044" y="1529132"/>
            <a:ext cx="1318555" cy="1523664"/>
          </a:xfrm>
          <a:prstGeom prst="rect">
            <a:avLst/>
          </a:prstGeom>
          <a:noFill/>
          <a:ln>
            <a:noFill/>
          </a:ln>
        </p:spPr>
      </p:pic>
      <p:pic>
        <p:nvPicPr>
          <p:cNvPr id="802" name="Shape 802"/>
          <p:cNvPicPr preferRelativeResize="0"/>
          <p:nvPr/>
        </p:nvPicPr>
        <p:blipFill>
          <a:blip r:embed="rId11">
            <a:alphaModFix/>
          </a:blip>
          <a:stretch>
            <a:fillRect/>
          </a:stretch>
        </p:blipFill>
        <p:spPr>
          <a:xfrm>
            <a:off x="8512044" y="3133709"/>
            <a:ext cx="1318555" cy="1523664"/>
          </a:xfrm>
          <a:prstGeom prst="rect">
            <a:avLst/>
          </a:prstGeom>
          <a:noFill/>
          <a:ln>
            <a:noFill/>
          </a:ln>
        </p:spPr>
      </p:pic>
      <p:grpSp>
        <p:nvGrpSpPr>
          <p:cNvPr id="803" name="Shape 803"/>
          <p:cNvGrpSpPr/>
          <p:nvPr/>
        </p:nvGrpSpPr>
        <p:grpSpPr>
          <a:xfrm>
            <a:off x="5567233" y="1812267"/>
            <a:ext cx="531363" cy="467600"/>
            <a:chOff x="4175425" y="1359200"/>
            <a:chExt cx="398522" cy="350700"/>
          </a:xfrm>
        </p:grpSpPr>
        <p:pic>
          <p:nvPicPr>
            <p:cNvPr id="804" name="Shape 804"/>
            <p:cNvPicPr preferRelativeResize="0"/>
            <p:nvPr/>
          </p:nvPicPr>
          <p:blipFill>
            <a:blip r:embed="rId12">
              <a:alphaModFix/>
            </a:blip>
            <a:stretch>
              <a:fillRect/>
            </a:stretch>
          </p:blipFill>
          <p:spPr>
            <a:xfrm>
              <a:off x="4175425" y="1359200"/>
              <a:ext cx="398522" cy="350700"/>
            </a:xfrm>
            <a:prstGeom prst="rect">
              <a:avLst/>
            </a:prstGeom>
            <a:noFill/>
            <a:ln>
              <a:noFill/>
            </a:ln>
          </p:spPr>
        </p:pic>
        <p:pic>
          <p:nvPicPr>
            <p:cNvPr id="805" name="Shape 805"/>
            <p:cNvPicPr preferRelativeResize="0"/>
            <p:nvPr/>
          </p:nvPicPr>
          <p:blipFill>
            <a:blip r:embed="rId13">
              <a:alphaModFix/>
            </a:blip>
            <a:stretch>
              <a:fillRect/>
            </a:stretch>
          </p:blipFill>
          <p:spPr>
            <a:xfrm>
              <a:off x="4233337" y="1452249"/>
              <a:ext cx="266900" cy="223200"/>
            </a:xfrm>
            <a:prstGeom prst="rect">
              <a:avLst/>
            </a:prstGeom>
            <a:noFill/>
            <a:ln>
              <a:noFill/>
            </a:ln>
          </p:spPr>
        </p:pic>
      </p:grpSp>
      <p:grpSp>
        <p:nvGrpSpPr>
          <p:cNvPr id="806" name="Shape 806"/>
          <p:cNvGrpSpPr/>
          <p:nvPr/>
        </p:nvGrpSpPr>
        <p:grpSpPr>
          <a:xfrm>
            <a:off x="6175000" y="2323367"/>
            <a:ext cx="531363" cy="467600"/>
            <a:chOff x="4631250" y="1742525"/>
            <a:chExt cx="398522" cy="350700"/>
          </a:xfrm>
        </p:grpSpPr>
        <p:pic>
          <p:nvPicPr>
            <p:cNvPr id="807" name="Shape 807"/>
            <p:cNvPicPr preferRelativeResize="0"/>
            <p:nvPr/>
          </p:nvPicPr>
          <p:blipFill>
            <a:blip r:embed="rId12">
              <a:alphaModFix/>
            </a:blip>
            <a:stretch>
              <a:fillRect/>
            </a:stretch>
          </p:blipFill>
          <p:spPr>
            <a:xfrm>
              <a:off x="4631250" y="1742525"/>
              <a:ext cx="398522" cy="350700"/>
            </a:xfrm>
            <a:prstGeom prst="rect">
              <a:avLst/>
            </a:prstGeom>
            <a:noFill/>
            <a:ln>
              <a:noFill/>
            </a:ln>
          </p:spPr>
        </p:pic>
        <p:pic>
          <p:nvPicPr>
            <p:cNvPr id="808" name="Shape 808"/>
            <p:cNvPicPr preferRelativeResize="0"/>
            <p:nvPr/>
          </p:nvPicPr>
          <p:blipFill>
            <a:blip r:embed="rId14">
              <a:alphaModFix/>
            </a:blip>
            <a:stretch>
              <a:fillRect/>
            </a:stretch>
          </p:blipFill>
          <p:spPr>
            <a:xfrm>
              <a:off x="4694653" y="1831687"/>
              <a:ext cx="271721" cy="223200"/>
            </a:xfrm>
            <a:prstGeom prst="rect">
              <a:avLst/>
            </a:prstGeom>
            <a:noFill/>
            <a:ln>
              <a:noFill/>
            </a:ln>
          </p:spPr>
        </p:pic>
      </p:grpSp>
      <p:grpSp>
        <p:nvGrpSpPr>
          <p:cNvPr id="809" name="Shape 809"/>
          <p:cNvGrpSpPr/>
          <p:nvPr/>
        </p:nvGrpSpPr>
        <p:grpSpPr>
          <a:xfrm>
            <a:off x="5567233" y="2329200"/>
            <a:ext cx="531363" cy="467600"/>
            <a:chOff x="4175425" y="1746900"/>
            <a:chExt cx="398522" cy="350700"/>
          </a:xfrm>
        </p:grpSpPr>
        <p:pic>
          <p:nvPicPr>
            <p:cNvPr id="810" name="Shape 810"/>
            <p:cNvPicPr preferRelativeResize="0"/>
            <p:nvPr/>
          </p:nvPicPr>
          <p:blipFill>
            <a:blip r:embed="rId12">
              <a:alphaModFix/>
            </a:blip>
            <a:stretch>
              <a:fillRect/>
            </a:stretch>
          </p:blipFill>
          <p:spPr>
            <a:xfrm>
              <a:off x="4175425" y="1746900"/>
              <a:ext cx="398522" cy="350700"/>
            </a:xfrm>
            <a:prstGeom prst="rect">
              <a:avLst/>
            </a:prstGeom>
            <a:noFill/>
            <a:ln>
              <a:noFill/>
            </a:ln>
          </p:spPr>
        </p:pic>
        <p:pic>
          <p:nvPicPr>
            <p:cNvPr id="811" name="Shape 811"/>
            <p:cNvPicPr preferRelativeResize="0"/>
            <p:nvPr/>
          </p:nvPicPr>
          <p:blipFill>
            <a:blip r:embed="rId15">
              <a:alphaModFix/>
            </a:blip>
            <a:stretch>
              <a:fillRect/>
            </a:stretch>
          </p:blipFill>
          <p:spPr>
            <a:xfrm>
              <a:off x="4238825" y="1836306"/>
              <a:ext cx="271725" cy="218350"/>
            </a:xfrm>
            <a:prstGeom prst="rect">
              <a:avLst/>
            </a:prstGeom>
            <a:noFill/>
            <a:ln>
              <a:noFill/>
            </a:ln>
          </p:spPr>
        </p:pic>
      </p:grpSp>
      <p:grpSp>
        <p:nvGrpSpPr>
          <p:cNvPr id="812" name="Shape 812"/>
          <p:cNvGrpSpPr/>
          <p:nvPr/>
        </p:nvGrpSpPr>
        <p:grpSpPr>
          <a:xfrm>
            <a:off x="6175000" y="1806433"/>
            <a:ext cx="531363" cy="467600"/>
            <a:chOff x="4631250" y="1354825"/>
            <a:chExt cx="398522" cy="350700"/>
          </a:xfrm>
        </p:grpSpPr>
        <p:pic>
          <p:nvPicPr>
            <p:cNvPr id="813" name="Shape 813"/>
            <p:cNvPicPr preferRelativeResize="0"/>
            <p:nvPr/>
          </p:nvPicPr>
          <p:blipFill>
            <a:blip r:embed="rId12">
              <a:alphaModFix/>
            </a:blip>
            <a:stretch>
              <a:fillRect/>
            </a:stretch>
          </p:blipFill>
          <p:spPr>
            <a:xfrm>
              <a:off x="4631250" y="1354825"/>
              <a:ext cx="398522" cy="350700"/>
            </a:xfrm>
            <a:prstGeom prst="rect">
              <a:avLst/>
            </a:prstGeom>
            <a:noFill/>
            <a:ln>
              <a:noFill/>
            </a:ln>
          </p:spPr>
        </p:pic>
        <p:pic>
          <p:nvPicPr>
            <p:cNvPr id="814" name="Shape 814"/>
            <p:cNvPicPr preferRelativeResize="0"/>
            <p:nvPr/>
          </p:nvPicPr>
          <p:blipFill>
            <a:blip r:embed="rId15">
              <a:alphaModFix/>
            </a:blip>
            <a:stretch>
              <a:fillRect/>
            </a:stretch>
          </p:blipFill>
          <p:spPr>
            <a:xfrm>
              <a:off x="4694650" y="1452256"/>
              <a:ext cx="271725" cy="218350"/>
            </a:xfrm>
            <a:prstGeom prst="rect">
              <a:avLst/>
            </a:prstGeom>
            <a:noFill/>
            <a:ln>
              <a:noFill/>
            </a:ln>
          </p:spPr>
        </p:pic>
      </p:grpSp>
      <p:grpSp>
        <p:nvGrpSpPr>
          <p:cNvPr id="815" name="Shape 815"/>
          <p:cNvGrpSpPr/>
          <p:nvPr/>
        </p:nvGrpSpPr>
        <p:grpSpPr>
          <a:xfrm>
            <a:off x="9187967" y="2312700"/>
            <a:ext cx="531363" cy="467600"/>
            <a:chOff x="6890975" y="1734525"/>
            <a:chExt cx="398522" cy="350700"/>
          </a:xfrm>
        </p:grpSpPr>
        <p:pic>
          <p:nvPicPr>
            <p:cNvPr id="816" name="Shape 816"/>
            <p:cNvPicPr preferRelativeResize="0"/>
            <p:nvPr/>
          </p:nvPicPr>
          <p:blipFill>
            <a:blip r:embed="rId12">
              <a:alphaModFix/>
            </a:blip>
            <a:stretch>
              <a:fillRect/>
            </a:stretch>
          </p:blipFill>
          <p:spPr>
            <a:xfrm>
              <a:off x="6890975" y="1734525"/>
              <a:ext cx="398522" cy="350700"/>
            </a:xfrm>
            <a:prstGeom prst="rect">
              <a:avLst/>
            </a:prstGeom>
            <a:noFill/>
            <a:ln>
              <a:noFill/>
            </a:ln>
          </p:spPr>
        </p:pic>
        <p:pic>
          <p:nvPicPr>
            <p:cNvPr id="817" name="Shape 817"/>
            <p:cNvPicPr preferRelativeResize="0"/>
            <p:nvPr/>
          </p:nvPicPr>
          <p:blipFill>
            <a:blip r:embed="rId16">
              <a:alphaModFix/>
            </a:blip>
            <a:stretch>
              <a:fillRect/>
            </a:stretch>
          </p:blipFill>
          <p:spPr>
            <a:xfrm>
              <a:off x="6954375" y="1833011"/>
              <a:ext cx="271725" cy="223210"/>
            </a:xfrm>
            <a:prstGeom prst="rect">
              <a:avLst/>
            </a:prstGeom>
            <a:noFill/>
            <a:ln>
              <a:noFill/>
            </a:ln>
          </p:spPr>
        </p:pic>
      </p:grpSp>
      <p:grpSp>
        <p:nvGrpSpPr>
          <p:cNvPr id="818" name="Shape 818"/>
          <p:cNvGrpSpPr/>
          <p:nvPr/>
        </p:nvGrpSpPr>
        <p:grpSpPr>
          <a:xfrm>
            <a:off x="8580200" y="1801600"/>
            <a:ext cx="531363" cy="467600"/>
            <a:chOff x="6435150" y="1351200"/>
            <a:chExt cx="398522" cy="350700"/>
          </a:xfrm>
        </p:grpSpPr>
        <p:pic>
          <p:nvPicPr>
            <p:cNvPr id="819" name="Shape 819"/>
            <p:cNvPicPr preferRelativeResize="0"/>
            <p:nvPr/>
          </p:nvPicPr>
          <p:blipFill>
            <a:blip r:embed="rId12">
              <a:alphaModFix/>
            </a:blip>
            <a:stretch>
              <a:fillRect/>
            </a:stretch>
          </p:blipFill>
          <p:spPr>
            <a:xfrm>
              <a:off x="6435150" y="1351200"/>
              <a:ext cx="398522" cy="350700"/>
            </a:xfrm>
            <a:prstGeom prst="rect">
              <a:avLst/>
            </a:prstGeom>
            <a:noFill/>
            <a:ln>
              <a:noFill/>
            </a:ln>
          </p:spPr>
        </p:pic>
        <p:pic>
          <p:nvPicPr>
            <p:cNvPr id="820" name="Shape 820"/>
            <p:cNvPicPr preferRelativeResize="0"/>
            <p:nvPr/>
          </p:nvPicPr>
          <p:blipFill>
            <a:blip r:embed="rId17">
              <a:alphaModFix/>
            </a:blip>
            <a:stretch>
              <a:fillRect/>
            </a:stretch>
          </p:blipFill>
          <p:spPr>
            <a:xfrm>
              <a:off x="6500943" y="1442400"/>
              <a:ext cx="266925" cy="218393"/>
            </a:xfrm>
            <a:prstGeom prst="rect">
              <a:avLst/>
            </a:prstGeom>
            <a:noFill/>
            <a:ln>
              <a:noFill/>
            </a:ln>
          </p:spPr>
        </p:pic>
      </p:grpSp>
      <p:grpSp>
        <p:nvGrpSpPr>
          <p:cNvPr id="821" name="Shape 821"/>
          <p:cNvGrpSpPr/>
          <p:nvPr/>
        </p:nvGrpSpPr>
        <p:grpSpPr>
          <a:xfrm>
            <a:off x="8580200" y="2318533"/>
            <a:ext cx="531363" cy="467600"/>
            <a:chOff x="6435150" y="1738900"/>
            <a:chExt cx="398522" cy="350700"/>
          </a:xfrm>
        </p:grpSpPr>
        <p:pic>
          <p:nvPicPr>
            <p:cNvPr id="822" name="Shape 822"/>
            <p:cNvPicPr preferRelativeResize="0"/>
            <p:nvPr/>
          </p:nvPicPr>
          <p:blipFill>
            <a:blip r:embed="rId12">
              <a:alphaModFix/>
            </a:blip>
            <a:stretch>
              <a:fillRect/>
            </a:stretch>
          </p:blipFill>
          <p:spPr>
            <a:xfrm>
              <a:off x="6435150" y="1738900"/>
              <a:ext cx="398522" cy="350700"/>
            </a:xfrm>
            <a:prstGeom prst="rect">
              <a:avLst/>
            </a:prstGeom>
            <a:noFill/>
            <a:ln>
              <a:noFill/>
            </a:ln>
          </p:spPr>
        </p:pic>
        <p:pic>
          <p:nvPicPr>
            <p:cNvPr id="823" name="Shape 823"/>
            <p:cNvPicPr preferRelativeResize="0"/>
            <p:nvPr/>
          </p:nvPicPr>
          <p:blipFill>
            <a:blip r:embed="rId15">
              <a:alphaModFix/>
            </a:blip>
            <a:stretch>
              <a:fillRect/>
            </a:stretch>
          </p:blipFill>
          <p:spPr>
            <a:xfrm>
              <a:off x="6498537" y="1837631"/>
              <a:ext cx="271725" cy="218350"/>
            </a:xfrm>
            <a:prstGeom prst="rect">
              <a:avLst/>
            </a:prstGeom>
            <a:noFill/>
            <a:ln>
              <a:noFill/>
            </a:ln>
          </p:spPr>
        </p:pic>
      </p:grpSp>
      <p:grpSp>
        <p:nvGrpSpPr>
          <p:cNvPr id="824" name="Shape 824"/>
          <p:cNvGrpSpPr/>
          <p:nvPr/>
        </p:nvGrpSpPr>
        <p:grpSpPr>
          <a:xfrm>
            <a:off x="9187967" y="1795767"/>
            <a:ext cx="531363" cy="467600"/>
            <a:chOff x="6890975" y="1346825"/>
            <a:chExt cx="398522" cy="350700"/>
          </a:xfrm>
        </p:grpSpPr>
        <p:pic>
          <p:nvPicPr>
            <p:cNvPr id="825" name="Shape 825"/>
            <p:cNvPicPr preferRelativeResize="0"/>
            <p:nvPr/>
          </p:nvPicPr>
          <p:blipFill>
            <a:blip r:embed="rId12">
              <a:alphaModFix/>
            </a:blip>
            <a:stretch>
              <a:fillRect/>
            </a:stretch>
          </p:blipFill>
          <p:spPr>
            <a:xfrm>
              <a:off x="6890975" y="1346825"/>
              <a:ext cx="398522" cy="350700"/>
            </a:xfrm>
            <a:prstGeom prst="rect">
              <a:avLst/>
            </a:prstGeom>
            <a:noFill/>
            <a:ln>
              <a:noFill/>
            </a:ln>
          </p:spPr>
        </p:pic>
        <p:pic>
          <p:nvPicPr>
            <p:cNvPr id="826" name="Shape 826"/>
            <p:cNvPicPr preferRelativeResize="0"/>
            <p:nvPr/>
          </p:nvPicPr>
          <p:blipFill>
            <a:blip r:embed="rId15">
              <a:alphaModFix/>
            </a:blip>
            <a:stretch>
              <a:fillRect/>
            </a:stretch>
          </p:blipFill>
          <p:spPr>
            <a:xfrm>
              <a:off x="6954362" y="1442431"/>
              <a:ext cx="271725" cy="218350"/>
            </a:xfrm>
            <a:prstGeom prst="rect">
              <a:avLst/>
            </a:prstGeom>
            <a:noFill/>
            <a:ln>
              <a:noFill/>
            </a:ln>
          </p:spPr>
        </p:pic>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Shape 831"/>
          <p:cNvSpPr txBox="1">
            <a:spLocks noGrp="1"/>
          </p:cNvSpPr>
          <p:nvPr>
            <p:ph type="title"/>
          </p:nvPr>
        </p:nvSpPr>
        <p:spPr>
          <a:xfrm>
            <a:off x="179133" y="139333"/>
            <a:ext cx="8448800" cy="467600"/>
          </a:xfrm>
          <a:prstGeom prst="rect">
            <a:avLst/>
          </a:prstGeom>
        </p:spPr>
        <p:txBody>
          <a:bodyPr lIns="121900" tIns="121900" rIns="121900" bIns="121900" anchor="ctr" anchorCtr="0">
            <a:noAutofit/>
          </a:bodyPr>
          <a:lstStyle/>
          <a:p>
            <a:r>
              <a:rPr lang="en"/>
              <a:t>Services connect application components</a:t>
            </a:r>
          </a:p>
        </p:txBody>
      </p:sp>
      <p:pic>
        <p:nvPicPr>
          <p:cNvPr id="832" name="Shape 832"/>
          <p:cNvPicPr preferRelativeResize="0"/>
          <p:nvPr/>
        </p:nvPicPr>
        <p:blipFill>
          <a:blip r:embed="rId3">
            <a:alphaModFix/>
          </a:blip>
          <a:stretch>
            <a:fillRect/>
          </a:stretch>
        </p:blipFill>
        <p:spPr>
          <a:xfrm>
            <a:off x="3493167" y="1334282"/>
            <a:ext cx="6481099" cy="3415265"/>
          </a:xfrm>
          <a:prstGeom prst="rect">
            <a:avLst/>
          </a:prstGeom>
          <a:noFill/>
          <a:ln>
            <a:noFill/>
          </a:ln>
        </p:spPr>
      </p:pic>
      <p:grpSp>
        <p:nvGrpSpPr>
          <p:cNvPr id="833" name="Shape 833"/>
          <p:cNvGrpSpPr/>
          <p:nvPr/>
        </p:nvGrpSpPr>
        <p:grpSpPr>
          <a:xfrm>
            <a:off x="3493167" y="5477345"/>
            <a:ext cx="7577180" cy="833416"/>
            <a:chOff x="2619874" y="4085195"/>
            <a:chExt cx="5312100" cy="584279"/>
          </a:xfrm>
        </p:grpSpPr>
        <p:pic>
          <p:nvPicPr>
            <p:cNvPr id="834" name="Shape 834"/>
            <p:cNvPicPr preferRelativeResize="0"/>
            <p:nvPr/>
          </p:nvPicPr>
          <p:blipFill>
            <a:blip r:embed="rId4">
              <a:alphaModFix/>
            </a:blip>
            <a:stretch>
              <a:fillRect/>
            </a:stretch>
          </p:blipFill>
          <p:spPr>
            <a:xfrm>
              <a:off x="2619874" y="4085195"/>
              <a:ext cx="5312100" cy="584279"/>
            </a:xfrm>
            <a:prstGeom prst="rect">
              <a:avLst/>
            </a:prstGeom>
            <a:noFill/>
            <a:ln>
              <a:noFill/>
            </a:ln>
          </p:spPr>
        </p:pic>
        <p:pic>
          <p:nvPicPr>
            <p:cNvPr id="835" name="Shape 835"/>
            <p:cNvPicPr preferRelativeResize="0"/>
            <p:nvPr/>
          </p:nvPicPr>
          <p:blipFill>
            <a:blip r:embed="rId5">
              <a:alphaModFix/>
            </a:blip>
            <a:stretch>
              <a:fillRect/>
            </a:stretch>
          </p:blipFill>
          <p:spPr>
            <a:xfrm>
              <a:off x="3725891" y="4177718"/>
              <a:ext cx="3100059" cy="399250"/>
            </a:xfrm>
            <a:prstGeom prst="rect">
              <a:avLst/>
            </a:prstGeom>
            <a:noFill/>
            <a:ln>
              <a:noFill/>
            </a:ln>
          </p:spPr>
        </p:pic>
      </p:grpSp>
      <p:pic>
        <p:nvPicPr>
          <p:cNvPr id="836" name="Shape 836"/>
          <p:cNvPicPr preferRelativeResize="0"/>
          <p:nvPr/>
        </p:nvPicPr>
        <p:blipFill>
          <a:blip r:embed="rId6">
            <a:alphaModFix/>
          </a:blip>
          <a:stretch>
            <a:fillRect/>
          </a:stretch>
        </p:blipFill>
        <p:spPr>
          <a:xfrm>
            <a:off x="3603437" y="1536897"/>
            <a:ext cx="1748039" cy="3120564"/>
          </a:xfrm>
          <a:prstGeom prst="rect">
            <a:avLst/>
          </a:prstGeom>
          <a:noFill/>
          <a:ln>
            <a:noFill/>
          </a:ln>
        </p:spPr>
      </p:pic>
      <p:pic>
        <p:nvPicPr>
          <p:cNvPr id="837" name="Shape 837"/>
          <p:cNvPicPr preferRelativeResize="0"/>
          <p:nvPr/>
        </p:nvPicPr>
        <p:blipFill>
          <a:blip r:embed="rId7">
            <a:alphaModFix/>
          </a:blip>
          <a:stretch>
            <a:fillRect/>
          </a:stretch>
        </p:blipFill>
        <p:spPr>
          <a:xfrm>
            <a:off x="3693424" y="1977375"/>
            <a:ext cx="1568195" cy="421935"/>
          </a:xfrm>
          <a:prstGeom prst="rect">
            <a:avLst/>
          </a:prstGeom>
          <a:noFill/>
          <a:ln>
            <a:noFill/>
          </a:ln>
        </p:spPr>
      </p:pic>
      <p:pic>
        <p:nvPicPr>
          <p:cNvPr id="838" name="Shape 838"/>
          <p:cNvPicPr preferRelativeResize="0"/>
          <p:nvPr/>
        </p:nvPicPr>
        <p:blipFill>
          <a:blip r:embed="rId8">
            <a:alphaModFix/>
          </a:blip>
          <a:stretch>
            <a:fillRect/>
          </a:stretch>
        </p:blipFill>
        <p:spPr>
          <a:xfrm>
            <a:off x="3693417" y="2527685"/>
            <a:ext cx="1568079" cy="421900"/>
          </a:xfrm>
          <a:prstGeom prst="rect">
            <a:avLst/>
          </a:prstGeom>
          <a:noFill/>
          <a:ln>
            <a:noFill/>
          </a:ln>
        </p:spPr>
      </p:pic>
      <p:pic>
        <p:nvPicPr>
          <p:cNvPr id="839" name="Shape 839"/>
          <p:cNvPicPr preferRelativeResize="0"/>
          <p:nvPr/>
        </p:nvPicPr>
        <p:blipFill>
          <a:blip r:embed="rId9">
            <a:alphaModFix/>
          </a:blip>
          <a:stretch>
            <a:fillRect/>
          </a:stretch>
        </p:blipFill>
        <p:spPr>
          <a:xfrm>
            <a:off x="3693424" y="3077887"/>
            <a:ext cx="1568061" cy="421900"/>
          </a:xfrm>
          <a:prstGeom prst="rect">
            <a:avLst/>
          </a:prstGeom>
          <a:noFill/>
          <a:ln>
            <a:noFill/>
          </a:ln>
        </p:spPr>
      </p:pic>
      <p:pic>
        <p:nvPicPr>
          <p:cNvPr id="840" name="Shape 840"/>
          <p:cNvPicPr preferRelativeResize="0"/>
          <p:nvPr/>
        </p:nvPicPr>
        <p:blipFill rotWithShape="1">
          <a:blip r:embed="rId10">
            <a:alphaModFix/>
          </a:blip>
          <a:srcRect r="6085"/>
          <a:stretch/>
        </p:blipFill>
        <p:spPr>
          <a:xfrm>
            <a:off x="10072900" y="3053866"/>
            <a:ext cx="997432" cy="1682197"/>
          </a:xfrm>
          <a:prstGeom prst="rect">
            <a:avLst/>
          </a:prstGeom>
          <a:noFill/>
          <a:ln>
            <a:noFill/>
          </a:ln>
        </p:spPr>
      </p:pic>
      <p:pic>
        <p:nvPicPr>
          <p:cNvPr id="841" name="Shape 841"/>
          <p:cNvPicPr preferRelativeResize="0"/>
          <p:nvPr/>
        </p:nvPicPr>
        <p:blipFill>
          <a:blip r:embed="rId11">
            <a:alphaModFix/>
          </a:blip>
          <a:stretch>
            <a:fillRect/>
          </a:stretch>
        </p:blipFill>
        <p:spPr>
          <a:xfrm>
            <a:off x="6997799" y="3133709"/>
            <a:ext cx="1318555" cy="1523664"/>
          </a:xfrm>
          <a:prstGeom prst="rect">
            <a:avLst/>
          </a:prstGeom>
          <a:noFill/>
          <a:ln>
            <a:noFill/>
          </a:ln>
        </p:spPr>
      </p:pic>
      <p:pic>
        <p:nvPicPr>
          <p:cNvPr id="842" name="Shape 842"/>
          <p:cNvPicPr preferRelativeResize="0"/>
          <p:nvPr/>
        </p:nvPicPr>
        <p:blipFill>
          <a:blip r:embed="rId11">
            <a:alphaModFix/>
          </a:blip>
          <a:stretch>
            <a:fillRect/>
          </a:stretch>
        </p:blipFill>
        <p:spPr>
          <a:xfrm>
            <a:off x="5483553" y="1536856"/>
            <a:ext cx="1318555" cy="1523664"/>
          </a:xfrm>
          <a:prstGeom prst="rect">
            <a:avLst/>
          </a:prstGeom>
          <a:noFill/>
          <a:ln>
            <a:noFill/>
          </a:ln>
        </p:spPr>
      </p:pic>
      <p:grpSp>
        <p:nvGrpSpPr>
          <p:cNvPr id="843" name="Shape 843"/>
          <p:cNvGrpSpPr/>
          <p:nvPr/>
        </p:nvGrpSpPr>
        <p:grpSpPr>
          <a:xfrm>
            <a:off x="5561028" y="1809667"/>
            <a:ext cx="531363" cy="467600"/>
            <a:chOff x="4170771" y="1357787"/>
            <a:chExt cx="398522" cy="350700"/>
          </a:xfrm>
        </p:grpSpPr>
        <p:pic>
          <p:nvPicPr>
            <p:cNvPr id="844" name="Shape 844"/>
            <p:cNvPicPr preferRelativeResize="0"/>
            <p:nvPr/>
          </p:nvPicPr>
          <p:blipFill>
            <a:blip r:embed="rId12">
              <a:alphaModFix/>
            </a:blip>
            <a:stretch>
              <a:fillRect/>
            </a:stretch>
          </p:blipFill>
          <p:spPr>
            <a:xfrm>
              <a:off x="4170771" y="1357787"/>
              <a:ext cx="398522" cy="350700"/>
            </a:xfrm>
            <a:prstGeom prst="rect">
              <a:avLst/>
            </a:prstGeom>
            <a:noFill/>
            <a:ln>
              <a:noFill/>
            </a:ln>
          </p:spPr>
        </p:pic>
        <p:pic>
          <p:nvPicPr>
            <p:cNvPr id="845" name="Shape 845"/>
            <p:cNvPicPr preferRelativeResize="0"/>
            <p:nvPr/>
          </p:nvPicPr>
          <p:blipFill>
            <a:blip r:embed="rId13">
              <a:alphaModFix/>
            </a:blip>
            <a:stretch>
              <a:fillRect/>
            </a:stretch>
          </p:blipFill>
          <p:spPr>
            <a:xfrm>
              <a:off x="4231161" y="1449552"/>
              <a:ext cx="277750" cy="232275"/>
            </a:xfrm>
            <a:prstGeom prst="rect">
              <a:avLst/>
            </a:prstGeom>
            <a:noFill/>
            <a:ln>
              <a:noFill/>
            </a:ln>
          </p:spPr>
        </p:pic>
      </p:grpSp>
      <p:grpSp>
        <p:nvGrpSpPr>
          <p:cNvPr id="846" name="Shape 846"/>
          <p:cNvGrpSpPr/>
          <p:nvPr/>
        </p:nvGrpSpPr>
        <p:grpSpPr>
          <a:xfrm>
            <a:off x="6170728" y="2318700"/>
            <a:ext cx="531363" cy="467600"/>
            <a:chOff x="4628996" y="1739550"/>
            <a:chExt cx="398522" cy="350700"/>
          </a:xfrm>
        </p:grpSpPr>
        <p:pic>
          <p:nvPicPr>
            <p:cNvPr id="847" name="Shape 847"/>
            <p:cNvPicPr preferRelativeResize="0"/>
            <p:nvPr/>
          </p:nvPicPr>
          <p:blipFill>
            <a:blip r:embed="rId12">
              <a:alphaModFix/>
            </a:blip>
            <a:stretch>
              <a:fillRect/>
            </a:stretch>
          </p:blipFill>
          <p:spPr>
            <a:xfrm>
              <a:off x="4628996" y="1739550"/>
              <a:ext cx="398522" cy="350700"/>
            </a:xfrm>
            <a:prstGeom prst="rect">
              <a:avLst/>
            </a:prstGeom>
            <a:noFill/>
            <a:ln>
              <a:noFill/>
            </a:ln>
          </p:spPr>
        </p:pic>
        <p:pic>
          <p:nvPicPr>
            <p:cNvPr id="848" name="Shape 848"/>
            <p:cNvPicPr preferRelativeResize="0"/>
            <p:nvPr/>
          </p:nvPicPr>
          <p:blipFill>
            <a:blip r:embed="rId14">
              <a:alphaModFix/>
            </a:blip>
            <a:stretch>
              <a:fillRect/>
            </a:stretch>
          </p:blipFill>
          <p:spPr>
            <a:xfrm>
              <a:off x="4689794" y="1835944"/>
              <a:ext cx="277750" cy="227250"/>
            </a:xfrm>
            <a:prstGeom prst="rect">
              <a:avLst/>
            </a:prstGeom>
            <a:noFill/>
            <a:ln>
              <a:noFill/>
            </a:ln>
          </p:spPr>
        </p:pic>
      </p:grpSp>
      <p:pic>
        <p:nvPicPr>
          <p:cNvPr id="849" name="Shape 849"/>
          <p:cNvPicPr preferRelativeResize="0"/>
          <p:nvPr/>
        </p:nvPicPr>
        <p:blipFill>
          <a:blip r:embed="rId11">
            <a:alphaModFix/>
          </a:blip>
          <a:stretch>
            <a:fillRect/>
          </a:stretch>
        </p:blipFill>
        <p:spPr>
          <a:xfrm>
            <a:off x="6997799" y="1529132"/>
            <a:ext cx="1318555" cy="1523664"/>
          </a:xfrm>
          <a:prstGeom prst="rect">
            <a:avLst/>
          </a:prstGeom>
          <a:noFill/>
          <a:ln>
            <a:noFill/>
          </a:ln>
        </p:spPr>
      </p:pic>
      <p:pic>
        <p:nvPicPr>
          <p:cNvPr id="850" name="Shape 850"/>
          <p:cNvPicPr preferRelativeResize="0"/>
          <p:nvPr/>
        </p:nvPicPr>
        <p:blipFill>
          <a:blip r:embed="rId11">
            <a:alphaModFix/>
          </a:blip>
          <a:stretch>
            <a:fillRect/>
          </a:stretch>
        </p:blipFill>
        <p:spPr>
          <a:xfrm>
            <a:off x="5483553" y="3141433"/>
            <a:ext cx="1318555" cy="1523664"/>
          </a:xfrm>
          <a:prstGeom prst="rect">
            <a:avLst/>
          </a:prstGeom>
          <a:noFill/>
          <a:ln>
            <a:noFill/>
          </a:ln>
        </p:spPr>
      </p:pic>
      <p:pic>
        <p:nvPicPr>
          <p:cNvPr id="851" name="Shape 851"/>
          <p:cNvPicPr preferRelativeResize="0"/>
          <p:nvPr/>
        </p:nvPicPr>
        <p:blipFill>
          <a:blip r:embed="rId11">
            <a:alphaModFix/>
          </a:blip>
          <a:stretch>
            <a:fillRect/>
          </a:stretch>
        </p:blipFill>
        <p:spPr>
          <a:xfrm>
            <a:off x="8512044" y="1529132"/>
            <a:ext cx="1318555" cy="1523664"/>
          </a:xfrm>
          <a:prstGeom prst="rect">
            <a:avLst/>
          </a:prstGeom>
          <a:noFill/>
          <a:ln>
            <a:noFill/>
          </a:ln>
        </p:spPr>
      </p:pic>
      <p:pic>
        <p:nvPicPr>
          <p:cNvPr id="852" name="Shape 852"/>
          <p:cNvPicPr preferRelativeResize="0"/>
          <p:nvPr/>
        </p:nvPicPr>
        <p:blipFill>
          <a:blip r:embed="rId11">
            <a:alphaModFix/>
          </a:blip>
          <a:stretch>
            <a:fillRect/>
          </a:stretch>
        </p:blipFill>
        <p:spPr>
          <a:xfrm>
            <a:off x="8512044" y="3133709"/>
            <a:ext cx="1318555" cy="1523664"/>
          </a:xfrm>
          <a:prstGeom prst="rect">
            <a:avLst/>
          </a:prstGeom>
          <a:noFill/>
          <a:ln>
            <a:noFill/>
          </a:ln>
        </p:spPr>
      </p:pic>
      <p:pic>
        <p:nvPicPr>
          <p:cNvPr id="853" name="Shape 853"/>
          <p:cNvPicPr preferRelativeResize="0"/>
          <p:nvPr/>
        </p:nvPicPr>
        <p:blipFill>
          <a:blip r:embed="rId15">
            <a:alphaModFix/>
          </a:blip>
          <a:stretch>
            <a:fillRect/>
          </a:stretch>
        </p:blipFill>
        <p:spPr>
          <a:xfrm>
            <a:off x="3493150" y="4828697"/>
            <a:ext cx="7577197" cy="569500"/>
          </a:xfrm>
          <a:prstGeom prst="rect">
            <a:avLst/>
          </a:prstGeom>
          <a:noFill/>
          <a:ln>
            <a:noFill/>
          </a:ln>
        </p:spPr>
      </p:pic>
      <p:pic>
        <p:nvPicPr>
          <p:cNvPr id="854" name="Shape 854"/>
          <p:cNvPicPr preferRelativeResize="0"/>
          <p:nvPr/>
        </p:nvPicPr>
        <p:blipFill>
          <a:blip r:embed="rId16">
            <a:alphaModFix/>
          </a:blip>
          <a:stretch>
            <a:fillRect/>
          </a:stretch>
        </p:blipFill>
        <p:spPr>
          <a:xfrm>
            <a:off x="6170742" y="2318701"/>
            <a:ext cx="531367" cy="461463"/>
          </a:xfrm>
          <a:prstGeom prst="rect">
            <a:avLst/>
          </a:prstGeom>
          <a:noFill/>
          <a:ln>
            <a:noFill/>
          </a:ln>
        </p:spPr>
      </p:pic>
      <p:pic>
        <p:nvPicPr>
          <p:cNvPr id="855" name="Shape 855"/>
          <p:cNvPicPr preferRelativeResize="0"/>
          <p:nvPr/>
        </p:nvPicPr>
        <p:blipFill>
          <a:blip r:embed="rId17">
            <a:alphaModFix/>
          </a:blip>
          <a:stretch>
            <a:fillRect/>
          </a:stretch>
        </p:blipFill>
        <p:spPr>
          <a:xfrm>
            <a:off x="5561034" y="1809667"/>
            <a:ext cx="531367" cy="461427"/>
          </a:xfrm>
          <a:prstGeom prst="rect">
            <a:avLst/>
          </a:prstGeom>
          <a:noFill/>
          <a:ln>
            <a:noFill/>
          </a:ln>
        </p:spPr>
      </p:pic>
      <p:grpSp>
        <p:nvGrpSpPr>
          <p:cNvPr id="856" name="Shape 856"/>
          <p:cNvGrpSpPr/>
          <p:nvPr/>
        </p:nvGrpSpPr>
        <p:grpSpPr>
          <a:xfrm>
            <a:off x="5567233" y="2329200"/>
            <a:ext cx="531363" cy="467600"/>
            <a:chOff x="4175425" y="1746900"/>
            <a:chExt cx="398522" cy="350700"/>
          </a:xfrm>
        </p:grpSpPr>
        <p:pic>
          <p:nvPicPr>
            <p:cNvPr id="857" name="Shape 857"/>
            <p:cNvPicPr preferRelativeResize="0"/>
            <p:nvPr/>
          </p:nvPicPr>
          <p:blipFill>
            <a:blip r:embed="rId18">
              <a:alphaModFix/>
            </a:blip>
            <a:stretch>
              <a:fillRect/>
            </a:stretch>
          </p:blipFill>
          <p:spPr>
            <a:xfrm>
              <a:off x="4175425" y="1746900"/>
              <a:ext cx="398522" cy="350700"/>
            </a:xfrm>
            <a:prstGeom prst="rect">
              <a:avLst/>
            </a:prstGeom>
            <a:noFill/>
            <a:ln>
              <a:noFill/>
            </a:ln>
          </p:spPr>
        </p:pic>
        <p:pic>
          <p:nvPicPr>
            <p:cNvPr id="858" name="Shape 858"/>
            <p:cNvPicPr preferRelativeResize="0"/>
            <p:nvPr/>
          </p:nvPicPr>
          <p:blipFill>
            <a:blip r:embed="rId19">
              <a:alphaModFix/>
            </a:blip>
            <a:stretch>
              <a:fillRect/>
            </a:stretch>
          </p:blipFill>
          <p:spPr>
            <a:xfrm>
              <a:off x="4238825" y="1836306"/>
              <a:ext cx="271725" cy="218350"/>
            </a:xfrm>
            <a:prstGeom prst="rect">
              <a:avLst/>
            </a:prstGeom>
            <a:noFill/>
            <a:ln>
              <a:noFill/>
            </a:ln>
          </p:spPr>
        </p:pic>
      </p:grpSp>
      <p:grpSp>
        <p:nvGrpSpPr>
          <p:cNvPr id="859" name="Shape 859"/>
          <p:cNvGrpSpPr/>
          <p:nvPr/>
        </p:nvGrpSpPr>
        <p:grpSpPr>
          <a:xfrm>
            <a:off x="6175000" y="1806433"/>
            <a:ext cx="531363" cy="467600"/>
            <a:chOff x="4631250" y="1354825"/>
            <a:chExt cx="398522" cy="350700"/>
          </a:xfrm>
        </p:grpSpPr>
        <p:pic>
          <p:nvPicPr>
            <p:cNvPr id="860" name="Shape 860"/>
            <p:cNvPicPr preferRelativeResize="0"/>
            <p:nvPr/>
          </p:nvPicPr>
          <p:blipFill>
            <a:blip r:embed="rId18">
              <a:alphaModFix/>
            </a:blip>
            <a:stretch>
              <a:fillRect/>
            </a:stretch>
          </p:blipFill>
          <p:spPr>
            <a:xfrm>
              <a:off x="4631250" y="1354825"/>
              <a:ext cx="398522" cy="350700"/>
            </a:xfrm>
            <a:prstGeom prst="rect">
              <a:avLst/>
            </a:prstGeom>
            <a:noFill/>
            <a:ln>
              <a:noFill/>
            </a:ln>
          </p:spPr>
        </p:pic>
        <p:pic>
          <p:nvPicPr>
            <p:cNvPr id="861" name="Shape 861"/>
            <p:cNvPicPr preferRelativeResize="0"/>
            <p:nvPr/>
          </p:nvPicPr>
          <p:blipFill>
            <a:blip r:embed="rId19">
              <a:alphaModFix/>
            </a:blip>
            <a:stretch>
              <a:fillRect/>
            </a:stretch>
          </p:blipFill>
          <p:spPr>
            <a:xfrm>
              <a:off x="4694650" y="1452256"/>
              <a:ext cx="271725" cy="218350"/>
            </a:xfrm>
            <a:prstGeom prst="rect">
              <a:avLst/>
            </a:prstGeom>
            <a:noFill/>
            <a:ln>
              <a:noFill/>
            </a:ln>
          </p:spPr>
        </p:pic>
      </p:grpSp>
      <p:grpSp>
        <p:nvGrpSpPr>
          <p:cNvPr id="862" name="Shape 862"/>
          <p:cNvGrpSpPr/>
          <p:nvPr/>
        </p:nvGrpSpPr>
        <p:grpSpPr>
          <a:xfrm>
            <a:off x="9187967" y="2312700"/>
            <a:ext cx="531363" cy="467600"/>
            <a:chOff x="6890975" y="1734525"/>
            <a:chExt cx="398522" cy="350700"/>
          </a:xfrm>
        </p:grpSpPr>
        <p:pic>
          <p:nvPicPr>
            <p:cNvPr id="863" name="Shape 863"/>
            <p:cNvPicPr preferRelativeResize="0"/>
            <p:nvPr/>
          </p:nvPicPr>
          <p:blipFill>
            <a:blip r:embed="rId18">
              <a:alphaModFix/>
            </a:blip>
            <a:stretch>
              <a:fillRect/>
            </a:stretch>
          </p:blipFill>
          <p:spPr>
            <a:xfrm>
              <a:off x="6890975" y="1734525"/>
              <a:ext cx="398522" cy="350700"/>
            </a:xfrm>
            <a:prstGeom prst="rect">
              <a:avLst/>
            </a:prstGeom>
            <a:noFill/>
            <a:ln>
              <a:noFill/>
            </a:ln>
          </p:spPr>
        </p:pic>
        <p:pic>
          <p:nvPicPr>
            <p:cNvPr id="864" name="Shape 864"/>
            <p:cNvPicPr preferRelativeResize="0"/>
            <p:nvPr/>
          </p:nvPicPr>
          <p:blipFill>
            <a:blip r:embed="rId20">
              <a:alphaModFix/>
            </a:blip>
            <a:stretch>
              <a:fillRect/>
            </a:stretch>
          </p:blipFill>
          <p:spPr>
            <a:xfrm>
              <a:off x="6954375" y="1833011"/>
              <a:ext cx="271725" cy="223210"/>
            </a:xfrm>
            <a:prstGeom prst="rect">
              <a:avLst/>
            </a:prstGeom>
            <a:noFill/>
            <a:ln>
              <a:noFill/>
            </a:ln>
          </p:spPr>
        </p:pic>
      </p:grpSp>
      <p:grpSp>
        <p:nvGrpSpPr>
          <p:cNvPr id="865" name="Shape 865"/>
          <p:cNvGrpSpPr/>
          <p:nvPr/>
        </p:nvGrpSpPr>
        <p:grpSpPr>
          <a:xfrm>
            <a:off x="8580200" y="1801600"/>
            <a:ext cx="531363" cy="467600"/>
            <a:chOff x="6435150" y="1351200"/>
            <a:chExt cx="398522" cy="350700"/>
          </a:xfrm>
        </p:grpSpPr>
        <p:pic>
          <p:nvPicPr>
            <p:cNvPr id="866" name="Shape 866"/>
            <p:cNvPicPr preferRelativeResize="0"/>
            <p:nvPr/>
          </p:nvPicPr>
          <p:blipFill>
            <a:blip r:embed="rId18">
              <a:alphaModFix/>
            </a:blip>
            <a:stretch>
              <a:fillRect/>
            </a:stretch>
          </p:blipFill>
          <p:spPr>
            <a:xfrm>
              <a:off x="6435150" y="1351200"/>
              <a:ext cx="398522" cy="350700"/>
            </a:xfrm>
            <a:prstGeom prst="rect">
              <a:avLst/>
            </a:prstGeom>
            <a:noFill/>
            <a:ln>
              <a:noFill/>
            </a:ln>
          </p:spPr>
        </p:pic>
        <p:pic>
          <p:nvPicPr>
            <p:cNvPr id="867" name="Shape 867"/>
            <p:cNvPicPr preferRelativeResize="0"/>
            <p:nvPr/>
          </p:nvPicPr>
          <p:blipFill>
            <a:blip r:embed="rId21">
              <a:alphaModFix/>
            </a:blip>
            <a:stretch>
              <a:fillRect/>
            </a:stretch>
          </p:blipFill>
          <p:spPr>
            <a:xfrm>
              <a:off x="6500943" y="1442400"/>
              <a:ext cx="266925" cy="218393"/>
            </a:xfrm>
            <a:prstGeom prst="rect">
              <a:avLst/>
            </a:prstGeom>
            <a:noFill/>
            <a:ln>
              <a:noFill/>
            </a:ln>
          </p:spPr>
        </p:pic>
      </p:grpSp>
      <p:grpSp>
        <p:nvGrpSpPr>
          <p:cNvPr id="868" name="Shape 868"/>
          <p:cNvGrpSpPr/>
          <p:nvPr/>
        </p:nvGrpSpPr>
        <p:grpSpPr>
          <a:xfrm>
            <a:off x="8580200" y="2318533"/>
            <a:ext cx="531363" cy="467600"/>
            <a:chOff x="6435150" y="1738900"/>
            <a:chExt cx="398522" cy="350700"/>
          </a:xfrm>
        </p:grpSpPr>
        <p:pic>
          <p:nvPicPr>
            <p:cNvPr id="869" name="Shape 869"/>
            <p:cNvPicPr preferRelativeResize="0"/>
            <p:nvPr/>
          </p:nvPicPr>
          <p:blipFill>
            <a:blip r:embed="rId18">
              <a:alphaModFix/>
            </a:blip>
            <a:stretch>
              <a:fillRect/>
            </a:stretch>
          </p:blipFill>
          <p:spPr>
            <a:xfrm>
              <a:off x="6435150" y="1738900"/>
              <a:ext cx="398522" cy="350700"/>
            </a:xfrm>
            <a:prstGeom prst="rect">
              <a:avLst/>
            </a:prstGeom>
            <a:noFill/>
            <a:ln>
              <a:noFill/>
            </a:ln>
          </p:spPr>
        </p:pic>
        <p:pic>
          <p:nvPicPr>
            <p:cNvPr id="870" name="Shape 870"/>
            <p:cNvPicPr preferRelativeResize="0"/>
            <p:nvPr/>
          </p:nvPicPr>
          <p:blipFill>
            <a:blip r:embed="rId19">
              <a:alphaModFix/>
            </a:blip>
            <a:stretch>
              <a:fillRect/>
            </a:stretch>
          </p:blipFill>
          <p:spPr>
            <a:xfrm>
              <a:off x="6498537" y="1837631"/>
              <a:ext cx="271725" cy="218350"/>
            </a:xfrm>
            <a:prstGeom prst="rect">
              <a:avLst/>
            </a:prstGeom>
            <a:noFill/>
            <a:ln>
              <a:noFill/>
            </a:ln>
          </p:spPr>
        </p:pic>
      </p:grpSp>
      <p:grpSp>
        <p:nvGrpSpPr>
          <p:cNvPr id="871" name="Shape 871"/>
          <p:cNvGrpSpPr/>
          <p:nvPr/>
        </p:nvGrpSpPr>
        <p:grpSpPr>
          <a:xfrm>
            <a:off x="9187967" y="1795767"/>
            <a:ext cx="531363" cy="467600"/>
            <a:chOff x="6890975" y="1346825"/>
            <a:chExt cx="398522" cy="350700"/>
          </a:xfrm>
        </p:grpSpPr>
        <p:pic>
          <p:nvPicPr>
            <p:cNvPr id="872" name="Shape 872"/>
            <p:cNvPicPr preferRelativeResize="0"/>
            <p:nvPr/>
          </p:nvPicPr>
          <p:blipFill>
            <a:blip r:embed="rId18">
              <a:alphaModFix/>
            </a:blip>
            <a:stretch>
              <a:fillRect/>
            </a:stretch>
          </p:blipFill>
          <p:spPr>
            <a:xfrm>
              <a:off x="6890975" y="1346825"/>
              <a:ext cx="398522" cy="350700"/>
            </a:xfrm>
            <a:prstGeom prst="rect">
              <a:avLst/>
            </a:prstGeom>
            <a:noFill/>
            <a:ln>
              <a:noFill/>
            </a:ln>
          </p:spPr>
        </p:pic>
        <p:pic>
          <p:nvPicPr>
            <p:cNvPr id="873" name="Shape 873"/>
            <p:cNvPicPr preferRelativeResize="0"/>
            <p:nvPr/>
          </p:nvPicPr>
          <p:blipFill>
            <a:blip r:embed="rId19">
              <a:alphaModFix/>
            </a:blip>
            <a:stretch>
              <a:fillRect/>
            </a:stretch>
          </p:blipFill>
          <p:spPr>
            <a:xfrm>
              <a:off x="6954362" y="1442431"/>
              <a:ext cx="271725" cy="218350"/>
            </a:xfrm>
            <a:prstGeom prst="rect">
              <a:avLst/>
            </a:prstGeom>
            <a:noFill/>
            <a:ln>
              <a:noFill/>
            </a:ln>
          </p:spPr>
        </p:pic>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Shape 878"/>
          <p:cNvSpPr txBox="1">
            <a:spLocks noGrp="1"/>
          </p:cNvSpPr>
          <p:nvPr>
            <p:ph type="title"/>
          </p:nvPr>
        </p:nvSpPr>
        <p:spPr>
          <a:xfrm>
            <a:off x="179133" y="139333"/>
            <a:ext cx="6143200" cy="467600"/>
          </a:xfrm>
          <a:prstGeom prst="rect">
            <a:avLst/>
          </a:prstGeom>
        </p:spPr>
        <p:txBody>
          <a:bodyPr lIns="121900" tIns="121900" rIns="121900" bIns="121900" anchor="ctr" anchorCtr="0">
            <a:noAutofit/>
          </a:bodyPr>
          <a:lstStyle/>
          <a:p>
            <a:r>
              <a:rPr lang="en"/>
              <a:t>Health and Scaling</a:t>
            </a:r>
          </a:p>
        </p:txBody>
      </p:sp>
      <p:pic>
        <p:nvPicPr>
          <p:cNvPr id="879" name="Shape 879"/>
          <p:cNvPicPr preferRelativeResize="0"/>
          <p:nvPr/>
        </p:nvPicPr>
        <p:blipFill>
          <a:blip r:embed="rId3">
            <a:alphaModFix/>
          </a:blip>
          <a:stretch>
            <a:fillRect/>
          </a:stretch>
        </p:blipFill>
        <p:spPr>
          <a:xfrm>
            <a:off x="3493167" y="1334282"/>
            <a:ext cx="6481099" cy="3415265"/>
          </a:xfrm>
          <a:prstGeom prst="rect">
            <a:avLst/>
          </a:prstGeom>
          <a:noFill/>
          <a:ln>
            <a:noFill/>
          </a:ln>
        </p:spPr>
      </p:pic>
      <p:grpSp>
        <p:nvGrpSpPr>
          <p:cNvPr id="880" name="Shape 880"/>
          <p:cNvGrpSpPr/>
          <p:nvPr/>
        </p:nvGrpSpPr>
        <p:grpSpPr>
          <a:xfrm>
            <a:off x="3493167" y="5477345"/>
            <a:ext cx="7577180" cy="833416"/>
            <a:chOff x="2619874" y="4085195"/>
            <a:chExt cx="5312100" cy="584279"/>
          </a:xfrm>
        </p:grpSpPr>
        <p:pic>
          <p:nvPicPr>
            <p:cNvPr id="881" name="Shape 881"/>
            <p:cNvPicPr preferRelativeResize="0"/>
            <p:nvPr/>
          </p:nvPicPr>
          <p:blipFill>
            <a:blip r:embed="rId4">
              <a:alphaModFix/>
            </a:blip>
            <a:stretch>
              <a:fillRect/>
            </a:stretch>
          </p:blipFill>
          <p:spPr>
            <a:xfrm>
              <a:off x="2619874" y="4085195"/>
              <a:ext cx="5312100" cy="584279"/>
            </a:xfrm>
            <a:prstGeom prst="rect">
              <a:avLst/>
            </a:prstGeom>
            <a:noFill/>
            <a:ln>
              <a:noFill/>
            </a:ln>
          </p:spPr>
        </p:pic>
        <p:pic>
          <p:nvPicPr>
            <p:cNvPr id="882" name="Shape 882"/>
            <p:cNvPicPr preferRelativeResize="0"/>
            <p:nvPr/>
          </p:nvPicPr>
          <p:blipFill>
            <a:blip r:embed="rId5">
              <a:alphaModFix/>
            </a:blip>
            <a:stretch>
              <a:fillRect/>
            </a:stretch>
          </p:blipFill>
          <p:spPr>
            <a:xfrm>
              <a:off x="3725891" y="4177718"/>
              <a:ext cx="3100059" cy="399250"/>
            </a:xfrm>
            <a:prstGeom prst="rect">
              <a:avLst/>
            </a:prstGeom>
            <a:noFill/>
            <a:ln>
              <a:noFill/>
            </a:ln>
          </p:spPr>
        </p:pic>
      </p:grpSp>
      <p:pic>
        <p:nvPicPr>
          <p:cNvPr id="883" name="Shape 883"/>
          <p:cNvPicPr preferRelativeResize="0"/>
          <p:nvPr/>
        </p:nvPicPr>
        <p:blipFill>
          <a:blip r:embed="rId6">
            <a:alphaModFix/>
          </a:blip>
          <a:stretch>
            <a:fillRect/>
          </a:stretch>
        </p:blipFill>
        <p:spPr>
          <a:xfrm>
            <a:off x="3603437" y="1536897"/>
            <a:ext cx="1748039" cy="3120564"/>
          </a:xfrm>
          <a:prstGeom prst="rect">
            <a:avLst/>
          </a:prstGeom>
          <a:noFill/>
          <a:ln>
            <a:noFill/>
          </a:ln>
        </p:spPr>
      </p:pic>
      <p:pic>
        <p:nvPicPr>
          <p:cNvPr id="884" name="Shape 884"/>
          <p:cNvPicPr preferRelativeResize="0"/>
          <p:nvPr/>
        </p:nvPicPr>
        <p:blipFill>
          <a:blip r:embed="rId7">
            <a:alphaModFix/>
          </a:blip>
          <a:stretch>
            <a:fillRect/>
          </a:stretch>
        </p:blipFill>
        <p:spPr>
          <a:xfrm>
            <a:off x="3693424" y="1977375"/>
            <a:ext cx="1568195" cy="421935"/>
          </a:xfrm>
          <a:prstGeom prst="rect">
            <a:avLst/>
          </a:prstGeom>
          <a:noFill/>
          <a:ln>
            <a:noFill/>
          </a:ln>
        </p:spPr>
      </p:pic>
      <p:pic>
        <p:nvPicPr>
          <p:cNvPr id="885" name="Shape 885"/>
          <p:cNvPicPr preferRelativeResize="0"/>
          <p:nvPr/>
        </p:nvPicPr>
        <p:blipFill>
          <a:blip r:embed="rId8">
            <a:alphaModFix/>
          </a:blip>
          <a:stretch>
            <a:fillRect/>
          </a:stretch>
        </p:blipFill>
        <p:spPr>
          <a:xfrm>
            <a:off x="3693417" y="2527685"/>
            <a:ext cx="1568079" cy="421900"/>
          </a:xfrm>
          <a:prstGeom prst="rect">
            <a:avLst/>
          </a:prstGeom>
          <a:noFill/>
          <a:ln>
            <a:noFill/>
          </a:ln>
        </p:spPr>
      </p:pic>
      <p:pic>
        <p:nvPicPr>
          <p:cNvPr id="886" name="Shape 886"/>
          <p:cNvPicPr preferRelativeResize="0"/>
          <p:nvPr/>
        </p:nvPicPr>
        <p:blipFill>
          <a:blip r:embed="rId9">
            <a:alphaModFix/>
          </a:blip>
          <a:stretch>
            <a:fillRect/>
          </a:stretch>
        </p:blipFill>
        <p:spPr>
          <a:xfrm>
            <a:off x="3693424" y="3077887"/>
            <a:ext cx="1568061" cy="421900"/>
          </a:xfrm>
          <a:prstGeom prst="rect">
            <a:avLst/>
          </a:prstGeom>
          <a:noFill/>
          <a:ln>
            <a:noFill/>
          </a:ln>
        </p:spPr>
      </p:pic>
      <p:pic>
        <p:nvPicPr>
          <p:cNvPr id="887" name="Shape 887"/>
          <p:cNvPicPr preferRelativeResize="0"/>
          <p:nvPr/>
        </p:nvPicPr>
        <p:blipFill rotWithShape="1">
          <a:blip r:embed="rId10">
            <a:alphaModFix/>
          </a:blip>
          <a:srcRect r="6085"/>
          <a:stretch/>
        </p:blipFill>
        <p:spPr>
          <a:xfrm>
            <a:off x="10072900" y="3053866"/>
            <a:ext cx="997432" cy="1682197"/>
          </a:xfrm>
          <a:prstGeom prst="rect">
            <a:avLst/>
          </a:prstGeom>
          <a:noFill/>
          <a:ln>
            <a:noFill/>
          </a:ln>
        </p:spPr>
      </p:pic>
      <p:pic>
        <p:nvPicPr>
          <p:cNvPr id="888" name="Shape 888"/>
          <p:cNvPicPr preferRelativeResize="0"/>
          <p:nvPr/>
        </p:nvPicPr>
        <p:blipFill>
          <a:blip r:embed="rId11">
            <a:alphaModFix/>
          </a:blip>
          <a:stretch>
            <a:fillRect/>
          </a:stretch>
        </p:blipFill>
        <p:spPr>
          <a:xfrm>
            <a:off x="6997799" y="3133709"/>
            <a:ext cx="1318555" cy="1523664"/>
          </a:xfrm>
          <a:prstGeom prst="rect">
            <a:avLst/>
          </a:prstGeom>
          <a:noFill/>
          <a:ln>
            <a:noFill/>
          </a:ln>
        </p:spPr>
      </p:pic>
      <p:pic>
        <p:nvPicPr>
          <p:cNvPr id="889" name="Shape 889"/>
          <p:cNvPicPr preferRelativeResize="0"/>
          <p:nvPr/>
        </p:nvPicPr>
        <p:blipFill>
          <a:blip r:embed="rId11">
            <a:alphaModFix/>
          </a:blip>
          <a:stretch>
            <a:fillRect/>
          </a:stretch>
        </p:blipFill>
        <p:spPr>
          <a:xfrm>
            <a:off x="5483553" y="1536856"/>
            <a:ext cx="1318555" cy="1523664"/>
          </a:xfrm>
          <a:prstGeom prst="rect">
            <a:avLst/>
          </a:prstGeom>
          <a:noFill/>
          <a:ln>
            <a:noFill/>
          </a:ln>
        </p:spPr>
      </p:pic>
      <p:pic>
        <p:nvPicPr>
          <p:cNvPr id="890" name="Shape 890"/>
          <p:cNvPicPr preferRelativeResize="0"/>
          <p:nvPr/>
        </p:nvPicPr>
        <p:blipFill>
          <a:blip r:embed="rId11">
            <a:alphaModFix/>
          </a:blip>
          <a:stretch>
            <a:fillRect/>
          </a:stretch>
        </p:blipFill>
        <p:spPr>
          <a:xfrm>
            <a:off x="6997799" y="1529132"/>
            <a:ext cx="1318555" cy="1523664"/>
          </a:xfrm>
          <a:prstGeom prst="rect">
            <a:avLst/>
          </a:prstGeom>
          <a:noFill/>
          <a:ln>
            <a:noFill/>
          </a:ln>
        </p:spPr>
      </p:pic>
      <p:pic>
        <p:nvPicPr>
          <p:cNvPr id="891" name="Shape 891"/>
          <p:cNvPicPr preferRelativeResize="0"/>
          <p:nvPr/>
        </p:nvPicPr>
        <p:blipFill>
          <a:blip r:embed="rId11">
            <a:alphaModFix/>
          </a:blip>
          <a:stretch>
            <a:fillRect/>
          </a:stretch>
        </p:blipFill>
        <p:spPr>
          <a:xfrm>
            <a:off x="5483553" y="3141433"/>
            <a:ext cx="1318555" cy="1523664"/>
          </a:xfrm>
          <a:prstGeom prst="rect">
            <a:avLst/>
          </a:prstGeom>
          <a:noFill/>
          <a:ln>
            <a:noFill/>
          </a:ln>
        </p:spPr>
      </p:pic>
      <p:pic>
        <p:nvPicPr>
          <p:cNvPr id="892" name="Shape 892"/>
          <p:cNvPicPr preferRelativeResize="0"/>
          <p:nvPr/>
        </p:nvPicPr>
        <p:blipFill>
          <a:blip r:embed="rId11">
            <a:alphaModFix/>
          </a:blip>
          <a:stretch>
            <a:fillRect/>
          </a:stretch>
        </p:blipFill>
        <p:spPr>
          <a:xfrm>
            <a:off x="8512044" y="1529132"/>
            <a:ext cx="1318555" cy="1523664"/>
          </a:xfrm>
          <a:prstGeom prst="rect">
            <a:avLst/>
          </a:prstGeom>
          <a:noFill/>
          <a:ln>
            <a:noFill/>
          </a:ln>
        </p:spPr>
      </p:pic>
      <p:pic>
        <p:nvPicPr>
          <p:cNvPr id="893" name="Shape 893"/>
          <p:cNvPicPr preferRelativeResize="0"/>
          <p:nvPr/>
        </p:nvPicPr>
        <p:blipFill>
          <a:blip r:embed="rId12">
            <a:alphaModFix/>
          </a:blip>
          <a:stretch>
            <a:fillRect/>
          </a:stretch>
        </p:blipFill>
        <p:spPr>
          <a:xfrm>
            <a:off x="3493150" y="4828697"/>
            <a:ext cx="7577197" cy="569500"/>
          </a:xfrm>
          <a:prstGeom prst="rect">
            <a:avLst/>
          </a:prstGeom>
          <a:noFill/>
          <a:ln>
            <a:noFill/>
          </a:ln>
        </p:spPr>
      </p:pic>
      <p:pic>
        <p:nvPicPr>
          <p:cNvPr id="894" name="Shape 894"/>
          <p:cNvPicPr preferRelativeResize="0"/>
          <p:nvPr/>
        </p:nvPicPr>
        <p:blipFill>
          <a:blip r:embed="rId13">
            <a:alphaModFix/>
          </a:blip>
          <a:stretch>
            <a:fillRect/>
          </a:stretch>
        </p:blipFill>
        <p:spPr>
          <a:xfrm>
            <a:off x="3693425" y="3628106"/>
            <a:ext cx="1568185" cy="421933"/>
          </a:xfrm>
          <a:prstGeom prst="rect">
            <a:avLst/>
          </a:prstGeom>
          <a:noFill/>
          <a:ln>
            <a:noFill/>
          </a:ln>
        </p:spPr>
      </p:pic>
      <p:pic>
        <p:nvPicPr>
          <p:cNvPr id="895" name="Shape 895"/>
          <p:cNvPicPr preferRelativeResize="0"/>
          <p:nvPr/>
        </p:nvPicPr>
        <p:blipFill>
          <a:blip r:embed="rId14">
            <a:alphaModFix/>
          </a:blip>
          <a:stretch>
            <a:fillRect/>
          </a:stretch>
        </p:blipFill>
        <p:spPr>
          <a:xfrm>
            <a:off x="6170742" y="2324834"/>
            <a:ext cx="531367" cy="461463"/>
          </a:xfrm>
          <a:prstGeom prst="rect">
            <a:avLst/>
          </a:prstGeom>
          <a:noFill/>
          <a:ln>
            <a:noFill/>
          </a:ln>
        </p:spPr>
      </p:pic>
      <p:pic>
        <p:nvPicPr>
          <p:cNvPr id="896" name="Shape 896"/>
          <p:cNvPicPr preferRelativeResize="0"/>
          <p:nvPr/>
        </p:nvPicPr>
        <p:blipFill>
          <a:blip r:embed="rId15">
            <a:alphaModFix/>
          </a:blip>
          <a:stretch>
            <a:fillRect/>
          </a:stretch>
        </p:blipFill>
        <p:spPr>
          <a:xfrm>
            <a:off x="5567234" y="1804683"/>
            <a:ext cx="531367" cy="461427"/>
          </a:xfrm>
          <a:prstGeom prst="rect">
            <a:avLst/>
          </a:prstGeom>
          <a:noFill/>
          <a:ln>
            <a:noFill/>
          </a:ln>
        </p:spPr>
      </p:pic>
      <p:pic>
        <p:nvPicPr>
          <p:cNvPr id="897" name="Shape 897"/>
          <p:cNvPicPr preferRelativeResize="0"/>
          <p:nvPr/>
        </p:nvPicPr>
        <p:blipFill>
          <a:blip r:embed="rId14">
            <a:alphaModFix/>
          </a:blip>
          <a:stretch>
            <a:fillRect/>
          </a:stretch>
        </p:blipFill>
        <p:spPr>
          <a:xfrm>
            <a:off x="5567242" y="3400150"/>
            <a:ext cx="531367" cy="461463"/>
          </a:xfrm>
          <a:prstGeom prst="rect">
            <a:avLst/>
          </a:prstGeom>
          <a:noFill/>
          <a:ln>
            <a:noFill/>
          </a:ln>
        </p:spPr>
      </p:pic>
      <p:pic>
        <p:nvPicPr>
          <p:cNvPr id="898" name="Shape 898"/>
          <p:cNvPicPr preferRelativeResize="0"/>
          <p:nvPr/>
        </p:nvPicPr>
        <p:blipFill>
          <a:blip r:embed="rId15">
            <a:alphaModFix/>
          </a:blip>
          <a:stretch>
            <a:fillRect/>
          </a:stretch>
        </p:blipFill>
        <p:spPr>
          <a:xfrm>
            <a:off x="6170734" y="3901100"/>
            <a:ext cx="531367" cy="461427"/>
          </a:xfrm>
          <a:prstGeom prst="rect">
            <a:avLst/>
          </a:prstGeom>
          <a:noFill/>
          <a:ln>
            <a:noFill/>
          </a:ln>
        </p:spPr>
      </p:pic>
      <p:pic>
        <p:nvPicPr>
          <p:cNvPr id="899" name="Shape 899"/>
          <p:cNvPicPr preferRelativeResize="0"/>
          <p:nvPr/>
        </p:nvPicPr>
        <p:blipFill>
          <a:blip r:embed="rId14">
            <a:alphaModFix/>
          </a:blip>
          <a:stretch>
            <a:fillRect/>
          </a:stretch>
        </p:blipFill>
        <p:spPr>
          <a:xfrm>
            <a:off x="7085909" y="2315767"/>
            <a:ext cx="531367" cy="461463"/>
          </a:xfrm>
          <a:prstGeom prst="rect">
            <a:avLst/>
          </a:prstGeom>
          <a:noFill/>
          <a:ln>
            <a:noFill/>
          </a:ln>
        </p:spPr>
      </p:pic>
      <p:pic>
        <p:nvPicPr>
          <p:cNvPr id="900" name="Shape 900"/>
          <p:cNvPicPr preferRelativeResize="0"/>
          <p:nvPr/>
        </p:nvPicPr>
        <p:blipFill>
          <a:blip r:embed="rId15">
            <a:alphaModFix/>
          </a:blip>
          <a:stretch>
            <a:fillRect/>
          </a:stretch>
        </p:blipFill>
        <p:spPr>
          <a:xfrm>
            <a:off x="7085901" y="1815283"/>
            <a:ext cx="531367" cy="461427"/>
          </a:xfrm>
          <a:prstGeom prst="rect">
            <a:avLst/>
          </a:prstGeom>
          <a:noFill/>
          <a:ln>
            <a:noFill/>
          </a:ln>
        </p:spPr>
      </p:pic>
      <p:grpSp>
        <p:nvGrpSpPr>
          <p:cNvPr id="901" name="Shape 901"/>
          <p:cNvGrpSpPr/>
          <p:nvPr/>
        </p:nvGrpSpPr>
        <p:grpSpPr>
          <a:xfrm>
            <a:off x="5567233" y="2329200"/>
            <a:ext cx="531363" cy="467600"/>
            <a:chOff x="4175425" y="1746900"/>
            <a:chExt cx="398522" cy="350700"/>
          </a:xfrm>
        </p:grpSpPr>
        <p:pic>
          <p:nvPicPr>
            <p:cNvPr id="902" name="Shape 902"/>
            <p:cNvPicPr preferRelativeResize="0"/>
            <p:nvPr/>
          </p:nvPicPr>
          <p:blipFill>
            <a:blip r:embed="rId16">
              <a:alphaModFix/>
            </a:blip>
            <a:stretch>
              <a:fillRect/>
            </a:stretch>
          </p:blipFill>
          <p:spPr>
            <a:xfrm>
              <a:off x="4175425" y="1746900"/>
              <a:ext cx="398522" cy="350700"/>
            </a:xfrm>
            <a:prstGeom prst="rect">
              <a:avLst/>
            </a:prstGeom>
            <a:noFill/>
            <a:ln>
              <a:noFill/>
            </a:ln>
          </p:spPr>
        </p:pic>
        <p:pic>
          <p:nvPicPr>
            <p:cNvPr id="903" name="Shape 903"/>
            <p:cNvPicPr preferRelativeResize="0"/>
            <p:nvPr/>
          </p:nvPicPr>
          <p:blipFill>
            <a:blip r:embed="rId17">
              <a:alphaModFix/>
            </a:blip>
            <a:stretch>
              <a:fillRect/>
            </a:stretch>
          </p:blipFill>
          <p:spPr>
            <a:xfrm>
              <a:off x="4238825" y="1836306"/>
              <a:ext cx="271725" cy="218350"/>
            </a:xfrm>
            <a:prstGeom prst="rect">
              <a:avLst/>
            </a:prstGeom>
            <a:noFill/>
            <a:ln>
              <a:noFill/>
            </a:ln>
          </p:spPr>
        </p:pic>
      </p:grpSp>
      <p:grpSp>
        <p:nvGrpSpPr>
          <p:cNvPr id="904" name="Shape 904"/>
          <p:cNvGrpSpPr/>
          <p:nvPr/>
        </p:nvGrpSpPr>
        <p:grpSpPr>
          <a:xfrm>
            <a:off x="6175000" y="1806433"/>
            <a:ext cx="531363" cy="467600"/>
            <a:chOff x="4631250" y="1354825"/>
            <a:chExt cx="398522" cy="350700"/>
          </a:xfrm>
        </p:grpSpPr>
        <p:pic>
          <p:nvPicPr>
            <p:cNvPr id="905" name="Shape 905"/>
            <p:cNvPicPr preferRelativeResize="0"/>
            <p:nvPr/>
          </p:nvPicPr>
          <p:blipFill>
            <a:blip r:embed="rId16">
              <a:alphaModFix/>
            </a:blip>
            <a:stretch>
              <a:fillRect/>
            </a:stretch>
          </p:blipFill>
          <p:spPr>
            <a:xfrm>
              <a:off x="4631250" y="1354825"/>
              <a:ext cx="398522" cy="350700"/>
            </a:xfrm>
            <a:prstGeom prst="rect">
              <a:avLst/>
            </a:prstGeom>
            <a:noFill/>
            <a:ln>
              <a:noFill/>
            </a:ln>
          </p:spPr>
        </p:pic>
        <p:pic>
          <p:nvPicPr>
            <p:cNvPr id="906" name="Shape 906"/>
            <p:cNvPicPr preferRelativeResize="0"/>
            <p:nvPr/>
          </p:nvPicPr>
          <p:blipFill>
            <a:blip r:embed="rId17">
              <a:alphaModFix/>
            </a:blip>
            <a:stretch>
              <a:fillRect/>
            </a:stretch>
          </p:blipFill>
          <p:spPr>
            <a:xfrm>
              <a:off x="4694650" y="1452256"/>
              <a:ext cx="271725" cy="218350"/>
            </a:xfrm>
            <a:prstGeom prst="rect">
              <a:avLst/>
            </a:prstGeom>
            <a:noFill/>
            <a:ln>
              <a:noFill/>
            </a:ln>
          </p:spPr>
        </p:pic>
      </p:grpSp>
      <p:grpSp>
        <p:nvGrpSpPr>
          <p:cNvPr id="907" name="Shape 907"/>
          <p:cNvGrpSpPr/>
          <p:nvPr/>
        </p:nvGrpSpPr>
        <p:grpSpPr>
          <a:xfrm>
            <a:off x="9187967" y="2312700"/>
            <a:ext cx="531363" cy="467600"/>
            <a:chOff x="6890975" y="1734525"/>
            <a:chExt cx="398522" cy="350700"/>
          </a:xfrm>
        </p:grpSpPr>
        <p:pic>
          <p:nvPicPr>
            <p:cNvPr id="908" name="Shape 908"/>
            <p:cNvPicPr preferRelativeResize="0"/>
            <p:nvPr/>
          </p:nvPicPr>
          <p:blipFill>
            <a:blip r:embed="rId16">
              <a:alphaModFix/>
            </a:blip>
            <a:stretch>
              <a:fillRect/>
            </a:stretch>
          </p:blipFill>
          <p:spPr>
            <a:xfrm>
              <a:off x="6890975" y="1734525"/>
              <a:ext cx="398522" cy="350700"/>
            </a:xfrm>
            <a:prstGeom prst="rect">
              <a:avLst/>
            </a:prstGeom>
            <a:noFill/>
            <a:ln>
              <a:noFill/>
            </a:ln>
          </p:spPr>
        </p:pic>
        <p:pic>
          <p:nvPicPr>
            <p:cNvPr id="909" name="Shape 909"/>
            <p:cNvPicPr preferRelativeResize="0"/>
            <p:nvPr/>
          </p:nvPicPr>
          <p:blipFill>
            <a:blip r:embed="rId18">
              <a:alphaModFix/>
            </a:blip>
            <a:stretch>
              <a:fillRect/>
            </a:stretch>
          </p:blipFill>
          <p:spPr>
            <a:xfrm>
              <a:off x="6954375" y="1833011"/>
              <a:ext cx="271725" cy="223210"/>
            </a:xfrm>
            <a:prstGeom prst="rect">
              <a:avLst/>
            </a:prstGeom>
            <a:noFill/>
            <a:ln>
              <a:noFill/>
            </a:ln>
          </p:spPr>
        </p:pic>
      </p:grpSp>
      <p:grpSp>
        <p:nvGrpSpPr>
          <p:cNvPr id="910" name="Shape 910"/>
          <p:cNvGrpSpPr/>
          <p:nvPr/>
        </p:nvGrpSpPr>
        <p:grpSpPr>
          <a:xfrm>
            <a:off x="8580200" y="1801600"/>
            <a:ext cx="531363" cy="467600"/>
            <a:chOff x="6435150" y="1351200"/>
            <a:chExt cx="398522" cy="350700"/>
          </a:xfrm>
        </p:grpSpPr>
        <p:pic>
          <p:nvPicPr>
            <p:cNvPr id="911" name="Shape 911"/>
            <p:cNvPicPr preferRelativeResize="0"/>
            <p:nvPr/>
          </p:nvPicPr>
          <p:blipFill>
            <a:blip r:embed="rId16">
              <a:alphaModFix/>
            </a:blip>
            <a:stretch>
              <a:fillRect/>
            </a:stretch>
          </p:blipFill>
          <p:spPr>
            <a:xfrm>
              <a:off x="6435150" y="1351200"/>
              <a:ext cx="398522" cy="350700"/>
            </a:xfrm>
            <a:prstGeom prst="rect">
              <a:avLst/>
            </a:prstGeom>
            <a:noFill/>
            <a:ln>
              <a:noFill/>
            </a:ln>
          </p:spPr>
        </p:pic>
        <p:pic>
          <p:nvPicPr>
            <p:cNvPr id="912" name="Shape 912"/>
            <p:cNvPicPr preferRelativeResize="0"/>
            <p:nvPr/>
          </p:nvPicPr>
          <p:blipFill>
            <a:blip r:embed="rId19">
              <a:alphaModFix/>
            </a:blip>
            <a:stretch>
              <a:fillRect/>
            </a:stretch>
          </p:blipFill>
          <p:spPr>
            <a:xfrm>
              <a:off x="6500943" y="1442400"/>
              <a:ext cx="266925" cy="218393"/>
            </a:xfrm>
            <a:prstGeom prst="rect">
              <a:avLst/>
            </a:prstGeom>
            <a:noFill/>
            <a:ln>
              <a:noFill/>
            </a:ln>
          </p:spPr>
        </p:pic>
      </p:grpSp>
      <p:grpSp>
        <p:nvGrpSpPr>
          <p:cNvPr id="913" name="Shape 913"/>
          <p:cNvGrpSpPr/>
          <p:nvPr/>
        </p:nvGrpSpPr>
        <p:grpSpPr>
          <a:xfrm>
            <a:off x="8580200" y="2318533"/>
            <a:ext cx="531363" cy="467600"/>
            <a:chOff x="6435150" y="1738900"/>
            <a:chExt cx="398522" cy="350700"/>
          </a:xfrm>
        </p:grpSpPr>
        <p:pic>
          <p:nvPicPr>
            <p:cNvPr id="914" name="Shape 914"/>
            <p:cNvPicPr preferRelativeResize="0"/>
            <p:nvPr/>
          </p:nvPicPr>
          <p:blipFill>
            <a:blip r:embed="rId16">
              <a:alphaModFix/>
            </a:blip>
            <a:stretch>
              <a:fillRect/>
            </a:stretch>
          </p:blipFill>
          <p:spPr>
            <a:xfrm>
              <a:off x="6435150" y="1738900"/>
              <a:ext cx="398522" cy="350700"/>
            </a:xfrm>
            <a:prstGeom prst="rect">
              <a:avLst/>
            </a:prstGeom>
            <a:noFill/>
            <a:ln>
              <a:noFill/>
            </a:ln>
          </p:spPr>
        </p:pic>
        <p:pic>
          <p:nvPicPr>
            <p:cNvPr id="915" name="Shape 915"/>
            <p:cNvPicPr preferRelativeResize="0"/>
            <p:nvPr/>
          </p:nvPicPr>
          <p:blipFill>
            <a:blip r:embed="rId17">
              <a:alphaModFix/>
            </a:blip>
            <a:stretch>
              <a:fillRect/>
            </a:stretch>
          </p:blipFill>
          <p:spPr>
            <a:xfrm>
              <a:off x="6498537" y="1837631"/>
              <a:ext cx="271725" cy="218350"/>
            </a:xfrm>
            <a:prstGeom prst="rect">
              <a:avLst/>
            </a:prstGeom>
            <a:noFill/>
            <a:ln>
              <a:noFill/>
            </a:ln>
          </p:spPr>
        </p:pic>
      </p:grpSp>
      <p:grpSp>
        <p:nvGrpSpPr>
          <p:cNvPr id="916" name="Shape 916"/>
          <p:cNvGrpSpPr/>
          <p:nvPr/>
        </p:nvGrpSpPr>
        <p:grpSpPr>
          <a:xfrm>
            <a:off x="9187967" y="1795767"/>
            <a:ext cx="531363" cy="467600"/>
            <a:chOff x="6890975" y="1346825"/>
            <a:chExt cx="398522" cy="350700"/>
          </a:xfrm>
        </p:grpSpPr>
        <p:pic>
          <p:nvPicPr>
            <p:cNvPr id="917" name="Shape 917"/>
            <p:cNvPicPr preferRelativeResize="0"/>
            <p:nvPr/>
          </p:nvPicPr>
          <p:blipFill>
            <a:blip r:embed="rId16">
              <a:alphaModFix/>
            </a:blip>
            <a:stretch>
              <a:fillRect/>
            </a:stretch>
          </p:blipFill>
          <p:spPr>
            <a:xfrm>
              <a:off x="6890975" y="1346825"/>
              <a:ext cx="398522" cy="350700"/>
            </a:xfrm>
            <a:prstGeom prst="rect">
              <a:avLst/>
            </a:prstGeom>
            <a:noFill/>
            <a:ln>
              <a:noFill/>
            </a:ln>
          </p:spPr>
        </p:pic>
        <p:pic>
          <p:nvPicPr>
            <p:cNvPr id="918" name="Shape 918"/>
            <p:cNvPicPr preferRelativeResize="0"/>
            <p:nvPr/>
          </p:nvPicPr>
          <p:blipFill>
            <a:blip r:embed="rId17">
              <a:alphaModFix/>
            </a:blip>
            <a:stretch>
              <a:fillRect/>
            </a:stretch>
          </p:blipFill>
          <p:spPr>
            <a:xfrm>
              <a:off x="6954362" y="1442431"/>
              <a:ext cx="271725" cy="218350"/>
            </a:xfrm>
            <a:prstGeom prst="rect">
              <a:avLst/>
            </a:prstGeom>
            <a:noFill/>
            <a:ln>
              <a:noFill/>
            </a:ln>
          </p:spPr>
        </p:pic>
      </p:grpSp>
      <p:grpSp>
        <p:nvGrpSpPr>
          <p:cNvPr id="919" name="Shape 919"/>
          <p:cNvGrpSpPr/>
          <p:nvPr/>
        </p:nvGrpSpPr>
        <p:grpSpPr>
          <a:xfrm>
            <a:off x="8512044" y="3133709"/>
            <a:ext cx="1318555" cy="1523664"/>
            <a:chOff x="6384033" y="2350282"/>
            <a:chExt cx="988916" cy="1142748"/>
          </a:xfrm>
        </p:grpSpPr>
        <p:pic>
          <p:nvPicPr>
            <p:cNvPr id="920" name="Shape 920"/>
            <p:cNvPicPr preferRelativeResize="0"/>
            <p:nvPr/>
          </p:nvPicPr>
          <p:blipFill>
            <a:blip r:embed="rId11">
              <a:alphaModFix/>
            </a:blip>
            <a:stretch>
              <a:fillRect/>
            </a:stretch>
          </p:blipFill>
          <p:spPr>
            <a:xfrm>
              <a:off x="6384033" y="2350282"/>
              <a:ext cx="988916" cy="1142748"/>
            </a:xfrm>
            <a:prstGeom prst="rect">
              <a:avLst/>
            </a:prstGeom>
            <a:noFill/>
            <a:ln>
              <a:noFill/>
            </a:ln>
          </p:spPr>
        </p:pic>
        <p:pic>
          <p:nvPicPr>
            <p:cNvPr id="921" name="Shape 921"/>
            <p:cNvPicPr preferRelativeResize="0"/>
            <p:nvPr/>
          </p:nvPicPr>
          <p:blipFill>
            <a:blip r:embed="rId16">
              <a:alphaModFix/>
            </a:blip>
            <a:stretch>
              <a:fillRect/>
            </a:stretch>
          </p:blipFill>
          <p:spPr>
            <a:xfrm>
              <a:off x="6452325" y="2564550"/>
              <a:ext cx="398522" cy="350700"/>
            </a:xfrm>
            <a:prstGeom prst="rect">
              <a:avLst/>
            </a:prstGeom>
            <a:noFill/>
            <a:ln>
              <a:noFill/>
            </a:ln>
          </p:spPr>
        </p:pic>
        <p:pic>
          <p:nvPicPr>
            <p:cNvPr id="922" name="Shape 922"/>
            <p:cNvPicPr preferRelativeResize="0"/>
            <p:nvPr/>
          </p:nvPicPr>
          <p:blipFill>
            <a:blip r:embed="rId16">
              <a:alphaModFix/>
            </a:blip>
            <a:stretch>
              <a:fillRect/>
            </a:stretch>
          </p:blipFill>
          <p:spPr>
            <a:xfrm>
              <a:off x="6452325" y="2952250"/>
              <a:ext cx="398522" cy="350700"/>
            </a:xfrm>
            <a:prstGeom prst="rect">
              <a:avLst/>
            </a:prstGeom>
            <a:noFill/>
            <a:ln>
              <a:noFill/>
            </a:ln>
          </p:spPr>
        </p:pic>
        <p:pic>
          <p:nvPicPr>
            <p:cNvPr id="923" name="Shape 923"/>
            <p:cNvPicPr preferRelativeResize="0"/>
            <p:nvPr/>
          </p:nvPicPr>
          <p:blipFill>
            <a:blip r:embed="rId16">
              <a:alphaModFix/>
            </a:blip>
            <a:stretch>
              <a:fillRect/>
            </a:stretch>
          </p:blipFill>
          <p:spPr>
            <a:xfrm>
              <a:off x="6908150" y="2560175"/>
              <a:ext cx="398522" cy="350700"/>
            </a:xfrm>
            <a:prstGeom prst="rect">
              <a:avLst/>
            </a:prstGeom>
            <a:noFill/>
            <a:ln>
              <a:noFill/>
            </a:ln>
          </p:spPr>
        </p:pic>
        <p:pic>
          <p:nvPicPr>
            <p:cNvPr id="924" name="Shape 924"/>
            <p:cNvPicPr preferRelativeResize="0"/>
            <p:nvPr/>
          </p:nvPicPr>
          <p:blipFill>
            <a:blip r:embed="rId16">
              <a:alphaModFix/>
            </a:blip>
            <a:stretch>
              <a:fillRect/>
            </a:stretch>
          </p:blipFill>
          <p:spPr>
            <a:xfrm>
              <a:off x="6908150" y="2947875"/>
              <a:ext cx="398522" cy="350700"/>
            </a:xfrm>
            <a:prstGeom prst="rect">
              <a:avLst/>
            </a:prstGeom>
            <a:noFill/>
            <a:ln>
              <a:noFill/>
            </a:ln>
          </p:spPr>
        </p:pic>
        <p:pic>
          <p:nvPicPr>
            <p:cNvPr id="925" name="Shape 925"/>
            <p:cNvPicPr preferRelativeResize="0"/>
            <p:nvPr/>
          </p:nvPicPr>
          <p:blipFill>
            <a:blip r:embed="rId17">
              <a:alphaModFix/>
            </a:blip>
            <a:stretch>
              <a:fillRect/>
            </a:stretch>
          </p:blipFill>
          <p:spPr>
            <a:xfrm>
              <a:off x="6507787" y="2654156"/>
              <a:ext cx="271725" cy="218350"/>
            </a:xfrm>
            <a:prstGeom prst="rect">
              <a:avLst/>
            </a:prstGeom>
            <a:noFill/>
            <a:ln>
              <a:noFill/>
            </a:ln>
          </p:spPr>
        </p:pic>
        <p:pic>
          <p:nvPicPr>
            <p:cNvPr id="926" name="Shape 926"/>
            <p:cNvPicPr preferRelativeResize="0"/>
            <p:nvPr/>
          </p:nvPicPr>
          <p:blipFill>
            <a:blip r:embed="rId17">
              <a:alphaModFix/>
            </a:blip>
            <a:stretch>
              <a:fillRect/>
            </a:stretch>
          </p:blipFill>
          <p:spPr>
            <a:xfrm>
              <a:off x="6971537" y="2654156"/>
              <a:ext cx="271725" cy="218350"/>
            </a:xfrm>
            <a:prstGeom prst="rect">
              <a:avLst/>
            </a:prstGeom>
            <a:noFill/>
            <a:ln>
              <a:noFill/>
            </a:ln>
          </p:spPr>
        </p:pic>
        <p:pic>
          <p:nvPicPr>
            <p:cNvPr id="927" name="Shape 927"/>
            <p:cNvPicPr preferRelativeResize="0"/>
            <p:nvPr/>
          </p:nvPicPr>
          <p:blipFill>
            <a:blip r:embed="rId19">
              <a:alphaModFix/>
            </a:blip>
            <a:stretch>
              <a:fillRect/>
            </a:stretch>
          </p:blipFill>
          <p:spPr>
            <a:xfrm>
              <a:off x="6513393" y="3046650"/>
              <a:ext cx="266925" cy="218393"/>
            </a:xfrm>
            <a:prstGeom prst="rect">
              <a:avLst/>
            </a:prstGeom>
            <a:noFill/>
            <a:ln>
              <a:noFill/>
            </a:ln>
          </p:spPr>
        </p:pic>
        <p:pic>
          <p:nvPicPr>
            <p:cNvPr id="928" name="Shape 928"/>
            <p:cNvPicPr preferRelativeResize="0"/>
            <p:nvPr/>
          </p:nvPicPr>
          <p:blipFill>
            <a:blip r:embed="rId18">
              <a:alphaModFix/>
            </a:blip>
            <a:stretch>
              <a:fillRect/>
            </a:stretch>
          </p:blipFill>
          <p:spPr>
            <a:xfrm>
              <a:off x="6971550" y="3044248"/>
              <a:ext cx="271725" cy="223210"/>
            </a:xfrm>
            <a:prstGeom prst="rect">
              <a:avLst/>
            </a:prstGeom>
            <a:noFill/>
            <a:ln>
              <a:noFill/>
            </a:ln>
          </p:spPr>
        </p:pic>
      </p:grpSp>
      <p:grpSp>
        <p:nvGrpSpPr>
          <p:cNvPr id="929" name="Shape 929"/>
          <p:cNvGrpSpPr/>
          <p:nvPr/>
        </p:nvGrpSpPr>
        <p:grpSpPr>
          <a:xfrm>
            <a:off x="7700867" y="1812200"/>
            <a:ext cx="531363" cy="467600"/>
            <a:chOff x="4175425" y="1746900"/>
            <a:chExt cx="398522" cy="350700"/>
          </a:xfrm>
        </p:grpSpPr>
        <p:pic>
          <p:nvPicPr>
            <p:cNvPr id="930" name="Shape 930"/>
            <p:cNvPicPr preferRelativeResize="0"/>
            <p:nvPr/>
          </p:nvPicPr>
          <p:blipFill>
            <a:blip r:embed="rId16">
              <a:alphaModFix/>
            </a:blip>
            <a:stretch>
              <a:fillRect/>
            </a:stretch>
          </p:blipFill>
          <p:spPr>
            <a:xfrm>
              <a:off x="4175425" y="1746900"/>
              <a:ext cx="398522" cy="350700"/>
            </a:xfrm>
            <a:prstGeom prst="rect">
              <a:avLst/>
            </a:prstGeom>
            <a:noFill/>
            <a:ln>
              <a:noFill/>
            </a:ln>
          </p:spPr>
        </p:pic>
        <p:pic>
          <p:nvPicPr>
            <p:cNvPr id="931" name="Shape 931"/>
            <p:cNvPicPr preferRelativeResize="0"/>
            <p:nvPr/>
          </p:nvPicPr>
          <p:blipFill>
            <a:blip r:embed="rId17">
              <a:alphaModFix/>
            </a:blip>
            <a:stretch>
              <a:fillRect/>
            </a:stretch>
          </p:blipFill>
          <p:spPr>
            <a:xfrm>
              <a:off x="4238825" y="1836306"/>
              <a:ext cx="271725" cy="218350"/>
            </a:xfrm>
            <a:prstGeom prst="rect">
              <a:avLst/>
            </a:prstGeom>
            <a:noFill/>
            <a:ln>
              <a:noFill/>
            </a:ln>
          </p:spPr>
        </p:pic>
      </p:grpSp>
      <p:grpSp>
        <p:nvGrpSpPr>
          <p:cNvPr id="932" name="Shape 932"/>
          <p:cNvGrpSpPr/>
          <p:nvPr/>
        </p:nvGrpSpPr>
        <p:grpSpPr>
          <a:xfrm>
            <a:off x="7700867" y="2329200"/>
            <a:ext cx="531363" cy="467600"/>
            <a:chOff x="4175425" y="1746900"/>
            <a:chExt cx="398522" cy="350700"/>
          </a:xfrm>
        </p:grpSpPr>
        <p:pic>
          <p:nvPicPr>
            <p:cNvPr id="933" name="Shape 933"/>
            <p:cNvPicPr preferRelativeResize="0"/>
            <p:nvPr/>
          </p:nvPicPr>
          <p:blipFill>
            <a:blip r:embed="rId16">
              <a:alphaModFix/>
            </a:blip>
            <a:stretch>
              <a:fillRect/>
            </a:stretch>
          </p:blipFill>
          <p:spPr>
            <a:xfrm>
              <a:off x="4175425" y="1746900"/>
              <a:ext cx="398522" cy="350700"/>
            </a:xfrm>
            <a:prstGeom prst="rect">
              <a:avLst/>
            </a:prstGeom>
            <a:noFill/>
            <a:ln>
              <a:noFill/>
            </a:ln>
          </p:spPr>
        </p:pic>
        <p:pic>
          <p:nvPicPr>
            <p:cNvPr id="934" name="Shape 934"/>
            <p:cNvPicPr preferRelativeResize="0"/>
            <p:nvPr/>
          </p:nvPicPr>
          <p:blipFill>
            <a:blip r:embed="rId17">
              <a:alphaModFix/>
            </a:blip>
            <a:stretch>
              <a:fillRect/>
            </a:stretch>
          </p:blipFill>
          <p:spPr>
            <a:xfrm>
              <a:off x="4238825" y="1836306"/>
              <a:ext cx="271725" cy="218350"/>
            </a:xfrm>
            <a:prstGeom prst="rect">
              <a:avLst/>
            </a:prstGeom>
            <a:noFill/>
            <a:ln>
              <a:noFill/>
            </a:ln>
          </p:spPr>
        </p:pic>
      </p:grpSp>
      <p:grpSp>
        <p:nvGrpSpPr>
          <p:cNvPr id="935" name="Shape 935"/>
          <p:cNvGrpSpPr/>
          <p:nvPr/>
        </p:nvGrpSpPr>
        <p:grpSpPr>
          <a:xfrm>
            <a:off x="6175000" y="3397083"/>
            <a:ext cx="531363" cy="467600"/>
            <a:chOff x="4631250" y="1354825"/>
            <a:chExt cx="398522" cy="350700"/>
          </a:xfrm>
        </p:grpSpPr>
        <p:pic>
          <p:nvPicPr>
            <p:cNvPr id="936" name="Shape 936"/>
            <p:cNvPicPr preferRelativeResize="0"/>
            <p:nvPr/>
          </p:nvPicPr>
          <p:blipFill>
            <a:blip r:embed="rId16">
              <a:alphaModFix/>
            </a:blip>
            <a:stretch>
              <a:fillRect/>
            </a:stretch>
          </p:blipFill>
          <p:spPr>
            <a:xfrm>
              <a:off x="4631250" y="1354825"/>
              <a:ext cx="398522" cy="350700"/>
            </a:xfrm>
            <a:prstGeom prst="rect">
              <a:avLst/>
            </a:prstGeom>
            <a:noFill/>
            <a:ln>
              <a:noFill/>
            </a:ln>
          </p:spPr>
        </p:pic>
        <p:pic>
          <p:nvPicPr>
            <p:cNvPr id="937" name="Shape 937"/>
            <p:cNvPicPr preferRelativeResize="0"/>
            <p:nvPr/>
          </p:nvPicPr>
          <p:blipFill>
            <a:blip r:embed="rId17">
              <a:alphaModFix/>
            </a:blip>
            <a:stretch>
              <a:fillRect/>
            </a:stretch>
          </p:blipFill>
          <p:spPr>
            <a:xfrm>
              <a:off x="4694650" y="1452256"/>
              <a:ext cx="271725" cy="218350"/>
            </a:xfrm>
            <a:prstGeom prst="rect">
              <a:avLst/>
            </a:prstGeom>
            <a:noFill/>
            <a:ln>
              <a:noFill/>
            </a:ln>
          </p:spPr>
        </p:pic>
      </p:grpSp>
      <p:grpSp>
        <p:nvGrpSpPr>
          <p:cNvPr id="938" name="Shape 938"/>
          <p:cNvGrpSpPr/>
          <p:nvPr/>
        </p:nvGrpSpPr>
        <p:grpSpPr>
          <a:xfrm>
            <a:off x="5567233" y="3903267"/>
            <a:ext cx="531363" cy="467600"/>
            <a:chOff x="4175425" y="1746900"/>
            <a:chExt cx="398522" cy="350700"/>
          </a:xfrm>
        </p:grpSpPr>
        <p:pic>
          <p:nvPicPr>
            <p:cNvPr id="939" name="Shape 939"/>
            <p:cNvPicPr preferRelativeResize="0"/>
            <p:nvPr/>
          </p:nvPicPr>
          <p:blipFill>
            <a:blip r:embed="rId16">
              <a:alphaModFix/>
            </a:blip>
            <a:stretch>
              <a:fillRect/>
            </a:stretch>
          </p:blipFill>
          <p:spPr>
            <a:xfrm>
              <a:off x="4175425" y="1746900"/>
              <a:ext cx="398522" cy="350700"/>
            </a:xfrm>
            <a:prstGeom prst="rect">
              <a:avLst/>
            </a:prstGeom>
            <a:noFill/>
            <a:ln>
              <a:noFill/>
            </a:ln>
          </p:spPr>
        </p:pic>
        <p:pic>
          <p:nvPicPr>
            <p:cNvPr id="940" name="Shape 940"/>
            <p:cNvPicPr preferRelativeResize="0"/>
            <p:nvPr/>
          </p:nvPicPr>
          <p:blipFill>
            <a:blip r:embed="rId17">
              <a:alphaModFix/>
            </a:blip>
            <a:stretch>
              <a:fillRect/>
            </a:stretch>
          </p:blipFill>
          <p:spPr>
            <a:xfrm>
              <a:off x="4238825" y="1836306"/>
              <a:ext cx="271725" cy="218350"/>
            </a:xfrm>
            <a:prstGeom prst="rect">
              <a:avLst/>
            </a:prstGeom>
            <a:noFill/>
            <a:ln>
              <a:noFill/>
            </a:ln>
          </p:spPr>
        </p:pic>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Shape 945"/>
          <p:cNvSpPr txBox="1">
            <a:spLocks noGrp="1"/>
          </p:cNvSpPr>
          <p:nvPr>
            <p:ph type="title"/>
          </p:nvPr>
        </p:nvSpPr>
        <p:spPr>
          <a:xfrm>
            <a:off x="179133" y="139333"/>
            <a:ext cx="6143200" cy="467600"/>
          </a:xfrm>
          <a:prstGeom prst="rect">
            <a:avLst/>
          </a:prstGeom>
        </p:spPr>
        <p:txBody>
          <a:bodyPr lIns="121900" tIns="121900" rIns="121900" bIns="121900" anchor="ctr" anchorCtr="0">
            <a:noAutofit/>
          </a:bodyPr>
          <a:lstStyle/>
          <a:p>
            <a:r>
              <a:rPr lang="en"/>
              <a:t>What about unhealthy Pods?</a:t>
            </a:r>
          </a:p>
        </p:txBody>
      </p:sp>
      <p:pic>
        <p:nvPicPr>
          <p:cNvPr id="946" name="Shape 946"/>
          <p:cNvPicPr preferRelativeResize="0"/>
          <p:nvPr/>
        </p:nvPicPr>
        <p:blipFill>
          <a:blip r:embed="rId3">
            <a:alphaModFix/>
          </a:blip>
          <a:stretch>
            <a:fillRect/>
          </a:stretch>
        </p:blipFill>
        <p:spPr>
          <a:xfrm>
            <a:off x="3493167" y="1334282"/>
            <a:ext cx="6481099" cy="3415265"/>
          </a:xfrm>
          <a:prstGeom prst="rect">
            <a:avLst/>
          </a:prstGeom>
          <a:noFill/>
          <a:ln>
            <a:noFill/>
          </a:ln>
        </p:spPr>
      </p:pic>
      <p:grpSp>
        <p:nvGrpSpPr>
          <p:cNvPr id="947" name="Shape 947"/>
          <p:cNvGrpSpPr/>
          <p:nvPr/>
        </p:nvGrpSpPr>
        <p:grpSpPr>
          <a:xfrm>
            <a:off x="3493167" y="5477345"/>
            <a:ext cx="7577180" cy="833416"/>
            <a:chOff x="2619874" y="4085195"/>
            <a:chExt cx="5312100" cy="584279"/>
          </a:xfrm>
        </p:grpSpPr>
        <p:pic>
          <p:nvPicPr>
            <p:cNvPr id="948" name="Shape 948"/>
            <p:cNvPicPr preferRelativeResize="0"/>
            <p:nvPr/>
          </p:nvPicPr>
          <p:blipFill>
            <a:blip r:embed="rId4">
              <a:alphaModFix/>
            </a:blip>
            <a:stretch>
              <a:fillRect/>
            </a:stretch>
          </p:blipFill>
          <p:spPr>
            <a:xfrm>
              <a:off x="2619874" y="4085195"/>
              <a:ext cx="5312100" cy="584279"/>
            </a:xfrm>
            <a:prstGeom prst="rect">
              <a:avLst/>
            </a:prstGeom>
            <a:noFill/>
            <a:ln>
              <a:noFill/>
            </a:ln>
          </p:spPr>
        </p:pic>
        <p:pic>
          <p:nvPicPr>
            <p:cNvPr id="949" name="Shape 949"/>
            <p:cNvPicPr preferRelativeResize="0"/>
            <p:nvPr/>
          </p:nvPicPr>
          <p:blipFill>
            <a:blip r:embed="rId5">
              <a:alphaModFix/>
            </a:blip>
            <a:stretch>
              <a:fillRect/>
            </a:stretch>
          </p:blipFill>
          <p:spPr>
            <a:xfrm>
              <a:off x="3725891" y="4177718"/>
              <a:ext cx="3100059" cy="399250"/>
            </a:xfrm>
            <a:prstGeom prst="rect">
              <a:avLst/>
            </a:prstGeom>
            <a:noFill/>
            <a:ln>
              <a:noFill/>
            </a:ln>
          </p:spPr>
        </p:pic>
      </p:grpSp>
      <p:pic>
        <p:nvPicPr>
          <p:cNvPr id="950" name="Shape 950"/>
          <p:cNvPicPr preferRelativeResize="0"/>
          <p:nvPr/>
        </p:nvPicPr>
        <p:blipFill>
          <a:blip r:embed="rId6">
            <a:alphaModFix/>
          </a:blip>
          <a:stretch>
            <a:fillRect/>
          </a:stretch>
        </p:blipFill>
        <p:spPr>
          <a:xfrm>
            <a:off x="3603437" y="1536897"/>
            <a:ext cx="1748039" cy="3120564"/>
          </a:xfrm>
          <a:prstGeom prst="rect">
            <a:avLst/>
          </a:prstGeom>
          <a:noFill/>
          <a:ln>
            <a:noFill/>
          </a:ln>
        </p:spPr>
      </p:pic>
      <p:pic>
        <p:nvPicPr>
          <p:cNvPr id="951" name="Shape 951"/>
          <p:cNvPicPr preferRelativeResize="0"/>
          <p:nvPr/>
        </p:nvPicPr>
        <p:blipFill>
          <a:blip r:embed="rId7">
            <a:alphaModFix/>
          </a:blip>
          <a:stretch>
            <a:fillRect/>
          </a:stretch>
        </p:blipFill>
        <p:spPr>
          <a:xfrm>
            <a:off x="3693424" y="1977375"/>
            <a:ext cx="1568195" cy="421935"/>
          </a:xfrm>
          <a:prstGeom prst="rect">
            <a:avLst/>
          </a:prstGeom>
          <a:noFill/>
          <a:ln>
            <a:noFill/>
          </a:ln>
        </p:spPr>
      </p:pic>
      <p:pic>
        <p:nvPicPr>
          <p:cNvPr id="952" name="Shape 952"/>
          <p:cNvPicPr preferRelativeResize="0"/>
          <p:nvPr/>
        </p:nvPicPr>
        <p:blipFill>
          <a:blip r:embed="rId8">
            <a:alphaModFix/>
          </a:blip>
          <a:stretch>
            <a:fillRect/>
          </a:stretch>
        </p:blipFill>
        <p:spPr>
          <a:xfrm>
            <a:off x="3693417" y="2527685"/>
            <a:ext cx="1568079" cy="421900"/>
          </a:xfrm>
          <a:prstGeom prst="rect">
            <a:avLst/>
          </a:prstGeom>
          <a:noFill/>
          <a:ln>
            <a:noFill/>
          </a:ln>
        </p:spPr>
      </p:pic>
      <p:pic>
        <p:nvPicPr>
          <p:cNvPr id="953" name="Shape 953"/>
          <p:cNvPicPr preferRelativeResize="0"/>
          <p:nvPr/>
        </p:nvPicPr>
        <p:blipFill>
          <a:blip r:embed="rId9">
            <a:alphaModFix/>
          </a:blip>
          <a:stretch>
            <a:fillRect/>
          </a:stretch>
        </p:blipFill>
        <p:spPr>
          <a:xfrm>
            <a:off x="3693424" y="3077887"/>
            <a:ext cx="1568061" cy="421900"/>
          </a:xfrm>
          <a:prstGeom prst="rect">
            <a:avLst/>
          </a:prstGeom>
          <a:noFill/>
          <a:ln>
            <a:noFill/>
          </a:ln>
        </p:spPr>
      </p:pic>
      <p:pic>
        <p:nvPicPr>
          <p:cNvPr id="954" name="Shape 954"/>
          <p:cNvPicPr preferRelativeResize="0"/>
          <p:nvPr/>
        </p:nvPicPr>
        <p:blipFill rotWithShape="1">
          <a:blip r:embed="rId10">
            <a:alphaModFix/>
          </a:blip>
          <a:srcRect r="6085"/>
          <a:stretch/>
        </p:blipFill>
        <p:spPr>
          <a:xfrm>
            <a:off x="10072900" y="3053866"/>
            <a:ext cx="997432" cy="1682197"/>
          </a:xfrm>
          <a:prstGeom prst="rect">
            <a:avLst/>
          </a:prstGeom>
          <a:noFill/>
          <a:ln>
            <a:noFill/>
          </a:ln>
        </p:spPr>
      </p:pic>
      <p:pic>
        <p:nvPicPr>
          <p:cNvPr id="955" name="Shape 955"/>
          <p:cNvPicPr preferRelativeResize="0"/>
          <p:nvPr/>
        </p:nvPicPr>
        <p:blipFill>
          <a:blip r:embed="rId11">
            <a:alphaModFix/>
          </a:blip>
          <a:stretch>
            <a:fillRect/>
          </a:stretch>
        </p:blipFill>
        <p:spPr>
          <a:xfrm>
            <a:off x="3493150" y="4828697"/>
            <a:ext cx="7577197" cy="569500"/>
          </a:xfrm>
          <a:prstGeom prst="rect">
            <a:avLst/>
          </a:prstGeom>
          <a:noFill/>
          <a:ln>
            <a:noFill/>
          </a:ln>
        </p:spPr>
      </p:pic>
      <p:pic>
        <p:nvPicPr>
          <p:cNvPr id="956" name="Shape 956"/>
          <p:cNvPicPr preferRelativeResize="0"/>
          <p:nvPr/>
        </p:nvPicPr>
        <p:blipFill>
          <a:blip r:embed="rId12">
            <a:alphaModFix/>
          </a:blip>
          <a:stretch>
            <a:fillRect/>
          </a:stretch>
        </p:blipFill>
        <p:spPr>
          <a:xfrm>
            <a:off x="3693425" y="3628106"/>
            <a:ext cx="1568185" cy="421933"/>
          </a:xfrm>
          <a:prstGeom prst="rect">
            <a:avLst/>
          </a:prstGeom>
          <a:noFill/>
          <a:ln>
            <a:noFill/>
          </a:ln>
        </p:spPr>
      </p:pic>
      <p:pic>
        <p:nvPicPr>
          <p:cNvPr id="957" name="Shape 957"/>
          <p:cNvPicPr preferRelativeResize="0"/>
          <p:nvPr/>
        </p:nvPicPr>
        <p:blipFill>
          <a:blip r:embed="rId13">
            <a:alphaModFix/>
          </a:blip>
          <a:stretch>
            <a:fillRect/>
          </a:stretch>
        </p:blipFill>
        <p:spPr>
          <a:xfrm>
            <a:off x="6997799" y="3133709"/>
            <a:ext cx="1318555" cy="1523664"/>
          </a:xfrm>
          <a:prstGeom prst="rect">
            <a:avLst/>
          </a:prstGeom>
          <a:noFill/>
          <a:ln>
            <a:noFill/>
          </a:ln>
        </p:spPr>
      </p:pic>
      <p:pic>
        <p:nvPicPr>
          <p:cNvPr id="958" name="Shape 958"/>
          <p:cNvPicPr preferRelativeResize="0"/>
          <p:nvPr/>
        </p:nvPicPr>
        <p:blipFill>
          <a:blip r:embed="rId13">
            <a:alphaModFix/>
          </a:blip>
          <a:stretch>
            <a:fillRect/>
          </a:stretch>
        </p:blipFill>
        <p:spPr>
          <a:xfrm>
            <a:off x="5483553" y="1536856"/>
            <a:ext cx="1318555" cy="1523664"/>
          </a:xfrm>
          <a:prstGeom prst="rect">
            <a:avLst/>
          </a:prstGeom>
          <a:noFill/>
          <a:ln>
            <a:noFill/>
          </a:ln>
        </p:spPr>
      </p:pic>
      <p:pic>
        <p:nvPicPr>
          <p:cNvPr id="959" name="Shape 959"/>
          <p:cNvPicPr preferRelativeResize="0"/>
          <p:nvPr/>
        </p:nvPicPr>
        <p:blipFill>
          <a:blip r:embed="rId13">
            <a:alphaModFix/>
          </a:blip>
          <a:stretch>
            <a:fillRect/>
          </a:stretch>
        </p:blipFill>
        <p:spPr>
          <a:xfrm>
            <a:off x="6997799" y="1529132"/>
            <a:ext cx="1318555" cy="1523664"/>
          </a:xfrm>
          <a:prstGeom prst="rect">
            <a:avLst/>
          </a:prstGeom>
          <a:noFill/>
          <a:ln>
            <a:noFill/>
          </a:ln>
        </p:spPr>
      </p:pic>
      <p:pic>
        <p:nvPicPr>
          <p:cNvPr id="960" name="Shape 960"/>
          <p:cNvPicPr preferRelativeResize="0"/>
          <p:nvPr/>
        </p:nvPicPr>
        <p:blipFill>
          <a:blip r:embed="rId13">
            <a:alphaModFix/>
          </a:blip>
          <a:stretch>
            <a:fillRect/>
          </a:stretch>
        </p:blipFill>
        <p:spPr>
          <a:xfrm>
            <a:off x="5483553" y="3141433"/>
            <a:ext cx="1318555" cy="1523664"/>
          </a:xfrm>
          <a:prstGeom prst="rect">
            <a:avLst/>
          </a:prstGeom>
          <a:noFill/>
          <a:ln>
            <a:noFill/>
          </a:ln>
        </p:spPr>
      </p:pic>
      <p:pic>
        <p:nvPicPr>
          <p:cNvPr id="961" name="Shape 961"/>
          <p:cNvPicPr preferRelativeResize="0"/>
          <p:nvPr/>
        </p:nvPicPr>
        <p:blipFill>
          <a:blip r:embed="rId13">
            <a:alphaModFix/>
          </a:blip>
          <a:stretch>
            <a:fillRect/>
          </a:stretch>
        </p:blipFill>
        <p:spPr>
          <a:xfrm>
            <a:off x="8512044" y="1529132"/>
            <a:ext cx="1318555" cy="1523664"/>
          </a:xfrm>
          <a:prstGeom prst="rect">
            <a:avLst/>
          </a:prstGeom>
          <a:noFill/>
          <a:ln>
            <a:noFill/>
          </a:ln>
        </p:spPr>
      </p:pic>
      <p:pic>
        <p:nvPicPr>
          <p:cNvPr id="962" name="Shape 962"/>
          <p:cNvPicPr preferRelativeResize="0"/>
          <p:nvPr/>
        </p:nvPicPr>
        <p:blipFill>
          <a:blip r:embed="rId14">
            <a:alphaModFix/>
          </a:blip>
          <a:stretch>
            <a:fillRect/>
          </a:stretch>
        </p:blipFill>
        <p:spPr>
          <a:xfrm>
            <a:off x="6170742" y="2324834"/>
            <a:ext cx="531367" cy="461463"/>
          </a:xfrm>
          <a:prstGeom prst="rect">
            <a:avLst/>
          </a:prstGeom>
          <a:noFill/>
          <a:ln>
            <a:noFill/>
          </a:ln>
        </p:spPr>
      </p:pic>
      <p:pic>
        <p:nvPicPr>
          <p:cNvPr id="963" name="Shape 963"/>
          <p:cNvPicPr preferRelativeResize="0"/>
          <p:nvPr/>
        </p:nvPicPr>
        <p:blipFill>
          <a:blip r:embed="rId15">
            <a:alphaModFix/>
          </a:blip>
          <a:stretch>
            <a:fillRect/>
          </a:stretch>
        </p:blipFill>
        <p:spPr>
          <a:xfrm>
            <a:off x="5567234" y="1804683"/>
            <a:ext cx="531367" cy="461427"/>
          </a:xfrm>
          <a:prstGeom prst="rect">
            <a:avLst/>
          </a:prstGeom>
          <a:noFill/>
          <a:ln>
            <a:noFill/>
          </a:ln>
        </p:spPr>
      </p:pic>
      <p:pic>
        <p:nvPicPr>
          <p:cNvPr id="964" name="Shape 964"/>
          <p:cNvPicPr preferRelativeResize="0"/>
          <p:nvPr/>
        </p:nvPicPr>
        <p:blipFill>
          <a:blip r:embed="rId14">
            <a:alphaModFix/>
          </a:blip>
          <a:stretch>
            <a:fillRect/>
          </a:stretch>
        </p:blipFill>
        <p:spPr>
          <a:xfrm>
            <a:off x="5567242" y="3400150"/>
            <a:ext cx="531367" cy="461463"/>
          </a:xfrm>
          <a:prstGeom prst="rect">
            <a:avLst/>
          </a:prstGeom>
          <a:noFill/>
          <a:ln>
            <a:noFill/>
          </a:ln>
        </p:spPr>
      </p:pic>
      <p:pic>
        <p:nvPicPr>
          <p:cNvPr id="965" name="Shape 965"/>
          <p:cNvPicPr preferRelativeResize="0"/>
          <p:nvPr/>
        </p:nvPicPr>
        <p:blipFill>
          <a:blip r:embed="rId15">
            <a:alphaModFix/>
          </a:blip>
          <a:stretch>
            <a:fillRect/>
          </a:stretch>
        </p:blipFill>
        <p:spPr>
          <a:xfrm>
            <a:off x="6170734" y="3901100"/>
            <a:ext cx="531367" cy="461427"/>
          </a:xfrm>
          <a:prstGeom prst="rect">
            <a:avLst/>
          </a:prstGeom>
          <a:noFill/>
          <a:ln>
            <a:noFill/>
          </a:ln>
        </p:spPr>
      </p:pic>
      <p:pic>
        <p:nvPicPr>
          <p:cNvPr id="966" name="Shape 966"/>
          <p:cNvPicPr preferRelativeResize="0"/>
          <p:nvPr/>
        </p:nvPicPr>
        <p:blipFill>
          <a:blip r:embed="rId14">
            <a:alphaModFix/>
          </a:blip>
          <a:stretch>
            <a:fillRect/>
          </a:stretch>
        </p:blipFill>
        <p:spPr>
          <a:xfrm>
            <a:off x="7085909" y="2315767"/>
            <a:ext cx="531367" cy="461463"/>
          </a:xfrm>
          <a:prstGeom prst="rect">
            <a:avLst/>
          </a:prstGeom>
          <a:noFill/>
          <a:ln>
            <a:noFill/>
          </a:ln>
        </p:spPr>
      </p:pic>
      <p:pic>
        <p:nvPicPr>
          <p:cNvPr id="967" name="Shape 967"/>
          <p:cNvPicPr preferRelativeResize="0"/>
          <p:nvPr/>
        </p:nvPicPr>
        <p:blipFill>
          <a:blip r:embed="rId15">
            <a:alphaModFix/>
          </a:blip>
          <a:stretch>
            <a:fillRect/>
          </a:stretch>
        </p:blipFill>
        <p:spPr>
          <a:xfrm>
            <a:off x="7085901" y="1815283"/>
            <a:ext cx="531367" cy="461427"/>
          </a:xfrm>
          <a:prstGeom prst="rect">
            <a:avLst/>
          </a:prstGeom>
          <a:noFill/>
          <a:ln>
            <a:noFill/>
          </a:ln>
        </p:spPr>
      </p:pic>
      <p:grpSp>
        <p:nvGrpSpPr>
          <p:cNvPr id="968" name="Shape 968"/>
          <p:cNvGrpSpPr/>
          <p:nvPr/>
        </p:nvGrpSpPr>
        <p:grpSpPr>
          <a:xfrm>
            <a:off x="5567233" y="2329200"/>
            <a:ext cx="531363" cy="467600"/>
            <a:chOff x="4175425" y="1746900"/>
            <a:chExt cx="398522" cy="350700"/>
          </a:xfrm>
        </p:grpSpPr>
        <p:pic>
          <p:nvPicPr>
            <p:cNvPr id="969" name="Shape 969"/>
            <p:cNvPicPr preferRelativeResize="0"/>
            <p:nvPr/>
          </p:nvPicPr>
          <p:blipFill>
            <a:blip r:embed="rId16">
              <a:alphaModFix/>
            </a:blip>
            <a:stretch>
              <a:fillRect/>
            </a:stretch>
          </p:blipFill>
          <p:spPr>
            <a:xfrm>
              <a:off x="4175425" y="1746900"/>
              <a:ext cx="398522" cy="350700"/>
            </a:xfrm>
            <a:prstGeom prst="rect">
              <a:avLst/>
            </a:prstGeom>
            <a:noFill/>
            <a:ln>
              <a:noFill/>
            </a:ln>
          </p:spPr>
        </p:pic>
        <p:pic>
          <p:nvPicPr>
            <p:cNvPr id="970" name="Shape 970"/>
            <p:cNvPicPr preferRelativeResize="0"/>
            <p:nvPr/>
          </p:nvPicPr>
          <p:blipFill>
            <a:blip r:embed="rId17">
              <a:alphaModFix/>
            </a:blip>
            <a:stretch>
              <a:fillRect/>
            </a:stretch>
          </p:blipFill>
          <p:spPr>
            <a:xfrm>
              <a:off x="4238825" y="1836306"/>
              <a:ext cx="271725" cy="218350"/>
            </a:xfrm>
            <a:prstGeom prst="rect">
              <a:avLst/>
            </a:prstGeom>
            <a:noFill/>
            <a:ln>
              <a:noFill/>
            </a:ln>
          </p:spPr>
        </p:pic>
      </p:grpSp>
      <p:grpSp>
        <p:nvGrpSpPr>
          <p:cNvPr id="971" name="Shape 971"/>
          <p:cNvGrpSpPr/>
          <p:nvPr/>
        </p:nvGrpSpPr>
        <p:grpSpPr>
          <a:xfrm>
            <a:off x="6175000" y="1806433"/>
            <a:ext cx="531363" cy="467600"/>
            <a:chOff x="4631250" y="1354825"/>
            <a:chExt cx="398522" cy="350700"/>
          </a:xfrm>
        </p:grpSpPr>
        <p:pic>
          <p:nvPicPr>
            <p:cNvPr id="972" name="Shape 972"/>
            <p:cNvPicPr preferRelativeResize="0"/>
            <p:nvPr/>
          </p:nvPicPr>
          <p:blipFill>
            <a:blip r:embed="rId16">
              <a:alphaModFix/>
            </a:blip>
            <a:stretch>
              <a:fillRect/>
            </a:stretch>
          </p:blipFill>
          <p:spPr>
            <a:xfrm>
              <a:off x="4631250" y="1354825"/>
              <a:ext cx="398522" cy="350700"/>
            </a:xfrm>
            <a:prstGeom prst="rect">
              <a:avLst/>
            </a:prstGeom>
            <a:noFill/>
            <a:ln>
              <a:noFill/>
            </a:ln>
          </p:spPr>
        </p:pic>
        <p:pic>
          <p:nvPicPr>
            <p:cNvPr id="973" name="Shape 973"/>
            <p:cNvPicPr preferRelativeResize="0"/>
            <p:nvPr/>
          </p:nvPicPr>
          <p:blipFill>
            <a:blip r:embed="rId17">
              <a:alphaModFix/>
            </a:blip>
            <a:stretch>
              <a:fillRect/>
            </a:stretch>
          </p:blipFill>
          <p:spPr>
            <a:xfrm>
              <a:off x="4694650" y="1452256"/>
              <a:ext cx="271725" cy="218350"/>
            </a:xfrm>
            <a:prstGeom prst="rect">
              <a:avLst/>
            </a:prstGeom>
            <a:noFill/>
            <a:ln>
              <a:noFill/>
            </a:ln>
          </p:spPr>
        </p:pic>
      </p:grpSp>
      <p:grpSp>
        <p:nvGrpSpPr>
          <p:cNvPr id="974" name="Shape 974"/>
          <p:cNvGrpSpPr/>
          <p:nvPr/>
        </p:nvGrpSpPr>
        <p:grpSpPr>
          <a:xfrm>
            <a:off x="9187967" y="2312700"/>
            <a:ext cx="531363" cy="467600"/>
            <a:chOff x="6890975" y="1734525"/>
            <a:chExt cx="398522" cy="350700"/>
          </a:xfrm>
        </p:grpSpPr>
        <p:pic>
          <p:nvPicPr>
            <p:cNvPr id="975" name="Shape 975"/>
            <p:cNvPicPr preferRelativeResize="0"/>
            <p:nvPr/>
          </p:nvPicPr>
          <p:blipFill>
            <a:blip r:embed="rId16">
              <a:alphaModFix/>
            </a:blip>
            <a:stretch>
              <a:fillRect/>
            </a:stretch>
          </p:blipFill>
          <p:spPr>
            <a:xfrm>
              <a:off x="6890975" y="1734525"/>
              <a:ext cx="398522" cy="350700"/>
            </a:xfrm>
            <a:prstGeom prst="rect">
              <a:avLst/>
            </a:prstGeom>
            <a:noFill/>
            <a:ln>
              <a:noFill/>
            </a:ln>
          </p:spPr>
        </p:pic>
        <p:pic>
          <p:nvPicPr>
            <p:cNvPr id="976" name="Shape 976"/>
            <p:cNvPicPr preferRelativeResize="0"/>
            <p:nvPr/>
          </p:nvPicPr>
          <p:blipFill>
            <a:blip r:embed="rId18">
              <a:alphaModFix/>
            </a:blip>
            <a:stretch>
              <a:fillRect/>
            </a:stretch>
          </p:blipFill>
          <p:spPr>
            <a:xfrm>
              <a:off x="6954375" y="1833011"/>
              <a:ext cx="271725" cy="223210"/>
            </a:xfrm>
            <a:prstGeom prst="rect">
              <a:avLst/>
            </a:prstGeom>
            <a:noFill/>
            <a:ln>
              <a:noFill/>
            </a:ln>
          </p:spPr>
        </p:pic>
      </p:grpSp>
      <p:grpSp>
        <p:nvGrpSpPr>
          <p:cNvPr id="977" name="Shape 977"/>
          <p:cNvGrpSpPr/>
          <p:nvPr/>
        </p:nvGrpSpPr>
        <p:grpSpPr>
          <a:xfrm>
            <a:off x="8580200" y="1801600"/>
            <a:ext cx="531363" cy="467600"/>
            <a:chOff x="6435150" y="1351200"/>
            <a:chExt cx="398522" cy="350700"/>
          </a:xfrm>
        </p:grpSpPr>
        <p:pic>
          <p:nvPicPr>
            <p:cNvPr id="978" name="Shape 978"/>
            <p:cNvPicPr preferRelativeResize="0"/>
            <p:nvPr/>
          </p:nvPicPr>
          <p:blipFill>
            <a:blip r:embed="rId16">
              <a:alphaModFix/>
            </a:blip>
            <a:stretch>
              <a:fillRect/>
            </a:stretch>
          </p:blipFill>
          <p:spPr>
            <a:xfrm>
              <a:off x="6435150" y="1351200"/>
              <a:ext cx="398522" cy="350700"/>
            </a:xfrm>
            <a:prstGeom prst="rect">
              <a:avLst/>
            </a:prstGeom>
            <a:noFill/>
            <a:ln>
              <a:noFill/>
            </a:ln>
          </p:spPr>
        </p:pic>
        <p:pic>
          <p:nvPicPr>
            <p:cNvPr id="979" name="Shape 979"/>
            <p:cNvPicPr preferRelativeResize="0"/>
            <p:nvPr/>
          </p:nvPicPr>
          <p:blipFill>
            <a:blip r:embed="rId19">
              <a:alphaModFix/>
            </a:blip>
            <a:stretch>
              <a:fillRect/>
            </a:stretch>
          </p:blipFill>
          <p:spPr>
            <a:xfrm>
              <a:off x="6500943" y="1442400"/>
              <a:ext cx="266925" cy="218393"/>
            </a:xfrm>
            <a:prstGeom prst="rect">
              <a:avLst/>
            </a:prstGeom>
            <a:noFill/>
            <a:ln>
              <a:noFill/>
            </a:ln>
          </p:spPr>
        </p:pic>
      </p:grpSp>
      <p:grpSp>
        <p:nvGrpSpPr>
          <p:cNvPr id="980" name="Shape 980"/>
          <p:cNvGrpSpPr/>
          <p:nvPr/>
        </p:nvGrpSpPr>
        <p:grpSpPr>
          <a:xfrm>
            <a:off x="8580200" y="2318533"/>
            <a:ext cx="531363" cy="467600"/>
            <a:chOff x="6435150" y="1738900"/>
            <a:chExt cx="398522" cy="350700"/>
          </a:xfrm>
        </p:grpSpPr>
        <p:pic>
          <p:nvPicPr>
            <p:cNvPr id="981" name="Shape 981"/>
            <p:cNvPicPr preferRelativeResize="0"/>
            <p:nvPr/>
          </p:nvPicPr>
          <p:blipFill>
            <a:blip r:embed="rId16">
              <a:alphaModFix/>
            </a:blip>
            <a:stretch>
              <a:fillRect/>
            </a:stretch>
          </p:blipFill>
          <p:spPr>
            <a:xfrm>
              <a:off x="6435150" y="1738900"/>
              <a:ext cx="398522" cy="350700"/>
            </a:xfrm>
            <a:prstGeom prst="rect">
              <a:avLst/>
            </a:prstGeom>
            <a:noFill/>
            <a:ln>
              <a:noFill/>
            </a:ln>
          </p:spPr>
        </p:pic>
        <p:pic>
          <p:nvPicPr>
            <p:cNvPr id="982" name="Shape 982"/>
            <p:cNvPicPr preferRelativeResize="0"/>
            <p:nvPr/>
          </p:nvPicPr>
          <p:blipFill>
            <a:blip r:embed="rId17">
              <a:alphaModFix/>
            </a:blip>
            <a:stretch>
              <a:fillRect/>
            </a:stretch>
          </p:blipFill>
          <p:spPr>
            <a:xfrm>
              <a:off x="6498537" y="1837631"/>
              <a:ext cx="271725" cy="218350"/>
            </a:xfrm>
            <a:prstGeom prst="rect">
              <a:avLst/>
            </a:prstGeom>
            <a:noFill/>
            <a:ln>
              <a:noFill/>
            </a:ln>
          </p:spPr>
        </p:pic>
      </p:grpSp>
      <p:grpSp>
        <p:nvGrpSpPr>
          <p:cNvPr id="983" name="Shape 983"/>
          <p:cNvGrpSpPr/>
          <p:nvPr/>
        </p:nvGrpSpPr>
        <p:grpSpPr>
          <a:xfrm>
            <a:off x="9187967" y="1795767"/>
            <a:ext cx="531363" cy="467600"/>
            <a:chOff x="6890975" y="1346825"/>
            <a:chExt cx="398522" cy="350700"/>
          </a:xfrm>
        </p:grpSpPr>
        <p:pic>
          <p:nvPicPr>
            <p:cNvPr id="984" name="Shape 984"/>
            <p:cNvPicPr preferRelativeResize="0"/>
            <p:nvPr/>
          </p:nvPicPr>
          <p:blipFill>
            <a:blip r:embed="rId16">
              <a:alphaModFix/>
            </a:blip>
            <a:stretch>
              <a:fillRect/>
            </a:stretch>
          </p:blipFill>
          <p:spPr>
            <a:xfrm>
              <a:off x="6890975" y="1346825"/>
              <a:ext cx="398522" cy="350700"/>
            </a:xfrm>
            <a:prstGeom prst="rect">
              <a:avLst/>
            </a:prstGeom>
            <a:noFill/>
            <a:ln>
              <a:noFill/>
            </a:ln>
          </p:spPr>
        </p:pic>
        <p:pic>
          <p:nvPicPr>
            <p:cNvPr id="985" name="Shape 985"/>
            <p:cNvPicPr preferRelativeResize="0"/>
            <p:nvPr/>
          </p:nvPicPr>
          <p:blipFill>
            <a:blip r:embed="rId17">
              <a:alphaModFix/>
            </a:blip>
            <a:stretch>
              <a:fillRect/>
            </a:stretch>
          </p:blipFill>
          <p:spPr>
            <a:xfrm>
              <a:off x="6954362" y="1442431"/>
              <a:ext cx="271725" cy="218350"/>
            </a:xfrm>
            <a:prstGeom prst="rect">
              <a:avLst/>
            </a:prstGeom>
            <a:noFill/>
            <a:ln>
              <a:noFill/>
            </a:ln>
          </p:spPr>
        </p:pic>
      </p:grpSp>
      <p:grpSp>
        <p:nvGrpSpPr>
          <p:cNvPr id="986" name="Shape 986"/>
          <p:cNvGrpSpPr/>
          <p:nvPr/>
        </p:nvGrpSpPr>
        <p:grpSpPr>
          <a:xfrm>
            <a:off x="8512044" y="3133709"/>
            <a:ext cx="1318555" cy="1523664"/>
            <a:chOff x="6384033" y="2350282"/>
            <a:chExt cx="988916" cy="1142748"/>
          </a:xfrm>
        </p:grpSpPr>
        <p:pic>
          <p:nvPicPr>
            <p:cNvPr id="987" name="Shape 987"/>
            <p:cNvPicPr preferRelativeResize="0"/>
            <p:nvPr/>
          </p:nvPicPr>
          <p:blipFill>
            <a:blip r:embed="rId13">
              <a:alphaModFix/>
            </a:blip>
            <a:stretch>
              <a:fillRect/>
            </a:stretch>
          </p:blipFill>
          <p:spPr>
            <a:xfrm>
              <a:off x="6384033" y="2350282"/>
              <a:ext cx="988916" cy="1142748"/>
            </a:xfrm>
            <a:prstGeom prst="rect">
              <a:avLst/>
            </a:prstGeom>
            <a:noFill/>
            <a:ln>
              <a:noFill/>
            </a:ln>
          </p:spPr>
        </p:pic>
        <p:pic>
          <p:nvPicPr>
            <p:cNvPr id="988" name="Shape 988"/>
            <p:cNvPicPr preferRelativeResize="0"/>
            <p:nvPr/>
          </p:nvPicPr>
          <p:blipFill>
            <a:blip r:embed="rId16">
              <a:alphaModFix/>
            </a:blip>
            <a:stretch>
              <a:fillRect/>
            </a:stretch>
          </p:blipFill>
          <p:spPr>
            <a:xfrm>
              <a:off x="6452325" y="2564550"/>
              <a:ext cx="398522" cy="350700"/>
            </a:xfrm>
            <a:prstGeom prst="rect">
              <a:avLst/>
            </a:prstGeom>
            <a:noFill/>
            <a:ln>
              <a:noFill/>
            </a:ln>
          </p:spPr>
        </p:pic>
        <p:pic>
          <p:nvPicPr>
            <p:cNvPr id="989" name="Shape 989"/>
            <p:cNvPicPr preferRelativeResize="0"/>
            <p:nvPr/>
          </p:nvPicPr>
          <p:blipFill>
            <a:blip r:embed="rId16">
              <a:alphaModFix/>
            </a:blip>
            <a:stretch>
              <a:fillRect/>
            </a:stretch>
          </p:blipFill>
          <p:spPr>
            <a:xfrm>
              <a:off x="6452325" y="2952250"/>
              <a:ext cx="398522" cy="350700"/>
            </a:xfrm>
            <a:prstGeom prst="rect">
              <a:avLst/>
            </a:prstGeom>
            <a:noFill/>
            <a:ln>
              <a:noFill/>
            </a:ln>
          </p:spPr>
        </p:pic>
        <p:pic>
          <p:nvPicPr>
            <p:cNvPr id="990" name="Shape 990"/>
            <p:cNvPicPr preferRelativeResize="0"/>
            <p:nvPr/>
          </p:nvPicPr>
          <p:blipFill>
            <a:blip r:embed="rId16">
              <a:alphaModFix/>
            </a:blip>
            <a:stretch>
              <a:fillRect/>
            </a:stretch>
          </p:blipFill>
          <p:spPr>
            <a:xfrm>
              <a:off x="6908150" y="2560175"/>
              <a:ext cx="398522" cy="350700"/>
            </a:xfrm>
            <a:prstGeom prst="rect">
              <a:avLst/>
            </a:prstGeom>
            <a:noFill/>
            <a:ln>
              <a:noFill/>
            </a:ln>
          </p:spPr>
        </p:pic>
        <p:pic>
          <p:nvPicPr>
            <p:cNvPr id="991" name="Shape 991"/>
            <p:cNvPicPr preferRelativeResize="0"/>
            <p:nvPr/>
          </p:nvPicPr>
          <p:blipFill>
            <a:blip r:embed="rId16">
              <a:alphaModFix/>
            </a:blip>
            <a:stretch>
              <a:fillRect/>
            </a:stretch>
          </p:blipFill>
          <p:spPr>
            <a:xfrm>
              <a:off x="6908150" y="2947875"/>
              <a:ext cx="398522" cy="350700"/>
            </a:xfrm>
            <a:prstGeom prst="rect">
              <a:avLst/>
            </a:prstGeom>
            <a:noFill/>
            <a:ln>
              <a:noFill/>
            </a:ln>
          </p:spPr>
        </p:pic>
        <p:pic>
          <p:nvPicPr>
            <p:cNvPr id="992" name="Shape 992"/>
            <p:cNvPicPr preferRelativeResize="0"/>
            <p:nvPr/>
          </p:nvPicPr>
          <p:blipFill>
            <a:blip r:embed="rId17">
              <a:alphaModFix/>
            </a:blip>
            <a:stretch>
              <a:fillRect/>
            </a:stretch>
          </p:blipFill>
          <p:spPr>
            <a:xfrm>
              <a:off x="6507787" y="2654156"/>
              <a:ext cx="271725" cy="218350"/>
            </a:xfrm>
            <a:prstGeom prst="rect">
              <a:avLst/>
            </a:prstGeom>
            <a:noFill/>
            <a:ln>
              <a:noFill/>
            </a:ln>
          </p:spPr>
        </p:pic>
        <p:pic>
          <p:nvPicPr>
            <p:cNvPr id="993" name="Shape 993"/>
            <p:cNvPicPr preferRelativeResize="0"/>
            <p:nvPr/>
          </p:nvPicPr>
          <p:blipFill>
            <a:blip r:embed="rId17">
              <a:alphaModFix/>
            </a:blip>
            <a:stretch>
              <a:fillRect/>
            </a:stretch>
          </p:blipFill>
          <p:spPr>
            <a:xfrm>
              <a:off x="6971537" y="2654156"/>
              <a:ext cx="271725" cy="218350"/>
            </a:xfrm>
            <a:prstGeom prst="rect">
              <a:avLst/>
            </a:prstGeom>
            <a:noFill/>
            <a:ln>
              <a:noFill/>
            </a:ln>
          </p:spPr>
        </p:pic>
        <p:pic>
          <p:nvPicPr>
            <p:cNvPr id="994" name="Shape 994"/>
            <p:cNvPicPr preferRelativeResize="0"/>
            <p:nvPr/>
          </p:nvPicPr>
          <p:blipFill>
            <a:blip r:embed="rId19">
              <a:alphaModFix/>
            </a:blip>
            <a:stretch>
              <a:fillRect/>
            </a:stretch>
          </p:blipFill>
          <p:spPr>
            <a:xfrm>
              <a:off x="6513393" y="3046650"/>
              <a:ext cx="266925" cy="218393"/>
            </a:xfrm>
            <a:prstGeom prst="rect">
              <a:avLst/>
            </a:prstGeom>
            <a:noFill/>
            <a:ln>
              <a:noFill/>
            </a:ln>
          </p:spPr>
        </p:pic>
        <p:pic>
          <p:nvPicPr>
            <p:cNvPr id="995" name="Shape 995"/>
            <p:cNvPicPr preferRelativeResize="0"/>
            <p:nvPr/>
          </p:nvPicPr>
          <p:blipFill>
            <a:blip r:embed="rId18">
              <a:alphaModFix/>
            </a:blip>
            <a:stretch>
              <a:fillRect/>
            </a:stretch>
          </p:blipFill>
          <p:spPr>
            <a:xfrm>
              <a:off x="6971550" y="3044248"/>
              <a:ext cx="271725" cy="223210"/>
            </a:xfrm>
            <a:prstGeom prst="rect">
              <a:avLst/>
            </a:prstGeom>
            <a:noFill/>
            <a:ln>
              <a:noFill/>
            </a:ln>
          </p:spPr>
        </p:pic>
      </p:grpSp>
      <p:grpSp>
        <p:nvGrpSpPr>
          <p:cNvPr id="996" name="Shape 996"/>
          <p:cNvGrpSpPr/>
          <p:nvPr/>
        </p:nvGrpSpPr>
        <p:grpSpPr>
          <a:xfrm>
            <a:off x="7700867" y="1812200"/>
            <a:ext cx="531363" cy="467600"/>
            <a:chOff x="4175425" y="1746900"/>
            <a:chExt cx="398522" cy="350700"/>
          </a:xfrm>
        </p:grpSpPr>
        <p:pic>
          <p:nvPicPr>
            <p:cNvPr id="997" name="Shape 997"/>
            <p:cNvPicPr preferRelativeResize="0"/>
            <p:nvPr/>
          </p:nvPicPr>
          <p:blipFill>
            <a:blip r:embed="rId16">
              <a:alphaModFix/>
            </a:blip>
            <a:stretch>
              <a:fillRect/>
            </a:stretch>
          </p:blipFill>
          <p:spPr>
            <a:xfrm>
              <a:off x="4175425" y="1746900"/>
              <a:ext cx="398522" cy="350700"/>
            </a:xfrm>
            <a:prstGeom prst="rect">
              <a:avLst/>
            </a:prstGeom>
            <a:noFill/>
            <a:ln>
              <a:noFill/>
            </a:ln>
          </p:spPr>
        </p:pic>
        <p:pic>
          <p:nvPicPr>
            <p:cNvPr id="998" name="Shape 998"/>
            <p:cNvPicPr preferRelativeResize="0"/>
            <p:nvPr/>
          </p:nvPicPr>
          <p:blipFill>
            <a:blip r:embed="rId17">
              <a:alphaModFix/>
            </a:blip>
            <a:stretch>
              <a:fillRect/>
            </a:stretch>
          </p:blipFill>
          <p:spPr>
            <a:xfrm>
              <a:off x="4238825" y="1836306"/>
              <a:ext cx="271725" cy="218350"/>
            </a:xfrm>
            <a:prstGeom prst="rect">
              <a:avLst/>
            </a:prstGeom>
            <a:noFill/>
            <a:ln>
              <a:noFill/>
            </a:ln>
          </p:spPr>
        </p:pic>
      </p:grpSp>
      <p:grpSp>
        <p:nvGrpSpPr>
          <p:cNvPr id="999" name="Shape 999"/>
          <p:cNvGrpSpPr/>
          <p:nvPr/>
        </p:nvGrpSpPr>
        <p:grpSpPr>
          <a:xfrm>
            <a:off x="7700867" y="2329200"/>
            <a:ext cx="531363" cy="467600"/>
            <a:chOff x="4175425" y="1746900"/>
            <a:chExt cx="398522" cy="350700"/>
          </a:xfrm>
        </p:grpSpPr>
        <p:pic>
          <p:nvPicPr>
            <p:cNvPr id="1000" name="Shape 1000"/>
            <p:cNvPicPr preferRelativeResize="0"/>
            <p:nvPr/>
          </p:nvPicPr>
          <p:blipFill>
            <a:blip r:embed="rId16">
              <a:alphaModFix/>
            </a:blip>
            <a:stretch>
              <a:fillRect/>
            </a:stretch>
          </p:blipFill>
          <p:spPr>
            <a:xfrm>
              <a:off x="4175425" y="1746900"/>
              <a:ext cx="398522" cy="350700"/>
            </a:xfrm>
            <a:prstGeom prst="rect">
              <a:avLst/>
            </a:prstGeom>
            <a:noFill/>
            <a:ln>
              <a:noFill/>
            </a:ln>
          </p:spPr>
        </p:pic>
        <p:pic>
          <p:nvPicPr>
            <p:cNvPr id="1001" name="Shape 1001"/>
            <p:cNvPicPr preferRelativeResize="0"/>
            <p:nvPr/>
          </p:nvPicPr>
          <p:blipFill>
            <a:blip r:embed="rId17">
              <a:alphaModFix/>
            </a:blip>
            <a:stretch>
              <a:fillRect/>
            </a:stretch>
          </p:blipFill>
          <p:spPr>
            <a:xfrm>
              <a:off x="4238825" y="1836306"/>
              <a:ext cx="271725" cy="218350"/>
            </a:xfrm>
            <a:prstGeom prst="rect">
              <a:avLst/>
            </a:prstGeom>
            <a:noFill/>
            <a:ln>
              <a:noFill/>
            </a:ln>
          </p:spPr>
        </p:pic>
      </p:grpSp>
      <p:grpSp>
        <p:nvGrpSpPr>
          <p:cNvPr id="1002" name="Shape 1002"/>
          <p:cNvGrpSpPr/>
          <p:nvPr/>
        </p:nvGrpSpPr>
        <p:grpSpPr>
          <a:xfrm>
            <a:off x="6175000" y="3397083"/>
            <a:ext cx="531363" cy="467600"/>
            <a:chOff x="4631250" y="1354825"/>
            <a:chExt cx="398522" cy="350700"/>
          </a:xfrm>
        </p:grpSpPr>
        <p:pic>
          <p:nvPicPr>
            <p:cNvPr id="1003" name="Shape 1003"/>
            <p:cNvPicPr preferRelativeResize="0"/>
            <p:nvPr/>
          </p:nvPicPr>
          <p:blipFill>
            <a:blip r:embed="rId16">
              <a:alphaModFix/>
            </a:blip>
            <a:stretch>
              <a:fillRect/>
            </a:stretch>
          </p:blipFill>
          <p:spPr>
            <a:xfrm>
              <a:off x="4631250" y="1354825"/>
              <a:ext cx="398522" cy="350700"/>
            </a:xfrm>
            <a:prstGeom prst="rect">
              <a:avLst/>
            </a:prstGeom>
            <a:noFill/>
            <a:ln>
              <a:noFill/>
            </a:ln>
          </p:spPr>
        </p:pic>
        <p:pic>
          <p:nvPicPr>
            <p:cNvPr id="1004" name="Shape 1004"/>
            <p:cNvPicPr preferRelativeResize="0"/>
            <p:nvPr/>
          </p:nvPicPr>
          <p:blipFill>
            <a:blip r:embed="rId17">
              <a:alphaModFix/>
            </a:blip>
            <a:stretch>
              <a:fillRect/>
            </a:stretch>
          </p:blipFill>
          <p:spPr>
            <a:xfrm>
              <a:off x="4694650" y="1452256"/>
              <a:ext cx="271725" cy="218350"/>
            </a:xfrm>
            <a:prstGeom prst="rect">
              <a:avLst/>
            </a:prstGeom>
            <a:noFill/>
            <a:ln>
              <a:noFill/>
            </a:ln>
          </p:spPr>
        </p:pic>
      </p:grpSp>
      <p:grpSp>
        <p:nvGrpSpPr>
          <p:cNvPr id="1005" name="Shape 1005"/>
          <p:cNvGrpSpPr/>
          <p:nvPr/>
        </p:nvGrpSpPr>
        <p:grpSpPr>
          <a:xfrm>
            <a:off x="5567233" y="3903267"/>
            <a:ext cx="531363" cy="467600"/>
            <a:chOff x="4175425" y="1746900"/>
            <a:chExt cx="398522" cy="350700"/>
          </a:xfrm>
        </p:grpSpPr>
        <p:pic>
          <p:nvPicPr>
            <p:cNvPr id="1006" name="Shape 1006"/>
            <p:cNvPicPr preferRelativeResize="0"/>
            <p:nvPr/>
          </p:nvPicPr>
          <p:blipFill>
            <a:blip r:embed="rId16">
              <a:alphaModFix/>
            </a:blip>
            <a:stretch>
              <a:fillRect/>
            </a:stretch>
          </p:blipFill>
          <p:spPr>
            <a:xfrm>
              <a:off x="4175425" y="1746900"/>
              <a:ext cx="398522" cy="350700"/>
            </a:xfrm>
            <a:prstGeom prst="rect">
              <a:avLst/>
            </a:prstGeom>
            <a:noFill/>
            <a:ln>
              <a:noFill/>
            </a:ln>
          </p:spPr>
        </p:pic>
        <p:pic>
          <p:nvPicPr>
            <p:cNvPr id="1007" name="Shape 1007"/>
            <p:cNvPicPr preferRelativeResize="0"/>
            <p:nvPr/>
          </p:nvPicPr>
          <p:blipFill>
            <a:blip r:embed="rId17">
              <a:alphaModFix/>
            </a:blip>
            <a:stretch>
              <a:fillRect/>
            </a:stretch>
          </p:blipFill>
          <p:spPr>
            <a:xfrm>
              <a:off x="4238825" y="1836306"/>
              <a:ext cx="271725" cy="218350"/>
            </a:xfrm>
            <a:prstGeom prst="rect">
              <a:avLst/>
            </a:prstGeom>
            <a:noFill/>
            <a:ln>
              <a:noFill/>
            </a:ln>
          </p:spPr>
        </p:pic>
      </p:grpSp>
      <p:pic>
        <p:nvPicPr>
          <p:cNvPr id="1008" name="Shape 1008"/>
          <p:cNvPicPr preferRelativeResize="0"/>
          <p:nvPr/>
        </p:nvPicPr>
        <p:blipFill>
          <a:blip r:embed="rId20">
            <a:alphaModFix/>
          </a:blip>
          <a:stretch>
            <a:fillRect/>
          </a:stretch>
        </p:blipFill>
        <p:spPr>
          <a:xfrm>
            <a:off x="5494659" y="1664534"/>
            <a:ext cx="696467" cy="647713"/>
          </a:xfrm>
          <a:prstGeom prst="rect">
            <a:avLst/>
          </a:prstGeom>
          <a:noFill/>
          <a:ln>
            <a:noFill/>
          </a:ln>
        </p:spPr>
      </p:pic>
      <p:grpSp>
        <p:nvGrpSpPr>
          <p:cNvPr id="1009" name="Shape 1009"/>
          <p:cNvGrpSpPr/>
          <p:nvPr/>
        </p:nvGrpSpPr>
        <p:grpSpPr>
          <a:xfrm>
            <a:off x="7097368" y="3406101"/>
            <a:ext cx="1139129" cy="990367"/>
            <a:chOff x="5323025" y="2554575"/>
            <a:chExt cx="854347" cy="742775"/>
          </a:xfrm>
        </p:grpSpPr>
        <p:pic>
          <p:nvPicPr>
            <p:cNvPr id="1010" name="Shape 1010"/>
            <p:cNvPicPr preferRelativeResize="0"/>
            <p:nvPr/>
          </p:nvPicPr>
          <p:blipFill>
            <a:blip r:embed="rId16">
              <a:alphaModFix/>
            </a:blip>
            <a:stretch>
              <a:fillRect/>
            </a:stretch>
          </p:blipFill>
          <p:spPr>
            <a:xfrm>
              <a:off x="5323025" y="2558950"/>
              <a:ext cx="398522" cy="350700"/>
            </a:xfrm>
            <a:prstGeom prst="rect">
              <a:avLst/>
            </a:prstGeom>
            <a:noFill/>
            <a:ln>
              <a:noFill/>
            </a:ln>
          </p:spPr>
        </p:pic>
        <p:pic>
          <p:nvPicPr>
            <p:cNvPr id="1011" name="Shape 1011"/>
            <p:cNvPicPr preferRelativeResize="0"/>
            <p:nvPr/>
          </p:nvPicPr>
          <p:blipFill>
            <a:blip r:embed="rId16">
              <a:alphaModFix/>
            </a:blip>
            <a:stretch>
              <a:fillRect/>
            </a:stretch>
          </p:blipFill>
          <p:spPr>
            <a:xfrm>
              <a:off x="5323025" y="2946650"/>
              <a:ext cx="398522" cy="350700"/>
            </a:xfrm>
            <a:prstGeom prst="rect">
              <a:avLst/>
            </a:prstGeom>
            <a:noFill/>
            <a:ln>
              <a:noFill/>
            </a:ln>
          </p:spPr>
        </p:pic>
        <p:pic>
          <p:nvPicPr>
            <p:cNvPr id="1012" name="Shape 1012"/>
            <p:cNvPicPr preferRelativeResize="0"/>
            <p:nvPr/>
          </p:nvPicPr>
          <p:blipFill>
            <a:blip r:embed="rId16">
              <a:alphaModFix/>
            </a:blip>
            <a:stretch>
              <a:fillRect/>
            </a:stretch>
          </p:blipFill>
          <p:spPr>
            <a:xfrm>
              <a:off x="5778850" y="2554575"/>
              <a:ext cx="398522" cy="350700"/>
            </a:xfrm>
            <a:prstGeom prst="rect">
              <a:avLst/>
            </a:prstGeom>
            <a:noFill/>
            <a:ln>
              <a:noFill/>
            </a:ln>
          </p:spPr>
        </p:pic>
        <p:pic>
          <p:nvPicPr>
            <p:cNvPr id="1013" name="Shape 1013"/>
            <p:cNvPicPr preferRelativeResize="0"/>
            <p:nvPr/>
          </p:nvPicPr>
          <p:blipFill>
            <a:blip r:embed="rId16">
              <a:alphaModFix/>
            </a:blip>
            <a:stretch>
              <a:fillRect/>
            </a:stretch>
          </p:blipFill>
          <p:spPr>
            <a:xfrm>
              <a:off x="5778850" y="2942275"/>
              <a:ext cx="398522" cy="350700"/>
            </a:xfrm>
            <a:prstGeom prst="rect">
              <a:avLst/>
            </a:prstGeom>
            <a:noFill/>
            <a:ln>
              <a:noFill/>
            </a:ln>
          </p:spPr>
        </p:pic>
        <p:pic>
          <p:nvPicPr>
            <p:cNvPr id="1014" name="Shape 1014"/>
            <p:cNvPicPr preferRelativeResize="0"/>
            <p:nvPr/>
          </p:nvPicPr>
          <p:blipFill>
            <a:blip r:embed="rId17">
              <a:alphaModFix/>
            </a:blip>
            <a:stretch>
              <a:fillRect/>
            </a:stretch>
          </p:blipFill>
          <p:spPr>
            <a:xfrm>
              <a:off x="5386425" y="2654156"/>
              <a:ext cx="271725" cy="218350"/>
            </a:xfrm>
            <a:prstGeom prst="rect">
              <a:avLst/>
            </a:prstGeom>
            <a:noFill/>
            <a:ln>
              <a:noFill/>
            </a:ln>
          </p:spPr>
        </p:pic>
        <p:pic>
          <p:nvPicPr>
            <p:cNvPr id="1015" name="Shape 1015"/>
            <p:cNvPicPr preferRelativeResize="0"/>
            <p:nvPr/>
          </p:nvPicPr>
          <p:blipFill>
            <a:blip r:embed="rId17">
              <a:alphaModFix/>
            </a:blip>
            <a:stretch>
              <a:fillRect/>
            </a:stretch>
          </p:blipFill>
          <p:spPr>
            <a:xfrm>
              <a:off x="5842250" y="2654156"/>
              <a:ext cx="271725" cy="218350"/>
            </a:xfrm>
            <a:prstGeom prst="rect">
              <a:avLst/>
            </a:prstGeom>
            <a:noFill/>
            <a:ln>
              <a:noFill/>
            </a:ln>
          </p:spPr>
        </p:pic>
        <p:pic>
          <p:nvPicPr>
            <p:cNvPr id="1016" name="Shape 1016"/>
            <p:cNvPicPr preferRelativeResize="0"/>
            <p:nvPr/>
          </p:nvPicPr>
          <p:blipFill>
            <a:blip r:embed="rId21">
              <a:alphaModFix/>
            </a:blip>
            <a:stretch>
              <a:fillRect/>
            </a:stretch>
          </p:blipFill>
          <p:spPr>
            <a:xfrm>
              <a:off x="5842253" y="3031962"/>
              <a:ext cx="271721" cy="223200"/>
            </a:xfrm>
            <a:prstGeom prst="rect">
              <a:avLst/>
            </a:prstGeom>
            <a:noFill/>
            <a:ln>
              <a:noFill/>
            </a:ln>
          </p:spPr>
        </p:pic>
        <p:pic>
          <p:nvPicPr>
            <p:cNvPr id="1017" name="Shape 1017"/>
            <p:cNvPicPr preferRelativeResize="0"/>
            <p:nvPr/>
          </p:nvPicPr>
          <p:blipFill>
            <a:blip r:embed="rId22">
              <a:alphaModFix/>
            </a:blip>
            <a:stretch>
              <a:fillRect/>
            </a:stretch>
          </p:blipFill>
          <p:spPr>
            <a:xfrm>
              <a:off x="5388837" y="3039424"/>
              <a:ext cx="266900" cy="223200"/>
            </a:xfrm>
            <a:prstGeom prst="rect">
              <a:avLst/>
            </a:prstGeom>
            <a:noFill/>
            <a:ln>
              <a:noFill/>
            </a:ln>
          </p:spPr>
        </p:pic>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1022" name="Shape 1022"/>
          <p:cNvSpPr txBox="1">
            <a:spLocks noGrp="1"/>
          </p:cNvSpPr>
          <p:nvPr>
            <p:ph type="title"/>
          </p:nvPr>
        </p:nvSpPr>
        <p:spPr>
          <a:xfrm>
            <a:off x="179133" y="139333"/>
            <a:ext cx="7244400" cy="467600"/>
          </a:xfrm>
          <a:prstGeom prst="rect">
            <a:avLst/>
          </a:prstGeom>
        </p:spPr>
        <p:txBody>
          <a:bodyPr lIns="121900" tIns="121900" rIns="121900" bIns="121900" anchor="ctr" anchorCtr="0">
            <a:noAutofit/>
          </a:bodyPr>
          <a:lstStyle/>
          <a:p>
            <a:r>
              <a:rPr lang="en"/>
              <a:t>The Master remediates Pod failures</a:t>
            </a:r>
          </a:p>
        </p:txBody>
      </p:sp>
      <p:pic>
        <p:nvPicPr>
          <p:cNvPr id="1023" name="Shape 1023"/>
          <p:cNvPicPr preferRelativeResize="0"/>
          <p:nvPr/>
        </p:nvPicPr>
        <p:blipFill>
          <a:blip r:embed="rId3">
            <a:alphaModFix/>
          </a:blip>
          <a:stretch>
            <a:fillRect/>
          </a:stretch>
        </p:blipFill>
        <p:spPr>
          <a:xfrm>
            <a:off x="3493167" y="1334282"/>
            <a:ext cx="6481099" cy="3415265"/>
          </a:xfrm>
          <a:prstGeom prst="rect">
            <a:avLst/>
          </a:prstGeom>
          <a:noFill/>
          <a:ln>
            <a:noFill/>
          </a:ln>
        </p:spPr>
      </p:pic>
      <p:grpSp>
        <p:nvGrpSpPr>
          <p:cNvPr id="1024" name="Shape 1024"/>
          <p:cNvGrpSpPr/>
          <p:nvPr/>
        </p:nvGrpSpPr>
        <p:grpSpPr>
          <a:xfrm>
            <a:off x="3493167" y="5477345"/>
            <a:ext cx="7577180" cy="833416"/>
            <a:chOff x="2619874" y="4085195"/>
            <a:chExt cx="5312100" cy="584279"/>
          </a:xfrm>
        </p:grpSpPr>
        <p:pic>
          <p:nvPicPr>
            <p:cNvPr id="1025" name="Shape 1025"/>
            <p:cNvPicPr preferRelativeResize="0"/>
            <p:nvPr/>
          </p:nvPicPr>
          <p:blipFill>
            <a:blip r:embed="rId4">
              <a:alphaModFix/>
            </a:blip>
            <a:stretch>
              <a:fillRect/>
            </a:stretch>
          </p:blipFill>
          <p:spPr>
            <a:xfrm>
              <a:off x="2619874" y="4085195"/>
              <a:ext cx="5312100" cy="584279"/>
            </a:xfrm>
            <a:prstGeom prst="rect">
              <a:avLst/>
            </a:prstGeom>
            <a:noFill/>
            <a:ln>
              <a:noFill/>
            </a:ln>
          </p:spPr>
        </p:pic>
        <p:pic>
          <p:nvPicPr>
            <p:cNvPr id="1026" name="Shape 1026"/>
            <p:cNvPicPr preferRelativeResize="0"/>
            <p:nvPr/>
          </p:nvPicPr>
          <p:blipFill>
            <a:blip r:embed="rId5">
              <a:alphaModFix/>
            </a:blip>
            <a:stretch>
              <a:fillRect/>
            </a:stretch>
          </p:blipFill>
          <p:spPr>
            <a:xfrm>
              <a:off x="3725891" y="4177718"/>
              <a:ext cx="3100059" cy="399250"/>
            </a:xfrm>
            <a:prstGeom prst="rect">
              <a:avLst/>
            </a:prstGeom>
            <a:noFill/>
            <a:ln>
              <a:noFill/>
            </a:ln>
          </p:spPr>
        </p:pic>
      </p:grpSp>
      <p:pic>
        <p:nvPicPr>
          <p:cNvPr id="1027" name="Shape 1027"/>
          <p:cNvPicPr preferRelativeResize="0"/>
          <p:nvPr/>
        </p:nvPicPr>
        <p:blipFill>
          <a:blip r:embed="rId6">
            <a:alphaModFix/>
          </a:blip>
          <a:stretch>
            <a:fillRect/>
          </a:stretch>
        </p:blipFill>
        <p:spPr>
          <a:xfrm>
            <a:off x="3603437" y="1536897"/>
            <a:ext cx="1748039" cy="3120564"/>
          </a:xfrm>
          <a:prstGeom prst="rect">
            <a:avLst/>
          </a:prstGeom>
          <a:noFill/>
          <a:ln>
            <a:noFill/>
          </a:ln>
        </p:spPr>
      </p:pic>
      <p:pic>
        <p:nvPicPr>
          <p:cNvPr id="1028" name="Shape 1028"/>
          <p:cNvPicPr preferRelativeResize="0"/>
          <p:nvPr/>
        </p:nvPicPr>
        <p:blipFill>
          <a:blip r:embed="rId7">
            <a:alphaModFix/>
          </a:blip>
          <a:stretch>
            <a:fillRect/>
          </a:stretch>
        </p:blipFill>
        <p:spPr>
          <a:xfrm>
            <a:off x="3693424" y="1977375"/>
            <a:ext cx="1568195" cy="421935"/>
          </a:xfrm>
          <a:prstGeom prst="rect">
            <a:avLst/>
          </a:prstGeom>
          <a:noFill/>
          <a:ln>
            <a:noFill/>
          </a:ln>
        </p:spPr>
      </p:pic>
      <p:pic>
        <p:nvPicPr>
          <p:cNvPr id="1029" name="Shape 1029"/>
          <p:cNvPicPr preferRelativeResize="0"/>
          <p:nvPr/>
        </p:nvPicPr>
        <p:blipFill>
          <a:blip r:embed="rId8">
            <a:alphaModFix/>
          </a:blip>
          <a:stretch>
            <a:fillRect/>
          </a:stretch>
        </p:blipFill>
        <p:spPr>
          <a:xfrm>
            <a:off x="3693417" y="2527685"/>
            <a:ext cx="1568079" cy="421900"/>
          </a:xfrm>
          <a:prstGeom prst="rect">
            <a:avLst/>
          </a:prstGeom>
          <a:noFill/>
          <a:ln>
            <a:noFill/>
          </a:ln>
        </p:spPr>
      </p:pic>
      <p:pic>
        <p:nvPicPr>
          <p:cNvPr id="1030" name="Shape 1030"/>
          <p:cNvPicPr preferRelativeResize="0"/>
          <p:nvPr/>
        </p:nvPicPr>
        <p:blipFill>
          <a:blip r:embed="rId9">
            <a:alphaModFix/>
          </a:blip>
          <a:stretch>
            <a:fillRect/>
          </a:stretch>
        </p:blipFill>
        <p:spPr>
          <a:xfrm>
            <a:off x="3693424" y="3077887"/>
            <a:ext cx="1568061" cy="421900"/>
          </a:xfrm>
          <a:prstGeom prst="rect">
            <a:avLst/>
          </a:prstGeom>
          <a:noFill/>
          <a:ln>
            <a:noFill/>
          </a:ln>
        </p:spPr>
      </p:pic>
      <p:pic>
        <p:nvPicPr>
          <p:cNvPr id="1031" name="Shape 1031"/>
          <p:cNvPicPr preferRelativeResize="0"/>
          <p:nvPr/>
        </p:nvPicPr>
        <p:blipFill rotWithShape="1">
          <a:blip r:embed="rId10">
            <a:alphaModFix/>
          </a:blip>
          <a:srcRect r="6085"/>
          <a:stretch/>
        </p:blipFill>
        <p:spPr>
          <a:xfrm>
            <a:off x="10072900" y="3053866"/>
            <a:ext cx="997432" cy="1682197"/>
          </a:xfrm>
          <a:prstGeom prst="rect">
            <a:avLst/>
          </a:prstGeom>
          <a:noFill/>
          <a:ln>
            <a:noFill/>
          </a:ln>
        </p:spPr>
      </p:pic>
      <p:pic>
        <p:nvPicPr>
          <p:cNvPr id="1032" name="Shape 1032"/>
          <p:cNvPicPr preferRelativeResize="0"/>
          <p:nvPr/>
        </p:nvPicPr>
        <p:blipFill>
          <a:blip r:embed="rId11">
            <a:alphaModFix/>
          </a:blip>
          <a:stretch>
            <a:fillRect/>
          </a:stretch>
        </p:blipFill>
        <p:spPr>
          <a:xfrm>
            <a:off x="3493150" y="4828697"/>
            <a:ext cx="7577197" cy="569500"/>
          </a:xfrm>
          <a:prstGeom prst="rect">
            <a:avLst/>
          </a:prstGeom>
          <a:noFill/>
          <a:ln>
            <a:noFill/>
          </a:ln>
        </p:spPr>
      </p:pic>
      <p:pic>
        <p:nvPicPr>
          <p:cNvPr id="1033" name="Shape 1033"/>
          <p:cNvPicPr preferRelativeResize="0"/>
          <p:nvPr/>
        </p:nvPicPr>
        <p:blipFill>
          <a:blip r:embed="rId12">
            <a:alphaModFix/>
          </a:blip>
          <a:stretch>
            <a:fillRect/>
          </a:stretch>
        </p:blipFill>
        <p:spPr>
          <a:xfrm>
            <a:off x="3693425" y="3628106"/>
            <a:ext cx="1568185" cy="421933"/>
          </a:xfrm>
          <a:prstGeom prst="rect">
            <a:avLst/>
          </a:prstGeom>
          <a:noFill/>
          <a:ln>
            <a:noFill/>
          </a:ln>
        </p:spPr>
      </p:pic>
      <p:pic>
        <p:nvPicPr>
          <p:cNvPr id="1034" name="Shape 1034"/>
          <p:cNvPicPr preferRelativeResize="0"/>
          <p:nvPr/>
        </p:nvPicPr>
        <p:blipFill>
          <a:blip r:embed="rId13">
            <a:alphaModFix/>
          </a:blip>
          <a:stretch>
            <a:fillRect/>
          </a:stretch>
        </p:blipFill>
        <p:spPr>
          <a:xfrm>
            <a:off x="6997799" y="3133709"/>
            <a:ext cx="1318555" cy="1523664"/>
          </a:xfrm>
          <a:prstGeom prst="rect">
            <a:avLst/>
          </a:prstGeom>
          <a:noFill/>
          <a:ln>
            <a:noFill/>
          </a:ln>
        </p:spPr>
      </p:pic>
      <p:pic>
        <p:nvPicPr>
          <p:cNvPr id="1035" name="Shape 1035"/>
          <p:cNvPicPr preferRelativeResize="0"/>
          <p:nvPr/>
        </p:nvPicPr>
        <p:blipFill>
          <a:blip r:embed="rId13">
            <a:alphaModFix/>
          </a:blip>
          <a:stretch>
            <a:fillRect/>
          </a:stretch>
        </p:blipFill>
        <p:spPr>
          <a:xfrm>
            <a:off x="5483553" y="1536856"/>
            <a:ext cx="1318555" cy="1523664"/>
          </a:xfrm>
          <a:prstGeom prst="rect">
            <a:avLst/>
          </a:prstGeom>
          <a:noFill/>
          <a:ln>
            <a:noFill/>
          </a:ln>
        </p:spPr>
      </p:pic>
      <p:pic>
        <p:nvPicPr>
          <p:cNvPr id="1036" name="Shape 1036"/>
          <p:cNvPicPr preferRelativeResize="0"/>
          <p:nvPr/>
        </p:nvPicPr>
        <p:blipFill>
          <a:blip r:embed="rId13">
            <a:alphaModFix/>
          </a:blip>
          <a:stretch>
            <a:fillRect/>
          </a:stretch>
        </p:blipFill>
        <p:spPr>
          <a:xfrm>
            <a:off x="6997799" y="1529132"/>
            <a:ext cx="1318555" cy="1523664"/>
          </a:xfrm>
          <a:prstGeom prst="rect">
            <a:avLst/>
          </a:prstGeom>
          <a:noFill/>
          <a:ln>
            <a:noFill/>
          </a:ln>
        </p:spPr>
      </p:pic>
      <p:pic>
        <p:nvPicPr>
          <p:cNvPr id="1037" name="Shape 1037"/>
          <p:cNvPicPr preferRelativeResize="0"/>
          <p:nvPr/>
        </p:nvPicPr>
        <p:blipFill>
          <a:blip r:embed="rId13">
            <a:alphaModFix/>
          </a:blip>
          <a:stretch>
            <a:fillRect/>
          </a:stretch>
        </p:blipFill>
        <p:spPr>
          <a:xfrm>
            <a:off x="5483553" y="3141433"/>
            <a:ext cx="1318555" cy="1523664"/>
          </a:xfrm>
          <a:prstGeom prst="rect">
            <a:avLst/>
          </a:prstGeom>
          <a:noFill/>
          <a:ln>
            <a:noFill/>
          </a:ln>
        </p:spPr>
      </p:pic>
      <p:pic>
        <p:nvPicPr>
          <p:cNvPr id="1038" name="Shape 1038"/>
          <p:cNvPicPr preferRelativeResize="0"/>
          <p:nvPr/>
        </p:nvPicPr>
        <p:blipFill>
          <a:blip r:embed="rId13">
            <a:alphaModFix/>
          </a:blip>
          <a:stretch>
            <a:fillRect/>
          </a:stretch>
        </p:blipFill>
        <p:spPr>
          <a:xfrm>
            <a:off x="8512044" y="1529132"/>
            <a:ext cx="1318555" cy="1523664"/>
          </a:xfrm>
          <a:prstGeom prst="rect">
            <a:avLst/>
          </a:prstGeom>
          <a:noFill/>
          <a:ln>
            <a:noFill/>
          </a:ln>
        </p:spPr>
      </p:pic>
      <p:pic>
        <p:nvPicPr>
          <p:cNvPr id="1039" name="Shape 1039"/>
          <p:cNvPicPr preferRelativeResize="0"/>
          <p:nvPr/>
        </p:nvPicPr>
        <p:blipFill>
          <a:blip r:embed="rId14">
            <a:alphaModFix/>
          </a:blip>
          <a:stretch>
            <a:fillRect/>
          </a:stretch>
        </p:blipFill>
        <p:spPr>
          <a:xfrm>
            <a:off x="6170742" y="2324834"/>
            <a:ext cx="531367" cy="461463"/>
          </a:xfrm>
          <a:prstGeom prst="rect">
            <a:avLst/>
          </a:prstGeom>
          <a:noFill/>
          <a:ln>
            <a:noFill/>
          </a:ln>
        </p:spPr>
      </p:pic>
      <p:pic>
        <p:nvPicPr>
          <p:cNvPr id="1040" name="Shape 1040"/>
          <p:cNvPicPr preferRelativeResize="0"/>
          <p:nvPr/>
        </p:nvPicPr>
        <p:blipFill>
          <a:blip r:embed="rId15">
            <a:alphaModFix/>
          </a:blip>
          <a:stretch>
            <a:fillRect/>
          </a:stretch>
        </p:blipFill>
        <p:spPr>
          <a:xfrm>
            <a:off x="5567234" y="1804683"/>
            <a:ext cx="531367" cy="461427"/>
          </a:xfrm>
          <a:prstGeom prst="rect">
            <a:avLst/>
          </a:prstGeom>
          <a:noFill/>
          <a:ln>
            <a:noFill/>
          </a:ln>
        </p:spPr>
      </p:pic>
      <p:pic>
        <p:nvPicPr>
          <p:cNvPr id="1041" name="Shape 1041"/>
          <p:cNvPicPr preferRelativeResize="0"/>
          <p:nvPr/>
        </p:nvPicPr>
        <p:blipFill>
          <a:blip r:embed="rId14">
            <a:alphaModFix/>
          </a:blip>
          <a:stretch>
            <a:fillRect/>
          </a:stretch>
        </p:blipFill>
        <p:spPr>
          <a:xfrm>
            <a:off x="5567242" y="3400150"/>
            <a:ext cx="531367" cy="461463"/>
          </a:xfrm>
          <a:prstGeom prst="rect">
            <a:avLst/>
          </a:prstGeom>
          <a:noFill/>
          <a:ln>
            <a:noFill/>
          </a:ln>
        </p:spPr>
      </p:pic>
      <p:pic>
        <p:nvPicPr>
          <p:cNvPr id="1042" name="Shape 1042"/>
          <p:cNvPicPr preferRelativeResize="0"/>
          <p:nvPr/>
        </p:nvPicPr>
        <p:blipFill>
          <a:blip r:embed="rId15">
            <a:alphaModFix/>
          </a:blip>
          <a:stretch>
            <a:fillRect/>
          </a:stretch>
        </p:blipFill>
        <p:spPr>
          <a:xfrm>
            <a:off x="6170734" y="3901100"/>
            <a:ext cx="531367" cy="461427"/>
          </a:xfrm>
          <a:prstGeom prst="rect">
            <a:avLst/>
          </a:prstGeom>
          <a:noFill/>
          <a:ln>
            <a:noFill/>
          </a:ln>
        </p:spPr>
      </p:pic>
      <p:pic>
        <p:nvPicPr>
          <p:cNvPr id="1043" name="Shape 1043"/>
          <p:cNvPicPr preferRelativeResize="0"/>
          <p:nvPr/>
        </p:nvPicPr>
        <p:blipFill>
          <a:blip r:embed="rId14">
            <a:alphaModFix/>
          </a:blip>
          <a:stretch>
            <a:fillRect/>
          </a:stretch>
        </p:blipFill>
        <p:spPr>
          <a:xfrm>
            <a:off x="7085909" y="2315767"/>
            <a:ext cx="531367" cy="461463"/>
          </a:xfrm>
          <a:prstGeom prst="rect">
            <a:avLst/>
          </a:prstGeom>
          <a:noFill/>
          <a:ln>
            <a:noFill/>
          </a:ln>
        </p:spPr>
      </p:pic>
      <p:pic>
        <p:nvPicPr>
          <p:cNvPr id="1044" name="Shape 1044"/>
          <p:cNvPicPr preferRelativeResize="0"/>
          <p:nvPr/>
        </p:nvPicPr>
        <p:blipFill>
          <a:blip r:embed="rId15">
            <a:alphaModFix/>
          </a:blip>
          <a:stretch>
            <a:fillRect/>
          </a:stretch>
        </p:blipFill>
        <p:spPr>
          <a:xfrm>
            <a:off x="7085901" y="1815283"/>
            <a:ext cx="531367" cy="461427"/>
          </a:xfrm>
          <a:prstGeom prst="rect">
            <a:avLst/>
          </a:prstGeom>
          <a:noFill/>
          <a:ln>
            <a:noFill/>
          </a:ln>
        </p:spPr>
      </p:pic>
      <p:grpSp>
        <p:nvGrpSpPr>
          <p:cNvPr id="1045" name="Shape 1045"/>
          <p:cNvGrpSpPr/>
          <p:nvPr/>
        </p:nvGrpSpPr>
        <p:grpSpPr>
          <a:xfrm>
            <a:off x="5567233" y="2329200"/>
            <a:ext cx="531363" cy="467600"/>
            <a:chOff x="4175425" y="1746900"/>
            <a:chExt cx="398522" cy="350700"/>
          </a:xfrm>
        </p:grpSpPr>
        <p:pic>
          <p:nvPicPr>
            <p:cNvPr id="1046" name="Shape 1046"/>
            <p:cNvPicPr preferRelativeResize="0"/>
            <p:nvPr/>
          </p:nvPicPr>
          <p:blipFill>
            <a:blip r:embed="rId16">
              <a:alphaModFix/>
            </a:blip>
            <a:stretch>
              <a:fillRect/>
            </a:stretch>
          </p:blipFill>
          <p:spPr>
            <a:xfrm>
              <a:off x="4175425" y="1746900"/>
              <a:ext cx="398522" cy="350700"/>
            </a:xfrm>
            <a:prstGeom prst="rect">
              <a:avLst/>
            </a:prstGeom>
            <a:noFill/>
            <a:ln>
              <a:noFill/>
            </a:ln>
          </p:spPr>
        </p:pic>
        <p:pic>
          <p:nvPicPr>
            <p:cNvPr id="1047" name="Shape 1047"/>
            <p:cNvPicPr preferRelativeResize="0"/>
            <p:nvPr/>
          </p:nvPicPr>
          <p:blipFill>
            <a:blip r:embed="rId17">
              <a:alphaModFix/>
            </a:blip>
            <a:stretch>
              <a:fillRect/>
            </a:stretch>
          </p:blipFill>
          <p:spPr>
            <a:xfrm>
              <a:off x="4238825" y="1836306"/>
              <a:ext cx="271725" cy="218350"/>
            </a:xfrm>
            <a:prstGeom prst="rect">
              <a:avLst/>
            </a:prstGeom>
            <a:noFill/>
            <a:ln>
              <a:noFill/>
            </a:ln>
          </p:spPr>
        </p:pic>
      </p:grpSp>
      <p:grpSp>
        <p:nvGrpSpPr>
          <p:cNvPr id="1048" name="Shape 1048"/>
          <p:cNvGrpSpPr/>
          <p:nvPr/>
        </p:nvGrpSpPr>
        <p:grpSpPr>
          <a:xfrm>
            <a:off x="6175000" y="1806433"/>
            <a:ext cx="531363" cy="467600"/>
            <a:chOff x="4631250" y="1354825"/>
            <a:chExt cx="398522" cy="350700"/>
          </a:xfrm>
        </p:grpSpPr>
        <p:pic>
          <p:nvPicPr>
            <p:cNvPr id="1049" name="Shape 1049"/>
            <p:cNvPicPr preferRelativeResize="0"/>
            <p:nvPr/>
          </p:nvPicPr>
          <p:blipFill>
            <a:blip r:embed="rId16">
              <a:alphaModFix/>
            </a:blip>
            <a:stretch>
              <a:fillRect/>
            </a:stretch>
          </p:blipFill>
          <p:spPr>
            <a:xfrm>
              <a:off x="4631250" y="1354825"/>
              <a:ext cx="398522" cy="350700"/>
            </a:xfrm>
            <a:prstGeom prst="rect">
              <a:avLst/>
            </a:prstGeom>
            <a:noFill/>
            <a:ln>
              <a:noFill/>
            </a:ln>
          </p:spPr>
        </p:pic>
        <p:pic>
          <p:nvPicPr>
            <p:cNvPr id="1050" name="Shape 1050"/>
            <p:cNvPicPr preferRelativeResize="0"/>
            <p:nvPr/>
          </p:nvPicPr>
          <p:blipFill>
            <a:blip r:embed="rId17">
              <a:alphaModFix/>
            </a:blip>
            <a:stretch>
              <a:fillRect/>
            </a:stretch>
          </p:blipFill>
          <p:spPr>
            <a:xfrm>
              <a:off x="4694650" y="1452256"/>
              <a:ext cx="271725" cy="218350"/>
            </a:xfrm>
            <a:prstGeom prst="rect">
              <a:avLst/>
            </a:prstGeom>
            <a:noFill/>
            <a:ln>
              <a:noFill/>
            </a:ln>
          </p:spPr>
        </p:pic>
      </p:grpSp>
      <p:grpSp>
        <p:nvGrpSpPr>
          <p:cNvPr id="1051" name="Shape 1051"/>
          <p:cNvGrpSpPr/>
          <p:nvPr/>
        </p:nvGrpSpPr>
        <p:grpSpPr>
          <a:xfrm>
            <a:off x="9187967" y="2312700"/>
            <a:ext cx="531363" cy="467600"/>
            <a:chOff x="6890975" y="1734525"/>
            <a:chExt cx="398522" cy="350700"/>
          </a:xfrm>
        </p:grpSpPr>
        <p:pic>
          <p:nvPicPr>
            <p:cNvPr id="1052" name="Shape 1052"/>
            <p:cNvPicPr preferRelativeResize="0"/>
            <p:nvPr/>
          </p:nvPicPr>
          <p:blipFill>
            <a:blip r:embed="rId16">
              <a:alphaModFix/>
            </a:blip>
            <a:stretch>
              <a:fillRect/>
            </a:stretch>
          </p:blipFill>
          <p:spPr>
            <a:xfrm>
              <a:off x="6890975" y="1734525"/>
              <a:ext cx="398522" cy="350700"/>
            </a:xfrm>
            <a:prstGeom prst="rect">
              <a:avLst/>
            </a:prstGeom>
            <a:noFill/>
            <a:ln>
              <a:noFill/>
            </a:ln>
          </p:spPr>
        </p:pic>
        <p:pic>
          <p:nvPicPr>
            <p:cNvPr id="1053" name="Shape 1053"/>
            <p:cNvPicPr preferRelativeResize="0"/>
            <p:nvPr/>
          </p:nvPicPr>
          <p:blipFill>
            <a:blip r:embed="rId18">
              <a:alphaModFix/>
            </a:blip>
            <a:stretch>
              <a:fillRect/>
            </a:stretch>
          </p:blipFill>
          <p:spPr>
            <a:xfrm>
              <a:off x="6954375" y="1833011"/>
              <a:ext cx="271725" cy="223210"/>
            </a:xfrm>
            <a:prstGeom prst="rect">
              <a:avLst/>
            </a:prstGeom>
            <a:noFill/>
            <a:ln>
              <a:noFill/>
            </a:ln>
          </p:spPr>
        </p:pic>
      </p:grpSp>
      <p:grpSp>
        <p:nvGrpSpPr>
          <p:cNvPr id="1054" name="Shape 1054"/>
          <p:cNvGrpSpPr/>
          <p:nvPr/>
        </p:nvGrpSpPr>
        <p:grpSpPr>
          <a:xfrm>
            <a:off x="8580200" y="1801600"/>
            <a:ext cx="531363" cy="467600"/>
            <a:chOff x="6435150" y="1351200"/>
            <a:chExt cx="398522" cy="350700"/>
          </a:xfrm>
        </p:grpSpPr>
        <p:pic>
          <p:nvPicPr>
            <p:cNvPr id="1055" name="Shape 1055"/>
            <p:cNvPicPr preferRelativeResize="0"/>
            <p:nvPr/>
          </p:nvPicPr>
          <p:blipFill>
            <a:blip r:embed="rId16">
              <a:alphaModFix/>
            </a:blip>
            <a:stretch>
              <a:fillRect/>
            </a:stretch>
          </p:blipFill>
          <p:spPr>
            <a:xfrm>
              <a:off x="6435150" y="1351200"/>
              <a:ext cx="398522" cy="350700"/>
            </a:xfrm>
            <a:prstGeom prst="rect">
              <a:avLst/>
            </a:prstGeom>
            <a:noFill/>
            <a:ln>
              <a:noFill/>
            </a:ln>
          </p:spPr>
        </p:pic>
        <p:pic>
          <p:nvPicPr>
            <p:cNvPr id="1056" name="Shape 1056"/>
            <p:cNvPicPr preferRelativeResize="0"/>
            <p:nvPr/>
          </p:nvPicPr>
          <p:blipFill>
            <a:blip r:embed="rId19">
              <a:alphaModFix/>
            </a:blip>
            <a:stretch>
              <a:fillRect/>
            </a:stretch>
          </p:blipFill>
          <p:spPr>
            <a:xfrm>
              <a:off x="6500943" y="1442400"/>
              <a:ext cx="266925" cy="218393"/>
            </a:xfrm>
            <a:prstGeom prst="rect">
              <a:avLst/>
            </a:prstGeom>
            <a:noFill/>
            <a:ln>
              <a:noFill/>
            </a:ln>
          </p:spPr>
        </p:pic>
      </p:grpSp>
      <p:grpSp>
        <p:nvGrpSpPr>
          <p:cNvPr id="1057" name="Shape 1057"/>
          <p:cNvGrpSpPr/>
          <p:nvPr/>
        </p:nvGrpSpPr>
        <p:grpSpPr>
          <a:xfrm>
            <a:off x="8580200" y="2318533"/>
            <a:ext cx="531363" cy="467600"/>
            <a:chOff x="6435150" y="1738900"/>
            <a:chExt cx="398522" cy="350700"/>
          </a:xfrm>
        </p:grpSpPr>
        <p:pic>
          <p:nvPicPr>
            <p:cNvPr id="1058" name="Shape 1058"/>
            <p:cNvPicPr preferRelativeResize="0"/>
            <p:nvPr/>
          </p:nvPicPr>
          <p:blipFill>
            <a:blip r:embed="rId16">
              <a:alphaModFix/>
            </a:blip>
            <a:stretch>
              <a:fillRect/>
            </a:stretch>
          </p:blipFill>
          <p:spPr>
            <a:xfrm>
              <a:off x="6435150" y="1738900"/>
              <a:ext cx="398522" cy="350700"/>
            </a:xfrm>
            <a:prstGeom prst="rect">
              <a:avLst/>
            </a:prstGeom>
            <a:noFill/>
            <a:ln>
              <a:noFill/>
            </a:ln>
          </p:spPr>
        </p:pic>
        <p:pic>
          <p:nvPicPr>
            <p:cNvPr id="1059" name="Shape 1059"/>
            <p:cNvPicPr preferRelativeResize="0"/>
            <p:nvPr/>
          </p:nvPicPr>
          <p:blipFill>
            <a:blip r:embed="rId17">
              <a:alphaModFix/>
            </a:blip>
            <a:stretch>
              <a:fillRect/>
            </a:stretch>
          </p:blipFill>
          <p:spPr>
            <a:xfrm>
              <a:off x="6498537" y="1837631"/>
              <a:ext cx="271725" cy="218350"/>
            </a:xfrm>
            <a:prstGeom prst="rect">
              <a:avLst/>
            </a:prstGeom>
            <a:noFill/>
            <a:ln>
              <a:noFill/>
            </a:ln>
          </p:spPr>
        </p:pic>
      </p:grpSp>
      <p:grpSp>
        <p:nvGrpSpPr>
          <p:cNvPr id="1060" name="Shape 1060"/>
          <p:cNvGrpSpPr/>
          <p:nvPr/>
        </p:nvGrpSpPr>
        <p:grpSpPr>
          <a:xfrm>
            <a:off x="9187967" y="1795767"/>
            <a:ext cx="531363" cy="467600"/>
            <a:chOff x="6890975" y="1346825"/>
            <a:chExt cx="398522" cy="350700"/>
          </a:xfrm>
        </p:grpSpPr>
        <p:pic>
          <p:nvPicPr>
            <p:cNvPr id="1061" name="Shape 1061"/>
            <p:cNvPicPr preferRelativeResize="0"/>
            <p:nvPr/>
          </p:nvPicPr>
          <p:blipFill>
            <a:blip r:embed="rId16">
              <a:alphaModFix/>
            </a:blip>
            <a:stretch>
              <a:fillRect/>
            </a:stretch>
          </p:blipFill>
          <p:spPr>
            <a:xfrm>
              <a:off x="6890975" y="1346825"/>
              <a:ext cx="398522" cy="350700"/>
            </a:xfrm>
            <a:prstGeom prst="rect">
              <a:avLst/>
            </a:prstGeom>
            <a:noFill/>
            <a:ln>
              <a:noFill/>
            </a:ln>
          </p:spPr>
        </p:pic>
        <p:pic>
          <p:nvPicPr>
            <p:cNvPr id="1062" name="Shape 1062"/>
            <p:cNvPicPr preferRelativeResize="0"/>
            <p:nvPr/>
          </p:nvPicPr>
          <p:blipFill>
            <a:blip r:embed="rId17">
              <a:alphaModFix/>
            </a:blip>
            <a:stretch>
              <a:fillRect/>
            </a:stretch>
          </p:blipFill>
          <p:spPr>
            <a:xfrm>
              <a:off x="6954362" y="1442431"/>
              <a:ext cx="271725" cy="218350"/>
            </a:xfrm>
            <a:prstGeom prst="rect">
              <a:avLst/>
            </a:prstGeom>
            <a:noFill/>
            <a:ln>
              <a:noFill/>
            </a:ln>
          </p:spPr>
        </p:pic>
      </p:grpSp>
      <p:grpSp>
        <p:nvGrpSpPr>
          <p:cNvPr id="1063" name="Shape 1063"/>
          <p:cNvGrpSpPr/>
          <p:nvPr/>
        </p:nvGrpSpPr>
        <p:grpSpPr>
          <a:xfrm>
            <a:off x="8512044" y="3133709"/>
            <a:ext cx="1318555" cy="1523664"/>
            <a:chOff x="6384033" y="2350282"/>
            <a:chExt cx="988916" cy="1142748"/>
          </a:xfrm>
        </p:grpSpPr>
        <p:pic>
          <p:nvPicPr>
            <p:cNvPr id="1064" name="Shape 1064"/>
            <p:cNvPicPr preferRelativeResize="0"/>
            <p:nvPr/>
          </p:nvPicPr>
          <p:blipFill>
            <a:blip r:embed="rId13">
              <a:alphaModFix/>
            </a:blip>
            <a:stretch>
              <a:fillRect/>
            </a:stretch>
          </p:blipFill>
          <p:spPr>
            <a:xfrm>
              <a:off x="6384033" y="2350282"/>
              <a:ext cx="988916" cy="1142748"/>
            </a:xfrm>
            <a:prstGeom prst="rect">
              <a:avLst/>
            </a:prstGeom>
            <a:noFill/>
            <a:ln>
              <a:noFill/>
            </a:ln>
          </p:spPr>
        </p:pic>
        <p:pic>
          <p:nvPicPr>
            <p:cNvPr id="1065" name="Shape 1065"/>
            <p:cNvPicPr preferRelativeResize="0"/>
            <p:nvPr/>
          </p:nvPicPr>
          <p:blipFill>
            <a:blip r:embed="rId16">
              <a:alphaModFix/>
            </a:blip>
            <a:stretch>
              <a:fillRect/>
            </a:stretch>
          </p:blipFill>
          <p:spPr>
            <a:xfrm>
              <a:off x="6452325" y="2564550"/>
              <a:ext cx="398522" cy="350700"/>
            </a:xfrm>
            <a:prstGeom prst="rect">
              <a:avLst/>
            </a:prstGeom>
            <a:noFill/>
            <a:ln>
              <a:noFill/>
            </a:ln>
          </p:spPr>
        </p:pic>
        <p:pic>
          <p:nvPicPr>
            <p:cNvPr id="1066" name="Shape 1066"/>
            <p:cNvPicPr preferRelativeResize="0"/>
            <p:nvPr/>
          </p:nvPicPr>
          <p:blipFill>
            <a:blip r:embed="rId16">
              <a:alphaModFix/>
            </a:blip>
            <a:stretch>
              <a:fillRect/>
            </a:stretch>
          </p:blipFill>
          <p:spPr>
            <a:xfrm>
              <a:off x="6452325" y="2952250"/>
              <a:ext cx="398522" cy="350700"/>
            </a:xfrm>
            <a:prstGeom prst="rect">
              <a:avLst/>
            </a:prstGeom>
            <a:noFill/>
            <a:ln>
              <a:noFill/>
            </a:ln>
          </p:spPr>
        </p:pic>
        <p:pic>
          <p:nvPicPr>
            <p:cNvPr id="1067" name="Shape 1067"/>
            <p:cNvPicPr preferRelativeResize="0"/>
            <p:nvPr/>
          </p:nvPicPr>
          <p:blipFill>
            <a:blip r:embed="rId16">
              <a:alphaModFix/>
            </a:blip>
            <a:stretch>
              <a:fillRect/>
            </a:stretch>
          </p:blipFill>
          <p:spPr>
            <a:xfrm>
              <a:off x="6908150" y="2560175"/>
              <a:ext cx="398522" cy="350700"/>
            </a:xfrm>
            <a:prstGeom prst="rect">
              <a:avLst/>
            </a:prstGeom>
            <a:noFill/>
            <a:ln>
              <a:noFill/>
            </a:ln>
          </p:spPr>
        </p:pic>
        <p:pic>
          <p:nvPicPr>
            <p:cNvPr id="1068" name="Shape 1068"/>
            <p:cNvPicPr preferRelativeResize="0"/>
            <p:nvPr/>
          </p:nvPicPr>
          <p:blipFill>
            <a:blip r:embed="rId16">
              <a:alphaModFix/>
            </a:blip>
            <a:stretch>
              <a:fillRect/>
            </a:stretch>
          </p:blipFill>
          <p:spPr>
            <a:xfrm>
              <a:off x="6908150" y="2947875"/>
              <a:ext cx="398522" cy="350700"/>
            </a:xfrm>
            <a:prstGeom prst="rect">
              <a:avLst/>
            </a:prstGeom>
            <a:noFill/>
            <a:ln>
              <a:noFill/>
            </a:ln>
          </p:spPr>
        </p:pic>
        <p:pic>
          <p:nvPicPr>
            <p:cNvPr id="1069" name="Shape 1069"/>
            <p:cNvPicPr preferRelativeResize="0"/>
            <p:nvPr/>
          </p:nvPicPr>
          <p:blipFill>
            <a:blip r:embed="rId17">
              <a:alphaModFix/>
            </a:blip>
            <a:stretch>
              <a:fillRect/>
            </a:stretch>
          </p:blipFill>
          <p:spPr>
            <a:xfrm>
              <a:off x="6507787" y="2654156"/>
              <a:ext cx="271725" cy="218350"/>
            </a:xfrm>
            <a:prstGeom prst="rect">
              <a:avLst/>
            </a:prstGeom>
            <a:noFill/>
            <a:ln>
              <a:noFill/>
            </a:ln>
          </p:spPr>
        </p:pic>
        <p:pic>
          <p:nvPicPr>
            <p:cNvPr id="1070" name="Shape 1070"/>
            <p:cNvPicPr preferRelativeResize="0"/>
            <p:nvPr/>
          </p:nvPicPr>
          <p:blipFill>
            <a:blip r:embed="rId17">
              <a:alphaModFix/>
            </a:blip>
            <a:stretch>
              <a:fillRect/>
            </a:stretch>
          </p:blipFill>
          <p:spPr>
            <a:xfrm>
              <a:off x="6971537" y="2654156"/>
              <a:ext cx="271725" cy="218350"/>
            </a:xfrm>
            <a:prstGeom prst="rect">
              <a:avLst/>
            </a:prstGeom>
            <a:noFill/>
            <a:ln>
              <a:noFill/>
            </a:ln>
          </p:spPr>
        </p:pic>
        <p:pic>
          <p:nvPicPr>
            <p:cNvPr id="1071" name="Shape 1071"/>
            <p:cNvPicPr preferRelativeResize="0"/>
            <p:nvPr/>
          </p:nvPicPr>
          <p:blipFill>
            <a:blip r:embed="rId19">
              <a:alphaModFix/>
            </a:blip>
            <a:stretch>
              <a:fillRect/>
            </a:stretch>
          </p:blipFill>
          <p:spPr>
            <a:xfrm>
              <a:off x="6513393" y="3046650"/>
              <a:ext cx="266925" cy="218393"/>
            </a:xfrm>
            <a:prstGeom prst="rect">
              <a:avLst/>
            </a:prstGeom>
            <a:noFill/>
            <a:ln>
              <a:noFill/>
            </a:ln>
          </p:spPr>
        </p:pic>
        <p:pic>
          <p:nvPicPr>
            <p:cNvPr id="1072" name="Shape 1072"/>
            <p:cNvPicPr preferRelativeResize="0"/>
            <p:nvPr/>
          </p:nvPicPr>
          <p:blipFill>
            <a:blip r:embed="rId18">
              <a:alphaModFix/>
            </a:blip>
            <a:stretch>
              <a:fillRect/>
            </a:stretch>
          </p:blipFill>
          <p:spPr>
            <a:xfrm>
              <a:off x="6971550" y="3044248"/>
              <a:ext cx="271725" cy="223210"/>
            </a:xfrm>
            <a:prstGeom prst="rect">
              <a:avLst/>
            </a:prstGeom>
            <a:noFill/>
            <a:ln>
              <a:noFill/>
            </a:ln>
          </p:spPr>
        </p:pic>
      </p:grpSp>
      <p:grpSp>
        <p:nvGrpSpPr>
          <p:cNvPr id="1073" name="Shape 1073"/>
          <p:cNvGrpSpPr/>
          <p:nvPr/>
        </p:nvGrpSpPr>
        <p:grpSpPr>
          <a:xfrm>
            <a:off x="7700867" y="1812200"/>
            <a:ext cx="531363" cy="467600"/>
            <a:chOff x="4175425" y="1746900"/>
            <a:chExt cx="398522" cy="350700"/>
          </a:xfrm>
        </p:grpSpPr>
        <p:pic>
          <p:nvPicPr>
            <p:cNvPr id="1074" name="Shape 1074"/>
            <p:cNvPicPr preferRelativeResize="0"/>
            <p:nvPr/>
          </p:nvPicPr>
          <p:blipFill>
            <a:blip r:embed="rId16">
              <a:alphaModFix/>
            </a:blip>
            <a:stretch>
              <a:fillRect/>
            </a:stretch>
          </p:blipFill>
          <p:spPr>
            <a:xfrm>
              <a:off x="4175425" y="1746900"/>
              <a:ext cx="398522" cy="350700"/>
            </a:xfrm>
            <a:prstGeom prst="rect">
              <a:avLst/>
            </a:prstGeom>
            <a:noFill/>
            <a:ln>
              <a:noFill/>
            </a:ln>
          </p:spPr>
        </p:pic>
        <p:pic>
          <p:nvPicPr>
            <p:cNvPr id="1075" name="Shape 1075"/>
            <p:cNvPicPr preferRelativeResize="0"/>
            <p:nvPr/>
          </p:nvPicPr>
          <p:blipFill>
            <a:blip r:embed="rId17">
              <a:alphaModFix/>
            </a:blip>
            <a:stretch>
              <a:fillRect/>
            </a:stretch>
          </p:blipFill>
          <p:spPr>
            <a:xfrm>
              <a:off x="4238825" y="1836306"/>
              <a:ext cx="271725" cy="218350"/>
            </a:xfrm>
            <a:prstGeom prst="rect">
              <a:avLst/>
            </a:prstGeom>
            <a:noFill/>
            <a:ln>
              <a:noFill/>
            </a:ln>
          </p:spPr>
        </p:pic>
      </p:grpSp>
      <p:grpSp>
        <p:nvGrpSpPr>
          <p:cNvPr id="1076" name="Shape 1076"/>
          <p:cNvGrpSpPr/>
          <p:nvPr/>
        </p:nvGrpSpPr>
        <p:grpSpPr>
          <a:xfrm>
            <a:off x="7700867" y="2329200"/>
            <a:ext cx="531363" cy="467600"/>
            <a:chOff x="4175425" y="1746900"/>
            <a:chExt cx="398522" cy="350700"/>
          </a:xfrm>
        </p:grpSpPr>
        <p:pic>
          <p:nvPicPr>
            <p:cNvPr id="1077" name="Shape 1077"/>
            <p:cNvPicPr preferRelativeResize="0"/>
            <p:nvPr/>
          </p:nvPicPr>
          <p:blipFill>
            <a:blip r:embed="rId16">
              <a:alphaModFix/>
            </a:blip>
            <a:stretch>
              <a:fillRect/>
            </a:stretch>
          </p:blipFill>
          <p:spPr>
            <a:xfrm>
              <a:off x="4175425" y="1746900"/>
              <a:ext cx="398522" cy="350700"/>
            </a:xfrm>
            <a:prstGeom prst="rect">
              <a:avLst/>
            </a:prstGeom>
            <a:noFill/>
            <a:ln>
              <a:noFill/>
            </a:ln>
          </p:spPr>
        </p:pic>
        <p:pic>
          <p:nvPicPr>
            <p:cNvPr id="1078" name="Shape 1078"/>
            <p:cNvPicPr preferRelativeResize="0"/>
            <p:nvPr/>
          </p:nvPicPr>
          <p:blipFill>
            <a:blip r:embed="rId17">
              <a:alphaModFix/>
            </a:blip>
            <a:stretch>
              <a:fillRect/>
            </a:stretch>
          </p:blipFill>
          <p:spPr>
            <a:xfrm>
              <a:off x="4238825" y="1836306"/>
              <a:ext cx="271725" cy="218350"/>
            </a:xfrm>
            <a:prstGeom prst="rect">
              <a:avLst/>
            </a:prstGeom>
            <a:noFill/>
            <a:ln>
              <a:noFill/>
            </a:ln>
          </p:spPr>
        </p:pic>
      </p:grpSp>
      <p:grpSp>
        <p:nvGrpSpPr>
          <p:cNvPr id="1079" name="Shape 1079"/>
          <p:cNvGrpSpPr/>
          <p:nvPr/>
        </p:nvGrpSpPr>
        <p:grpSpPr>
          <a:xfrm>
            <a:off x="6175000" y="3397083"/>
            <a:ext cx="531363" cy="467600"/>
            <a:chOff x="4631250" y="1354825"/>
            <a:chExt cx="398522" cy="350700"/>
          </a:xfrm>
        </p:grpSpPr>
        <p:pic>
          <p:nvPicPr>
            <p:cNvPr id="1080" name="Shape 1080"/>
            <p:cNvPicPr preferRelativeResize="0"/>
            <p:nvPr/>
          </p:nvPicPr>
          <p:blipFill>
            <a:blip r:embed="rId16">
              <a:alphaModFix/>
            </a:blip>
            <a:stretch>
              <a:fillRect/>
            </a:stretch>
          </p:blipFill>
          <p:spPr>
            <a:xfrm>
              <a:off x="4631250" y="1354825"/>
              <a:ext cx="398522" cy="350700"/>
            </a:xfrm>
            <a:prstGeom prst="rect">
              <a:avLst/>
            </a:prstGeom>
            <a:noFill/>
            <a:ln>
              <a:noFill/>
            </a:ln>
          </p:spPr>
        </p:pic>
        <p:pic>
          <p:nvPicPr>
            <p:cNvPr id="1081" name="Shape 1081"/>
            <p:cNvPicPr preferRelativeResize="0"/>
            <p:nvPr/>
          </p:nvPicPr>
          <p:blipFill>
            <a:blip r:embed="rId17">
              <a:alphaModFix/>
            </a:blip>
            <a:stretch>
              <a:fillRect/>
            </a:stretch>
          </p:blipFill>
          <p:spPr>
            <a:xfrm>
              <a:off x="4694650" y="1452256"/>
              <a:ext cx="271725" cy="218350"/>
            </a:xfrm>
            <a:prstGeom prst="rect">
              <a:avLst/>
            </a:prstGeom>
            <a:noFill/>
            <a:ln>
              <a:noFill/>
            </a:ln>
          </p:spPr>
        </p:pic>
      </p:grpSp>
      <p:grpSp>
        <p:nvGrpSpPr>
          <p:cNvPr id="1082" name="Shape 1082"/>
          <p:cNvGrpSpPr/>
          <p:nvPr/>
        </p:nvGrpSpPr>
        <p:grpSpPr>
          <a:xfrm>
            <a:off x="5567233" y="3903267"/>
            <a:ext cx="531363" cy="467600"/>
            <a:chOff x="4175425" y="1746900"/>
            <a:chExt cx="398522" cy="350700"/>
          </a:xfrm>
        </p:grpSpPr>
        <p:pic>
          <p:nvPicPr>
            <p:cNvPr id="1083" name="Shape 1083"/>
            <p:cNvPicPr preferRelativeResize="0"/>
            <p:nvPr/>
          </p:nvPicPr>
          <p:blipFill>
            <a:blip r:embed="rId16">
              <a:alphaModFix/>
            </a:blip>
            <a:stretch>
              <a:fillRect/>
            </a:stretch>
          </p:blipFill>
          <p:spPr>
            <a:xfrm>
              <a:off x="4175425" y="1746900"/>
              <a:ext cx="398522" cy="350700"/>
            </a:xfrm>
            <a:prstGeom prst="rect">
              <a:avLst/>
            </a:prstGeom>
            <a:noFill/>
            <a:ln>
              <a:noFill/>
            </a:ln>
          </p:spPr>
        </p:pic>
        <p:pic>
          <p:nvPicPr>
            <p:cNvPr id="1084" name="Shape 1084"/>
            <p:cNvPicPr preferRelativeResize="0"/>
            <p:nvPr/>
          </p:nvPicPr>
          <p:blipFill>
            <a:blip r:embed="rId17">
              <a:alphaModFix/>
            </a:blip>
            <a:stretch>
              <a:fillRect/>
            </a:stretch>
          </p:blipFill>
          <p:spPr>
            <a:xfrm>
              <a:off x="4238825" y="1836306"/>
              <a:ext cx="271725" cy="218350"/>
            </a:xfrm>
            <a:prstGeom prst="rect">
              <a:avLst/>
            </a:prstGeom>
            <a:noFill/>
            <a:ln>
              <a:noFill/>
            </a:ln>
          </p:spPr>
        </p:pic>
      </p:grpSp>
      <p:grpSp>
        <p:nvGrpSpPr>
          <p:cNvPr id="1085" name="Shape 1085"/>
          <p:cNvGrpSpPr/>
          <p:nvPr/>
        </p:nvGrpSpPr>
        <p:grpSpPr>
          <a:xfrm>
            <a:off x="7097368" y="3406101"/>
            <a:ext cx="1139129" cy="990367"/>
            <a:chOff x="5323025" y="2554575"/>
            <a:chExt cx="854347" cy="742775"/>
          </a:xfrm>
        </p:grpSpPr>
        <p:pic>
          <p:nvPicPr>
            <p:cNvPr id="1086" name="Shape 1086"/>
            <p:cNvPicPr preferRelativeResize="0"/>
            <p:nvPr/>
          </p:nvPicPr>
          <p:blipFill>
            <a:blip r:embed="rId16">
              <a:alphaModFix/>
            </a:blip>
            <a:stretch>
              <a:fillRect/>
            </a:stretch>
          </p:blipFill>
          <p:spPr>
            <a:xfrm>
              <a:off x="5323025" y="2558950"/>
              <a:ext cx="398522" cy="350700"/>
            </a:xfrm>
            <a:prstGeom prst="rect">
              <a:avLst/>
            </a:prstGeom>
            <a:noFill/>
            <a:ln>
              <a:noFill/>
            </a:ln>
          </p:spPr>
        </p:pic>
        <p:pic>
          <p:nvPicPr>
            <p:cNvPr id="1087" name="Shape 1087"/>
            <p:cNvPicPr preferRelativeResize="0"/>
            <p:nvPr/>
          </p:nvPicPr>
          <p:blipFill>
            <a:blip r:embed="rId16">
              <a:alphaModFix/>
            </a:blip>
            <a:stretch>
              <a:fillRect/>
            </a:stretch>
          </p:blipFill>
          <p:spPr>
            <a:xfrm>
              <a:off x="5323025" y="2946650"/>
              <a:ext cx="398522" cy="350700"/>
            </a:xfrm>
            <a:prstGeom prst="rect">
              <a:avLst/>
            </a:prstGeom>
            <a:noFill/>
            <a:ln>
              <a:noFill/>
            </a:ln>
          </p:spPr>
        </p:pic>
        <p:pic>
          <p:nvPicPr>
            <p:cNvPr id="1088" name="Shape 1088"/>
            <p:cNvPicPr preferRelativeResize="0"/>
            <p:nvPr/>
          </p:nvPicPr>
          <p:blipFill>
            <a:blip r:embed="rId16">
              <a:alphaModFix/>
            </a:blip>
            <a:stretch>
              <a:fillRect/>
            </a:stretch>
          </p:blipFill>
          <p:spPr>
            <a:xfrm>
              <a:off x="5778850" y="2554575"/>
              <a:ext cx="398522" cy="350700"/>
            </a:xfrm>
            <a:prstGeom prst="rect">
              <a:avLst/>
            </a:prstGeom>
            <a:noFill/>
            <a:ln>
              <a:noFill/>
            </a:ln>
          </p:spPr>
        </p:pic>
        <p:pic>
          <p:nvPicPr>
            <p:cNvPr id="1089" name="Shape 1089"/>
            <p:cNvPicPr preferRelativeResize="0"/>
            <p:nvPr/>
          </p:nvPicPr>
          <p:blipFill>
            <a:blip r:embed="rId16">
              <a:alphaModFix/>
            </a:blip>
            <a:stretch>
              <a:fillRect/>
            </a:stretch>
          </p:blipFill>
          <p:spPr>
            <a:xfrm>
              <a:off x="5778850" y="2942275"/>
              <a:ext cx="398522" cy="350700"/>
            </a:xfrm>
            <a:prstGeom prst="rect">
              <a:avLst/>
            </a:prstGeom>
            <a:noFill/>
            <a:ln>
              <a:noFill/>
            </a:ln>
          </p:spPr>
        </p:pic>
        <p:pic>
          <p:nvPicPr>
            <p:cNvPr id="1090" name="Shape 1090"/>
            <p:cNvPicPr preferRelativeResize="0"/>
            <p:nvPr/>
          </p:nvPicPr>
          <p:blipFill>
            <a:blip r:embed="rId17">
              <a:alphaModFix/>
            </a:blip>
            <a:stretch>
              <a:fillRect/>
            </a:stretch>
          </p:blipFill>
          <p:spPr>
            <a:xfrm>
              <a:off x="5386425" y="2654156"/>
              <a:ext cx="271725" cy="218350"/>
            </a:xfrm>
            <a:prstGeom prst="rect">
              <a:avLst/>
            </a:prstGeom>
            <a:noFill/>
            <a:ln>
              <a:noFill/>
            </a:ln>
          </p:spPr>
        </p:pic>
        <p:pic>
          <p:nvPicPr>
            <p:cNvPr id="1091" name="Shape 1091"/>
            <p:cNvPicPr preferRelativeResize="0"/>
            <p:nvPr/>
          </p:nvPicPr>
          <p:blipFill>
            <a:blip r:embed="rId17">
              <a:alphaModFix/>
            </a:blip>
            <a:stretch>
              <a:fillRect/>
            </a:stretch>
          </p:blipFill>
          <p:spPr>
            <a:xfrm>
              <a:off x="5842250" y="2654156"/>
              <a:ext cx="271725" cy="218350"/>
            </a:xfrm>
            <a:prstGeom prst="rect">
              <a:avLst/>
            </a:prstGeom>
            <a:noFill/>
            <a:ln>
              <a:noFill/>
            </a:ln>
          </p:spPr>
        </p:pic>
        <p:pic>
          <p:nvPicPr>
            <p:cNvPr id="1092" name="Shape 1092"/>
            <p:cNvPicPr preferRelativeResize="0"/>
            <p:nvPr/>
          </p:nvPicPr>
          <p:blipFill>
            <a:blip r:embed="rId20">
              <a:alphaModFix/>
            </a:blip>
            <a:stretch>
              <a:fillRect/>
            </a:stretch>
          </p:blipFill>
          <p:spPr>
            <a:xfrm>
              <a:off x="5842253" y="3031962"/>
              <a:ext cx="271721" cy="223200"/>
            </a:xfrm>
            <a:prstGeom prst="rect">
              <a:avLst/>
            </a:prstGeom>
            <a:noFill/>
            <a:ln>
              <a:noFill/>
            </a:ln>
          </p:spPr>
        </p:pic>
        <p:pic>
          <p:nvPicPr>
            <p:cNvPr id="1093" name="Shape 1093"/>
            <p:cNvPicPr preferRelativeResize="0"/>
            <p:nvPr/>
          </p:nvPicPr>
          <p:blipFill>
            <a:blip r:embed="rId21">
              <a:alphaModFix/>
            </a:blip>
            <a:stretch>
              <a:fillRect/>
            </a:stretch>
          </p:blipFill>
          <p:spPr>
            <a:xfrm>
              <a:off x="5388837" y="3039424"/>
              <a:ext cx="266900" cy="223200"/>
            </a:xfrm>
            <a:prstGeom prst="rect">
              <a:avLst/>
            </a:prstGeom>
            <a:noFill/>
            <a:ln>
              <a:noFill/>
            </a:ln>
          </p:spPr>
        </p:pic>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97"/>
        <p:cNvGrpSpPr/>
        <p:nvPr/>
      </p:nvGrpSpPr>
      <p:grpSpPr>
        <a:xfrm>
          <a:off x="0" y="0"/>
          <a:ext cx="0" cy="0"/>
          <a:chOff x="0" y="0"/>
          <a:chExt cx="0" cy="0"/>
        </a:xfrm>
      </p:grpSpPr>
      <p:sp>
        <p:nvSpPr>
          <p:cNvPr id="1098" name="Shape 1098"/>
          <p:cNvSpPr txBox="1">
            <a:spLocks noGrp="1"/>
          </p:cNvSpPr>
          <p:nvPr>
            <p:ph type="title"/>
          </p:nvPr>
        </p:nvSpPr>
        <p:spPr>
          <a:xfrm>
            <a:off x="179133" y="139333"/>
            <a:ext cx="6143200" cy="467600"/>
          </a:xfrm>
          <a:prstGeom prst="rect">
            <a:avLst/>
          </a:prstGeom>
        </p:spPr>
        <p:txBody>
          <a:bodyPr lIns="121900" tIns="121900" rIns="121900" bIns="121900" anchor="ctr" anchorCtr="0">
            <a:noAutofit/>
          </a:bodyPr>
          <a:lstStyle/>
          <a:p>
            <a:r>
              <a:rPr lang="en"/>
              <a:t>What about app data?</a:t>
            </a:r>
          </a:p>
        </p:txBody>
      </p:sp>
      <p:pic>
        <p:nvPicPr>
          <p:cNvPr id="1099" name="Shape 1099"/>
          <p:cNvPicPr preferRelativeResize="0"/>
          <p:nvPr/>
        </p:nvPicPr>
        <p:blipFill>
          <a:blip r:embed="rId3">
            <a:alphaModFix/>
          </a:blip>
          <a:stretch>
            <a:fillRect/>
          </a:stretch>
        </p:blipFill>
        <p:spPr>
          <a:xfrm>
            <a:off x="3493167" y="1334282"/>
            <a:ext cx="6481099" cy="3415265"/>
          </a:xfrm>
          <a:prstGeom prst="rect">
            <a:avLst/>
          </a:prstGeom>
          <a:noFill/>
          <a:ln>
            <a:noFill/>
          </a:ln>
        </p:spPr>
      </p:pic>
      <p:pic>
        <p:nvPicPr>
          <p:cNvPr id="1100" name="Shape 1100"/>
          <p:cNvPicPr preferRelativeResize="0"/>
          <p:nvPr/>
        </p:nvPicPr>
        <p:blipFill>
          <a:blip r:embed="rId4">
            <a:alphaModFix/>
          </a:blip>
          <a:stretch>
            <a:fillRect/>
          </a:stretch>
        </p:blipFill>
        <p:spPr>
          <a:xfrm>
            <a:off x="3493150" y="4828697"/>
            <a:ext cx="7577197" cy="569500"/>
          </a:xfrm>
          <a:prstGeom prst="rect">
            <a:avLst/>
          </a:prstGeom>
          <a:noFill/>
          <a:ln>
            <a:noFill/>
          </a:ln>
        </p:spPr>
      </p:pic>
      <p:pic>
        <p:nvPicPr>
          <p:cNvPr id="1101" name="Shape 1101"/>
          <p:cNvPicPr preferRelativeResize="0"/>
          <p:nvPr/>
        </p:nvPicPr>
        <p:blipFill rotWithShape="1">
          <a:blip r:embed="rId5">
            <a:alphaModFix/>
          </a:blip>
          <a:srcRect r="6085"/>
          <a:stretch/>
        </p:blipFill>
        <p:spPr>
          <a:xfrm>
            <a:off x="10072913" y="1334534"/>
            <a:ext cx="997419" cy="1668932"/>
          </a:xfrm>
          <a:prstGeom prst="rect">
            <a:avLst/>
          </a:prstGeom>
          <a:noFill/>
          <a:ln>
            <a:noFill/>
          </a:ln>
        </p:spPr>
      </p:pic>
      <p:pic>
        <p:nvPicPr>
          <p:cNvPr id="1102" name="Shape 1102"/>
          <p:cNvPicPr preferRelativeResize="0"/>
          <p:nvPr/>
        </p:nvPicPr>
        <p:blipFill rotWithShape="1">
          <a:blip r:embed="rId6">
            <a:alphaModFix/>
          </a:blip>
          <a:srcRect r="6085"/>
          <a:stretch/>
        </p:blipFill>
        <p:spPr>
          <a:xfrm>
            <a:off x="10072900" y="3053866"/>
            <a:ext cx="997432" cy="1682197"/>
          </a:xfrm>
          <a:prstGeom prst="rect">
            <a:avLst/>
          </a:prstGeom>
          <a:noFill/>
          <a:ln>
            <a:noFill/>
          </a:ln>
        </p:spPr>
      </p:pic>
      <p:pic>
        <p:nvPicPr>
          <p:cNvPr id="1103" name="Shape 1103"/>
          <p:cNvPicPr preferRelativeResize="0"/>
          <p:nvPr/>
        </p:nvPicPr>
        <p:blipFill>
          <a:blip r:embed="rId7">
            <a:alphaModFix/>
          </a:blip>
          <a:stretch>
            <a:fillRect/>
          </a:stretch>
        </p:blipFill>
        <p:spPr>
          <a:xfrm>
            <a:off x="3603437" y="1536897"/>
            <a:ext cx="1748039" cy="3120564"/>
          </a:xfrm>
          <a:prstGeom prst="rect">
            <a:avLst/>
          </a:prstGeom>
          <a:noFill/>
          <a:ln>
            <a:noFill/>
          </a:ln>
        </p:spPr>
      </p:pic>
      <p:pic>
        <p:nvPicPr>
          <p:cNvPr id="1104" name="Shape 1104"/>
          <p:cNvPicPr preferRelativeResize="0"/>
          <p:nvPr/>
        </p:nvPicPr>
        <p:blipFill>
          <a:blip r:embed="rId8">
            <a:alphaModFix/>
          </a:blip>
          <a:stretch>
            <a:fillRect/>
          </a:stretch>
        </p:blipFill>
        <p:spPr>
          <a:xfrm>
            <a:off x="3693417" y="2527685"/>
            <a:ext cx="1568079" cy="421900"/>
          </a:xfrm>
          <a:prstGeom prst="rect">
            <a:avLst/>
          </a:prstGeom>
          <a:noFill/>
          <a:ln>
            <a:noFill/>
          </a:ln>
        </p:spPr>
      </p:pic>
      <p:pic>
        <p:nvPicPr>
          <p:cNvPr id="1105" name="Shape 1105"/>
          <p:cNvPicPr preferRelativeResize="0"/>
          <p:nvPr/>
        </p:nvPicPr>
        <p:blipFill>
          <a:blip r:embed="rId9">
            <a:alphaModFix/>
          </a:blip>
          <a:stretch>
            <a:fillRect/>
          </a:stretch>
        </p:blipFill>
        <p:spPr>
          <a:xfrm>
            <a:off x="3693424" y="1977375"/>
            <a:ext cx="1568195" cy="421935"/>
          </a:xfrm>
          <a:prstGeom prst="rect">
            <a:avLst/>
          </a:prstGeom>
          <a:noFill/>
          <a:ln>
            <a:noFill/>
          </a:ln>
        </p:spPr>
      </p:pic>
      <p:pic>
        <p:nvPicPr>
          <p:cNvPr id="1106" name="Shape 1106"/>
          <p:cNvPicPr preferRelativeResize="0"/>
          <p:nvPr/>
        </p:nvPicPr>
        <p:blipFill>
          <a:blip r:embed="rId10">
            <a:alphaModFix/>
          </a:blip>
          <a:stretch>
            <a:fillRect/>
          </a:stretch>
        </p:blipFill>
        <p:spPr>
          <a:xfrm>
            <a:off x="3693425" y="3628106"/>
            <a:ext cx="1568185" cy="421933"/>
          </a:xfrm>
          <a:prstGeom prst="rect">
            <a:avLst/>
          </a:prstGeom>
          <a:noFill/>
          <a:ln>
            <a:noFill/>
          </a:ln>
        </p:spPr>
      </p:pic>
      <p:pic>
        <p:nvPicPr>
          <p:cNvPr id="1107" name="Shape 1107"/>
          <p:cNvPicPr preferRelativeResize="0"/>
          <p:nvPr/>
        </p:nvPicPr>
        <p:blipFill>
          <a:blip r:embed="rId11">
            <a:alphaModFix/>
          </a:blip>
          <a:stretch>
            <a:fillRect/>
          </a:stretch>
        </p:blipFill>
        <p:spPr>
          <a:xfrm>
            <a:off x="3693424" y="3077887"/>
            <a:ext cx="1568061" cy="421900"/>
          </a:xfrm>
          <a:prstGeom prst="rect">
            <a:avLst/>
          </a:prstGeom>
          <a:noFill/>
          <a:ln>
            <a:noFill/>
          </a:ln>
        </p:spPr>
      </p:pic>
      <p:grpSp>
        <p:nvGrpSpPr>
          <p:cNvPr id="1108" name="Shape 1108"/>
          <p:cNvGrpSpPr/>
          <p:nvPr/>
        </p:nvGrpSpPr>
        <p:grpSpPr>
          <a:xfrm>
            <a:off x="3493167" y="5477345"/>
            <a:ext cx="7577180" cy="833416"/>
            <a:chOff x="2619874" y="4085195"/>
            <a:chExt cx="5312100" cy="584279"/>
          </a:xfrm>
        </p:grpSpPr>
        <p:pic>
          <p:nvPicPr>
            <p:cNvPr id="1109" name="Shape 1109"/>
            <p:cNvPicPr preferRelativeResize="0"/>
            <p:nvPr/>
          </p:nvPicPr>
          <p:blipFill>
            <a:blip r:embed="rId12">
              <a:alphaModFix/>
            </a:blip>
            <a:stretch>
              <a:fillRect/>
            </a:stretch>
          </p:blipFill>
          <p:spPr>
            <a:xfrm>
              <a:off x="2619874" y="4085195"/>
              <a:ext cx="5312100" cy="584279"/>
            </a:xfrm>
            <a:prstGeom prst="rect">
              <a:avLst/>
            </a:prstGeom>
            <a:noFill/>
            <a:ln>
              <a:noFill/>
            </a:ln>
          </p:spPr>
        </p:pic>
        <p:pic>
          <p:nvPicPr>
            <p:cNvPr id="1110" name="Shape 1110"/>
            <p:cNvPicPr preferRelativeResize="0"/>
            <p:nvPr/>
          </p:nvPicPr>
          <p:blipFill>
            <a:blip r:embed="rId13">
              <a:alphaModFix/>
            </a:blip>
            <a:stretch>
              <a:fillRect/>
            </a:stretch>
          </p:blipFill>
          <p:spPr>
            <a:xfrm>
              <a:off x="3725891" y="4177718"/>
              <a:ext cx="3100059" cy="399250"/>
            </a:xfrm>
            <a:prstGeom prst="rect">
              <a:avLst/>
            </a:prstGeom>
            <a:noFill/>
            <a:ln>
              <a:noFill/>
            </a:ln>
          </p:spPr>
        </p:pic>
      </p:grpSp>
      <p:pic>
        <p:nvPicPr>
          <p:cNvPr id="1111" name="Shape 1111"/>
          <p:cNvPicPr preferRelativeResize="0"/>
          <p:nvPr/>
        </p:nvPicPr>
        <p:blipFill>
          <a:blip r:embed="rId14">
            <a:alphaModFix/>
          </a:blip>
          <a:stretch>
            <a:fillRect/>
          </a:stretch>
        </p:blipFill>
        <p:spPr>
          <a:xfrm>
            <a:off x="6997799" y="3133709"/>
            <a:ext cx="1318555" cy="1523664"/>
          </a:xfrm>
          <a:prstGeom prst="rect">
            <a:avLst/>
          </a:prstGeom>
          <a:noFill/>
          <a:ln>
            <a:noFill/>
          </a:ln>
        </p:spPr>
      </p:pic>
      <p:pic>
        <p:nvPicPr>
          <p:cNvPr id="1112" name="Shape 1112"/>
          <p:cNvPicPr preferRelativeResize="0"/>
          <p:nvPr/>
        </p:nvPicPr>
        <p:blipFill>
          <a:blip r:embed="rId14">
            <a:alphaModFix/>
          </a:blip>
          <a:stretch>
            <a:fillRect/>
          </a:stretch>
        </p:blipFill>
        <p:spPr>
          <a:xfrm>
            <a:off x="5483553" y="1536856"/>
            <a:ext cx="1318555" cy="1523664"/>
          </a:xfrm>
          <a:prstGeom prst="rect">
            <a:avLst/>
          </a:prstGeom>
          <a:noFill/>
          <a:ln>
            <a:noFill/>
          </a:ln>
        </p:spPr>
      </p:pic>
      <p:pic>
        <p:nvPicPr>
          <p:cNvPr id="1113" name="Shape 1113"/>
          <p:cNvPicPr preferRelativeResize="0"/>
          <p:nvPr/>
        </p:nvPicPr>
        <p:blipFill>
          <a:blip r:embed="rId14">
            <a:alphaModFix/>
          </a:blip>
          <a:stretch>
            <a:fillRect/>
          </a:stretch>
        </p:blipFill>
        <p:spPr>
          <a:xfrm>
            <a:off x="6997799" y="1529132"/>
            <a:ext cx="1318555" cy="1523664"/>
          </a:xfrm>
          <a:prstGeom prst="rect">
            <a:avLst/>
          </a:prstGeom>
          <a:noFill/>
          <a:ln>
            <a:noFill/>
          </a:ln>
        </p:spPr>
      </p:pic>
      <p:pic>
        <p:nvPicPr>
          <p:cNvPr id="1114" name="Shape 1114"/>
          <p:cNvPicPr preferRelativeResize="0"/>
          <p:nvPr/>
        </p:nvPicPr>
        <p:blipFill>
          <a:blip r:embed="rId14">
            <a:alphaModFix/>
          </a:blip>
          <a:stretch>
            <a:fillRect/>
          </a:stretch>
        </p:blipFill>
        <p:spPr>
          <a:xfrm>
            <a:off x="5483553" y="3141433"/>
            <a:ext cx="1318555" cy="1523664"/>
          </a:xfrm>
          <a:prstGeom prst="rect">
            <a:avLst/>
          </a:prstGeom>
          <a:noFill/>
          <a:ln>
            <a:noFill/>
          </a:ln>
        </p:spPr>
      </p:pic>
      <p:pic>
        <p:nvPicPr>
          <p:cNvPr id="1115" name="Shape 1115"/>
          <p:cNvPicPr preferRelativeResize="0"/>
          <p:nvPr/>
        </p:nvPicPr>
        <p:blipFill>
          <a:blip r:embed="rId14">
            <a:alphaModFix/>
          </a:blip>
          <a:stretch>
            <a:fillRect/>
          </a:stretch>
        </p:blipFill>
        <p:spPr>
          <a:xfrm>
            <a:off x="8512044" y="1529132"/>
            <a:ext cx="1318555" cy="1523664"/>
          </a:xfrm>
          <a:prstGeom prst="rect">
            <a:avLst/>
          </a:prstGeom>
          <a:noFill/>
          <a:ln>
            <a:noFill/>
          </a:ln>
        </p:spPr>
      </p:pic>
      <p:pic>
        <p:nvPicPr>
          <p:cNvPr id="1116" name="Shape 1116"/>
          <p:cNvPicPr preferRelativeResize="0"/>
          <p:nvPr/>
        </p:nvPicPr>
        <p:blipFill>
          <a:blip r:embed="rId15">
            <a:alphaModFix/>
          </a:blip>
          <a:stretch>
            <a:fillRect/>
          </a:stretch>
        </p:blipFill>
        <p:spPr>
          <a:xfrm>
            <a:off x="6170742" y="2324834"/>
            <a:ext cx="531367" cy="461463"/>
          </a:xfrm>
          <a:prstGeom prst="rect">
            <a:avLst/>
          </a:prstGeom>
          <a:noFill/>
          <a:ln>
            <a:noFill/>
          </a:ln>
        </p:spPr>
      </p:pic>
      <p:pic>
        <p:nvPicPr>
          <p:cNvPr id="1117" name="Shape 1117"/>
          <p:cNvPicPr preferRelativeResize="0"/>
          <p:nvPr/>
        </p:nvPicPr>
        <p:blipFill>
          <a:blip r:embed="rId16">
            <a:alphaModFix/>
          </a:blip>
          <a:stretch>
            <a:fillRect/>
          </a:stretch>
        </p:blipFill>
        <p:spPr>
          <a:xfrm>
            <a:off x="5567234" y="1804683"/>
            <a:ext cx="531367" cy="461427"/>
          </a:xfrm>
          <a:prstGeom prst="rect">
            <a:avLst/>
          </a:prstGeom>
          <a:noFill/>
          <a:ln>
            <a:noFill/>
          </a:ln>
        </p:spPr>
      </p:pic>
      <p:pic>
        <p:nvPicPr>
          <p:cNvPr id="1118" name="Shape 1118"/>
          <p:cNvPicPr preferRelativeResize="0"/>
          <p:nvPr/>
        </p:nvPicPr>
        <p:blipFill>
          <a:blip r:embed="rId15">
            <a:alphaModFix/>
          </a:blip>
          <a:stretch>
            <a:fillRect/>
          </a:stretch>
        </p:blipFill>
        <p:spPr>
          <a:xfrm>
            <a:off x="5567242" y="3400150"/>
            <a:ext cx="531367" cy="461463"/>
          </a:xfrm>
          <a:prstGeom prst="rect">
            <a:avLst/>
          </a:prstGeom>
          <a:noFill/>
          <a:ln>
            <a:noFill/>
          </a:ln>
        </p:spPr>
      </p:pic>
      <p:pic>
        <p:nvPicPr>
          <p:cNvPr id="1119" name="Shape 1119"/>
          <p:cNvPicPr preferRelativeResize="0"/>
          <p:nvPr/>
        </p:nvPicPr>
        <p:blipFill>
          <a:blip r:embed="rId16">
            <a:alphaModFix/>
          </a:blip>
          <a:stretch>
            <a:fillRect/>
          </a:stretch>
        </p:blipFill>
        <p:spPr>
          <a:xfrm>
            <a:off x="6170734" y="3901100"/>
            <a:ext cx="531367" cy="461427"/>
          </a:xfrm>
          <a:prstGeom prst="rect">
            <a:avLst/>
          </a:prstGeom>
          <a:noFill/>
          <a:ln>
            <a:noFill/>
          </a:ln>
        </p:spPr>
      </p:pic>
      <p:pic>
        <p:nvPicPr>
          <p:cNvPr id="1120" name="Shape 1120"/>
          <p:cNvPicPr preferRelativeResize="0"/>
          <p:nvPr/>
        </p:nvPicPr>
        <p:blipFill>
          <a:blip r:embed="rId15">
            <a:alphaModFix/>
          </a:blip>
          <a:stretch>
            <a:fillRect/>
          </a:stretch>
        </p:blipFill>
        <p:spPr>
          <a:xfrm>
            <a:off x="7085909" y="2315767"/>
            <a:ext cx="531367" cy="461463"/>
          </a:xfrm>
          <a:prstGeom prst="rect">
            <a:avLst/>
          </a:prstGeom>
          <a:noFill/>
          <a:ln>
            <a:noFill/>
          </a:ln>
        </p:spPr>
      </p:pic>
      <p:pic>
        <p:nvPicPr>
          <p:cNvPr id="1121" name="Shape 1121"/>
          <p:cNvPicPr preferRelativeResize="0"/>
          <p:nvPr/>
        </p:nvPicPr>
        <p:blipFill>
          <a:blip r:embed="rId16">
            <a:alphaModFix/>
          </a:blip>
          <a:stretch>
            <a:fillRect/>
          </a:stretch>
        </p:blipFill>
        <p:spPr>
          <a:xfrm>
            <a:off x="7085901" y="1815283"/>
            <a:ext cx="531367" cy="461427"/>
          </a:xfrm>
          <a:prstGeom prst="rect">
            <a:avLst/>
          </a:prstGeom>
          <a:noFill/>
          <a:ln>
            <a:noFill/>
          </a:ln>
        </p:spPr>
      </p:pic>
      <p:grpSp>
        <p:nvGrpSpPr>
          <p:cNvPr id="1122" name="Shape 1122"/>
          <p:cNvGrpSpPr/>
          <p:nvPr/>
        </p:nvGrpSpPr>
        <p:grpSpPr>
          <a:xfrm>
            <a:off x="5567233" y="2329200"/>
            <a:ext cx="531363" cy="467600"/>
            <a:chOff x="4175425" y="1746900"/>
            <a:chExt cx="398522" cy="350700"/>
          </a:xfrm>
        </p:grpSpPr>
        <p:pic>
          <p:nvPicPr>
            <p:cNvPr id="1123" name="Shape 1123"/>
            <p:cNvPicPr preferRelativeResize="0"/>
            <p:nvPr/>
          </p:nvPicPr>
          <p:blipFill>
            <a:blip r:embed="rId17">
              <a:alphaModFix/>
            </a:blip>
            <a:stretch>
              <a:fillRect/>
            </a:stretch>
          </p:blipFill>
          <p:spPr>
            <a:xfrm>
              <a:off x="4175425" y="1746900"/>
              <a:ext cx="398522" cy="350700"/>
            </a:xfrm>
            <a:prstGeom prst="rect">
              <a:avLst/>
            </a:prstGeom>
            <a:noFill/>
            <a:ln>
              <a:noFill/>
            </a:ln>
          </p:spPr>
        </p:pic>
        <p:pic>
          <p:nvPicPr>
            <p:cNvPr id="1124" name="Shape 1124"/>
            <p:cNvPicPr preferRelativeResize="0"/>
            <p:nvPr/>
          </p:nvPicPr>
          <p:blipFill>
            <a:blip r:embed="rId18">
              <a:alphaModFix/>
            </a:blip>
            <a:stretch>
              <a:fillRect/>
            </a:stretch>
          </p:blipFill>
          <p:spPr>
            <a:xfrm>
              <a:off x="4238825" y="1836306"/>
              <a:ext cx="271725" cy="218350"/>
            </a:xfrm>
            <a:prstGeom prst="rect">
              <a:avLst/>
            </a:prstGeom>
            <a:noFill/>
            <a:ln>
              <a:noFill/>
            </a:ln>
          </p:spPr>
        </p:pic>
      </p:grpSp>
      <p:grpSp>
        <p:nvGrpSpPr>
          <p:cNvPr id="1125" name="Shape 1125"/>
          <p:cNvGrpSpPr/>
          <p:nvPr/>
        </p:nvGrpSpPr>
        <p:grpSpPr>
          <a:xfrm>
            <a:off x="6175000" y="1806433"/>
            <a:ext cx="531363" cy="467600"/>
            <a:chOff x="4631250" y="1354825"/>
            <a:chExt cx="398522" cy="350700"/>
          </a:xfrm>
        </p:grpSpPr>
        <p:pic>
          <p:nvPicPr>
            <p:cNvPr id="1126" name="Shape 1126"/>
            <p:cNvPicPr preferRelativeResize="0"/>
            <p:nvPr/>
          </p:nvPicPr>
          <p:blipFill>
            <a:blip r:embed="rId17">
              <a:alphaModFix/>
            </a:blip>
            <a:stretch>
              <a:fillRect/>
            </a:stretch>
          </p:blipFill>
          <p:spPr>
            <a:xfrm>
              <a:off x="4631250" y="1354825"/>
              <a:ext cx="398522" cy="350700"/>
            </a:xfrm>
            <a:prstGeom prst="rect">
              <a:avLst/>
            </a:prstGeom>
            <a:noFill/>
            <a:ln>
              <a:noFill/>
            </a:ln>
          </p:spPr>
        </p:pic>
        <p:pic>
          <p:nvPicPr>
            <p:cNvPr id="1127" name="Shape 1127"/>
            <p:cNvPicPr preferRelativeResize="0"/>
            <p:nvPr/>
          </p:nvPicPr>
          <p:blipFill>
            <a:blip r:embed="rId18">
              <a:alphaModFix/>
            </a:blip>
            <a:stretch>
              <a:fillRect/>
            </a:stretch>
          </p:blipFill>
          <p:spPr>
            <a:xfrm>
              <a:off x="4694650" y="1452256"/>
              <a:ext cx="271725" cy="218350"/>
            </a:xfrm>
            <a:prstGeom prst="rect">
              <a:avLst/>
            </a:prstGeom>
            <a:noFill/>
            <a:ln>
              <a:noFill/>
            </a:ln>
          </p:spPr>
        </p:pic>
      </p:grpSp>
      <p:grpSp>
        <p:nvGrpSpPr>
          <p:cNvPr id="1128" name="Shape 1128"/>
          <p:cNvGrpSpPr/>
          <p:nvPr/>
        </p:nvGrpSpPr>
        <p:grpSpPr>
          <a:xfrm>
            <a:off x="9187967" y="2312700"/>
            <a:ext cx="531363" cy="467600"/>
            <a:chOff x="6890975" y="1734525"/>
            <a:chExt cx="398522" cy="350700"/>
          </a:xfrm>
        </p:grpSpPr>
        <p:pic>
          <p:nvPicPr>
            <p:cNvPr id="1129" name="Shape 1129"/>
            <p:cNvPicPr preferRelativeResize="0"/>
            <p:nvPr/>
          </p:nvPicPr>
          <p:blipFill>
            <a:blip r:embed="rId17">
              <a:alphaModFix/>
            </a:blip>
            <a:stretch>
              <a:fillRect/>
            </a:stretch>
          </p:blipFill>
          <p:spPr>
            <a:xfrm>
              <a:off x="6890975" y="1734525"/>
              <a:ext cx="398522" cy="350700"/>
            </a:xfrm>
            <a:prstGeom prst="rect">
              <a:avLst/>
            </a:prstGeom>
            <a:noFill/>
            <a:ln>
              <a:noFill/>
            </a:ln>
          </p:spPr>
        </p:pic>
        <p:pic>
          <p:nvPicPr>
            <p:cNvPr id="1130" name="Shape 1130"/>
            <p:cNvPicPr preferRelativeResize="0"/>
            <p:nvPr/>
          </p:nvPicPr>
          <p:blipFill>
            <a:blip r:embed="rId19">
              <a:alphaModFix/>
            </a:blip>
            <a:stretch>
              <a:fillRect/>
            </a:stretch>
          </p:blipFill>
          <p:spPr>
            <a:xfrm>
              <a:off x="6954375" y="1833011"/>
              <a:ext cx="271725" cy="223210"/>
            </a:xfrm>
            <a:prstGeom prst="rect">
              <a:avLst/>
            </a:prstGeom>
            <a:noFill/>
            <a:ln>
              <a:noFill/>
            </a:ln>
          </p:spPr>
        </p:pic>
      </p:grpSp>
      <p:grpSp>
        <p:nvGrpSpPr>
          <p:cNvPr id="1131" name="Shape 1131"/>
          <p:cNvGrpSpPr/>
          <p:nvPr/>
        </p:nvGrpSpPr>
        <p:grpSpPr>
          <a:xfrm>
            <a:off x="8580200" y="1801600"/>
            <a:ext cx="531363" cy="467600"/>
            <a:chOff x="6435150" y="1351200"/>
            <a:chExt cx="398522" cy="350700"/>
          </a:xfrm>
        </p:grpSpPr>
        <p:pic>
          <p:nvPicPr>
            <p:cNvPr id="1132" name="Shape 1132"/>
            <p:cNvPicPr preferRelativeResize="0"/>
            <p:nvPr/>
          </p:nvPicPr>
          <p:blipFill>
            <a:blip r:embed="rId17">
              <a:alphaModFix/>
            </a:blip>
            <a:stretch>
              <a:fillRect/>
            </a:stretch>
          </p:blipFill>
          <p:spPr>
            <a:xfrm>
              <a:off x="6435150" y="1351200"/>
              <a:ext cx="398522" cy="350700"/>
            </a:xfrm>
            <a:prstGeom prst="rect">
              <a:avLst/>
            </a:prstGeom>
            <a:noFill/>
            <a:ln>
              <a:noFill/>
            </a:ln>
          </p:spPr>
        </p:pic>
        <p:pic>
          <p:nvPicPr>
            <p:cNvPr id="1133" name="Shape 1133"/>
            <p:cNvPicPr preferRelativeResize="0"/>
            <p:nvPr/>
          </p:nvPicPr>
          <p:blipFill>
            <a:blip r:embed="rId20">
              <a:alphaModFix/>
            </a:blip>
            <a:stretch>
              <a:fillRect/>
            </a:stretch>
          </p:blipFill>
          <p:spPr>
            <a:xfrm>
              <a:off x="6500943" y="1442400"/>
              <a:ext cx="266925" cy="218393"/>
            </a:xfrm>
            <a:prstGeom prst="rect">
              <a:avLst/>
            </a:prstGeom>
            <a:noFill/>
            <a:ln>
              <a:noFill/>
            </a:ln>
          </p:spPr>
        </p:pic>
      </p:grpSp>
      <p:grpSp>
        <p:nvGrpSpPr>
          <p:cNvPr id="1134" name="Shape 1134"/>
          <p:cNvGrpSpPr/>
          <p:nvPr/>
        </p:nvGrpSpPr>
        <p:grpSpPr>
          <a:xfrm>
            <a:off x="8580200" y="2318533"/>
            <a:ext cx="531363" cy="467600"/>
            <a:chOff x="6435150" y="1738900"/>
            <a:chExt cx="398522" cy="350700"/>
          </a:xfrm>
        </p:grpSpPr>
        <p:pic>
          <p:nvPicPr>
            <p:cNvPr id="1135" name="Shape 1135"/>
            <p:cNvPicPr preferRelativeResize="0"/>
            <p:nvPr/>
          </p:nvPicPr>
          <p:blipFill>
            <a:blip r:embed="rId17">
              <a:alphaModFix/>
            </a:blip>
            <a:stretch>
              <a:fillRect/>
            </a:stretch>
          </p:blipFill>
          <p:spPr>
            <a:xfrm>
              <a:off x="6435150" y="1738900"/>
              <a:ext cx="398522" cy="350700"/>
            </a:xfrm>
            <a:prstGeom prst="rect">
              <a:avLst/>
            </a:prstGeom>
            <a:noFill/>
            <a:ln>
              <a:noFill/>
            </a:ln>
          </p:spPr>
        </p:pic>
        <p:pic>
          <p:nvPicPr>
            <p:cNvPr id="1136" name="Shape 1136"/>
            <p:cNvPicPr preferRelativeResize="0"/>
            <p:nvPr/>
          </p:nvPicPr>
          <p:blipFill>
            <a:blip r:embed="rId18">
              <a:alphaModFix/>
            </a:blip>
            <a:stretch>
              <a:fillRect/>
            </a:stretch>
          </p:blipFill>
          <p:spPr>
            <a:xfrm>
              <a:off x="6498537" y="1837631"/>
              <a:ext cx="271725" cy="218350"/>
            </a:xfrm>
            <a:prstGeom prst="rect">
              <a:avLst/>
            </a:prstGeom>
            <a:noFill/>
            <a:ln>
              <a:noFill/>
            </a:ln>
          </p:spPr>
        </p:pic>
      </p:grpSp>
      <p:grpSp>
        <p:nvGrpSpPr>
          <p:cNvPr id="1137" name="Shape 1137"/>
          <p:cNvGrpSpPr/>
          <p:nvPr/>
        </p:nvGrpSpPr>
        <p:grpSpPr>
          <a:xfrm>
            <a:off x="9187967" y="1795767"/>
            <a:ext cx="531363" cy="467600"/>
            <a:chOff x="6890975" y="1346825"/>
            <a:chExt cx="398522" cy="350700"/>
          </a:xfrm>
        </p:grpSpPr>
        <p:pic>
          <p:nvPicPr>
            <p:cNvPr id="1138" name="Shape 1138"/>
            <p:cNvPicPr preferRelativeResize="0"/>
            <p:nvPr/>
          </p:nvPicPr>
          <p:blipFill>
            <a:blip r:embed="rId17">
              <a:alphaModFix/>
            </a:blip>
            <a:stretch>
              <a:fillRect/>
            </a:stretch>
          </p:blipFill>
          <p:spPr>
            <a:xfrm>
              <a:off x="6890975" y="1346825"/>
              <a:ext cx="398522" cy="350700"/>
            </a:xfrm>
            <a:prstGeom prst="rect">
              <a:avLst/>
            </a:prstGeom>
            <a:noFill/>
            <a:ln>
              <a:noFill/>
            </a:ln>
          </p:spPr>
        </p:pic>
        <p:pic>
          <p:nvPicPr>
            <p:cNvPr id="1139" name="Shape 1139"/>
            <p:cNvPicPr preferRelativeResize="0"/>
            <p:nvPr/>
          </p:nvPicPr>
          <p:blipFill>
            <a:blip r:embed="rId18">
              <a:alphaModFix/>
            </a:blip>
            <a:stretch>
              <a:fillRect/>
            </a:stretch>
          </p:blipFill>
          <p:spPr>
            <a:xfrm>
              <a:off x="6954362" y="1442431"/>
              <a:ext cx="271725" cy="218350"/>
            </a:xfrm>
            <a:prstGeom prst="rect">
              <a:avLst/>
            </a:prstGeom>
            <a:noFill/>
            <a:ln>
              <a:noFill/>
            </a:ln>
          </p:spPr>
        </p:pic>
      </p:grpSp>
      <p:grpSp>
        <p:nvGrpSpPr>
          <p:cNvPr id="1140" name="Shape 1140"/>
          <p:cNvGrpSpPr/>
          <p:nvPr/>
        </p:nvGrpSpPr>
        <p:grpSpPr>
          <a:xfrm>
            <a:off x="8512044" y="3133709"/>
            <a:ext cx="1318555" cy="1523664"/>
            <a:chOff x="6384033" y="2350282"/>
            <a:chExt cx="988916" cy="1142748"/>
          </a:xfrm>
        </p:grpSpPr>
        <p:pic>
          <p:nvPicPr>
            <p:cNvPr id="1141" name="Shape 1141"/>
            <p:cNvPicPr preferRelativeResize="0"/>
            <p:nvPr/>
          </p:nvPicPr>
          <p:blipFill>
            <a:blip r:embed="rId14">
              <a:alphaModFix/>
            </a:blip>
            <a:stretch>
              <a:fillRect/>
            </a:stretch>
          </p:blipFill>
          <p:spPr>
            <a:xfrm>
              <a:off x="6384033" y="2350282"/>
              <a:ext cx="988916" cy="1142748"/>
            </a:xfrm>
            <a:prstGeom prst="rect">
              <a:avLst/>
            </a:prstGeom>
            <a:noFill/>
            <a:ln>
              <a:noFill/>
            </a:ln>
          </p:spPr>
        </p:pic>
        <p:pic>
          <p:nvPicPr>
            <p:cNvPr id="1142" name="Shape 1142"/>
            <p:cNvPicPr preferRelativeResize="0"/>
            <p:nvPr/>
          </p:nvPicPr>
          <p:blipFill>
            <a:blip r:embed="rId17">
              <a:alphaModFix/>
            </a:blip>
            <a:stretch>
              <a:fillRect/>
            </a:stretch>
          </p:blipFill>
          <p:spPr>
            <a:xfrm>
              <a:off x="6452325" y="2564550"/>
              <a:ext cx="398522" cy="350700"/>
            </a:xfrm>
            <a:prstGeom prst="rect">
              <a:avLst/>
            </a:prstGeom>
            <a:noFill/>
            <a:ln>
              <a:noFill/>
            </a:ln>
          </p:spPr>
        </p:pic>
        <p:pic>
          <p:nvPicPr>
            <p:cNvPr id="1143" name="Shape 1143"/>
            <p:cNvPicPr preferRelativeResize="0"/>
            <p:nvPr/>
          </p:nvPicPr>
          <p:blipFill>
            <a:blip r:embed="rId17">
              <a:alphaModFix/>
            </a:blip>
            <a:stretch>
              <a:fillRect/>
            </a:stretch>
          </p:blipFill>
          <p:spPr>
            <a:xfrm>
              <a:off x="6452325" y="2952250"/>
              <a:ext cx="398522" cy="350700"/>
            </a:xfrm>
            <a:prstGeom prst="rect">
              <a:avLst/>
            </a:prstGeom>
            <a:noFill/>
            <a:ln>
              <a:noFill/>
            </a:ln>
          </p:spPr>
        </p:pic>
        <p:pic>
          <p:nvPicPr>
            <p:cNvPr id="1144" name="Shape 1144"/>
            <p:cNvPicPr preferRelativeResize="0"/>
            <p:nvPr/>
          </p:nvPicPr>
          <p:blipFill>
            <a:blip r:embed="rId17">
              <a:alphaModFix/>
            </a:blip>
            <a:stretch>
              <a:fillRect/>
            </a:stretch>
          </p:blipFill>
          <p:spPr>
            <a:xfrm>
              <a:off x="6908150" y="2560175"/>
              <a:ext cx="398522" cy="350700"/>
            </a:xfrm>
            <a:prstGeom prst="rect">
              <a:avLst/>
            </a:prstGeom>
            <a:noFill/>
            <a:ln>
              <a:noFill/>
            </a:ln>
          </p:spPr>
        </p:pic>
        <p:pic>
          <p:nvPicPr>
            <p:cNvPr id="1145" name="Shape 1145"/>
            <p:cNvPicPr preferRelativeResize="0"/>
            <p:nvPr/>
          </p:nvPicPr>
          <p:blipFill>
            <a:blip r:embed="rId17">
              <a:alphaModFix/>
            </a:blip>
            <a:stretch>
              <a:fillRect/>
            </a:stretch>
          </p:blipFill>
          <p:spPr>
            <a:xfrm>
              <a:off x="6908150" y="2947875"/>
              <a:ext cx="398522" cy="350700"/>
            </a:xfrm>
            <a:prstGeom prst="rect">
              <a:avLst/>
            </a:prstGeom>
            <a:noFill/>
            <a:ln>
              <a:noFill/>
            </a:ln>
          </p:spPr>
        </p:pic>
        <p:pic>
          <p:nvPicPr>
            <p:cNvPr id="1146" name="Shape 1146"/>
            <p:cNvPicPr preferRelativeResize="0"/>
            <p:nvPr/>
          </p:nvPicPr>
          <p:blipFill>
            <a:blip r:embed="rId18">
              <a:alphaModFix/>
            </a:blip>
            <a:stretch>
              <a:fillRect/>
            </a:stretch>
          </p:blipFill>
          <p:spPr>
            <a:xfrm>
              <a:off x="6507787" y="2654156"/>
              <a:ext cx="271725" cy="218350"/>
            </a:xfrm>
            <a:prstGeom prst="rect">
              <a:avLst/>
            </a:prstGeom>
            <a:noFill/>
            <a:ln>
              <a:noFill/>
            </a:ln>
          </p:spPr>
        </p:pic>
        <p:pic>
          <p:nvPicPr>
            <p:cNvPr id="1147" name="Shape 1147"/>
            <p:cNvPicPr preferRelativeResize="0"/>
            <p:nvPr/>
          </p:nvPicPr>
          <p:blipFill>
            <a:blip r:embed="rId18">
              <a:alphaModFix/>
            </a:blip>
            <a:stretch>
              <a:fillRect/>
            </a:stretch>
          </p:blipFill>
          <p:spPr>
            <a:xfrm>
              <a:off x="6971537" y="2654156"/>
              <a:ext cx="271725" cy="218350"/>
            </a:xfrm>
            <a:prstGeom prst="rect">
              <a:avLst/>
            </a:prstGeom>
            <a:noFill/>
            <a:ln>
              <a:noFill/>
            </a:ln>
          </p:spPr>
        </p:pic>
        <p:pic>
          <p:nvPicPr>
            <p:cNvPr id="1148" name="Shape 1148"/>
            <p:cNvPicPr preferRelativeResize="0"/>
            <p:nvPr/>
          </p:nvPicPr>
          <p:blipFill>
            <a:blip r:embed="rId20">
              <a:alphaModFix/>
            </a:blip>
            <a:stretch>
              <a:fillRect/>
            </a:stretch>
          </p:blipFill>
          <p:spPr>
            <a:xfrm>
              <a:off x="6513393" y="3046650"/>
              <a:ext cx="266925" cy="218393"/>
            </a:xfrm>
            <a:prstGeom prst="rect">
              <a:avLst/>
            </a:prstGeom>
            <a:noFill/>
            <a:ln>
              <a:noFill/>
            </a:ln>
          </p:spPr>
        </p:pic>
        <p:pic>
          <p:nvPicPr>
            <p:cNvPr id="1149" name="Shape 1149"/>
            <p:cNvPicPr preferRelativeResize="0"/>
            <p:nvPr/>
          </p:nvPicPr>
          <p:blipFill>
            <a:blip r:embed="rId19">
              <a:alphaModFix/>
            </a:blip>
            <a:stretch>
              <a:fillRect/>
            </a:stretch>
          </p:blipFill>
          <p:spPr>
            <a:xfrm>
              <a:off x="6971550" y="3044248"/>
              <a:ext cx="271725" cy="223210"/>
            </a:xfrm>
            <a:prstGeom prst="rect">
              <a:avLst/>
            </a:prstGeom>
            <a:noFill/>
            <a:ln>
              <a:noFill/>
            </a:ln>
          </p:spPr>
        </p:pic>
      </p:grpSp>
      <p:grpSp>
        <p:nvGrpSpPr>
          <p:cNvPr id="1150" name="Shape 1150"/>
          <p:cNvGrpSpPr/>
          <p:nvPr/>
        </p:nvGrpSpPr>
        <p:grpSpPr>
          <a:xfrm>
            <a:off x="7700867" y="1812200"/>
            <a:ext cx="531363" cy="467600"/>
            <a:chOff x="4175425" y="1746900"/>
            <a:chExt cx="398522" cy="350700"/>
          </a:xfrm>
        </p:grpSpPr>
        <p:pic>
          <p:nvPicPr>
            <p:cNvPr id="1151" name="Shape 1151"/>
            <p:cNvPicPr preferRelativeResize="0"/>
            <p:nvPr/>
          </p:nvPicPr>
          <p:blipFill>
            <a:blip r:embed="rId17">
              <a:alphaModFix/>
            </a:blip>
            <a:stretch>
              <a:fillRect/>
            </a:stretch>
          </p:blipFill>
          <p:spPr>
            <a:xfrm>
              <a:off x="4175425" y="1746900"/>
              <a:ext cx="398522" cy="350700"/>
            </a:xfrm>
            <a:prstGeom prst="rect">
              <a:avLst/>
            </a:prstGeom>
            <a:noFill/>
            <a:ln>
              <a:noFill/>
            </a:ln>
          </p:spPr>
        </p:pic>
        <p:pic>
          <p:nvPicPr>
            <p:cNvPr id="1152" name="Shape 1152"/>
            <p:cNvPicPr preferRelativeResize="0"/>
            <p:nvPr/>
          </p:nvPicPr>
          <p:blipFill>
            <a:blip r:embed="rId18">
              <a:alphaModFix/>
            </a:blip>
            <a:stretch>
              <a:fillRect/>
            </a:stretch>
          </p:blipFill>
          <p:spPr>
            <a:xfrm>
              <a:off x="4238825" y="1836306"/>
              <a:ext cx="271725" cy="218350"/>
            </a:xfrm>
            <a:prstGeom prst="rect">
              <a:avLst/>
            </a:prstGeom>
            <a:noFill/>
            <a:ln>
              <a:noFill/>
            </a:ln>
          </p:spPr>
        </p:pic>
      </p:grpSp>
      <p:grpSp>
        <p:nvGrpSpPr>
          <p:cNvPr id="1153" name="Shape 1153"/>
          <p:cNvGrpSpPr/>
          <p:nvPr/>
        </p:nvGrpSpPr>
        <p:grpSpPr>
          <a:xfrm>
            <a:off x="7700867" y="2329200"/>
            <a:ext cx="531363" cy="467600"/>
            <a:chOff x="4175425" y="1746900"/>
            <a:chExt cx="398522" cy="350700"/>
          </a:xfrm>
        </p:grpSpPr>
        <p:pic>
          <p:nvPicPr>
            <p:cNvPr id="1154" name="Shape 1154"/>
            <p:cNvPicPr preferRelativeResize="0"/>
            <p:nvPr/>
          </p:nvPicPr>
          <p:blipFill>
            <a:blip r:embed="rId17">
              <a:alphaModFix/>
            </a:blip>
            <a:stretch>
              <a:fillRect/>
            </a:stretch>
          </p:blipFill>
          <p:spPr>
            <a:xfrm>
              <a:off x="4175425" y="1746900"/>
              <a:ext cx="398522" cy="350700"/>
            </a:xfrm>
            <a:prstGeom prst="rect">
              <a:avLst/>
            </a:prstGeom>
            <a:noFill/>
            <a:ln>
              <a:noFill/>
            </a:ln>
          </p:spPr>
        </p:pic>
        <p:pic>
          <p:nvPicPr>
            <p:cNvPr id="1155" name="Shape 1155"/>
            <p:cNvPicPr preferRelativeResize="0"/>
            <p:nvPr/>
          </p:nvPicPr>
          <p:blipFill>
            <a:blip r:embed="rId18">
              <a:alphaModFix/>
            </a:blip>
            <a:stretch>
              <a:fillRect/>
            </a:stretch>
          </p:blipFill>
          <p:spPr>
            <a:xfrm>
              <a:off x="4238825" y="1836306"/>
              <a:ext cx="271725" cy="218350"/>
            </a:xfrm>
            <a:prstGeom prst="rect">
              <a:avLst/>
            </a:prstGeom>
            <a:noFill/>
            <a:ln>
              <a:noFill/>
            </a:ln>
          </p:spPr>
        </p:pic>
      </p:grpSp>
      <p:grpSp>
        <p:nvGrpSpPr>
          <p:cNvPr id="1156" name="Shape 1156"/>
          <p:cNvGrpSpPr/>
          <p:nvPr/>
        </p:nvGrpSpPr>
        <p:grpSpPr>
          <a:xfrm>
            <a:off x="6175000" y="3397083"/>
            <a:ext cx="531363" cy="467600"/>
            <a:chOff x="4631250" y="1354825"/>
            <a:chExt cx="398522" cy="350700"/>
          </a:xfrm>
        </p:grpSpPr>
        <p:pic>
          <p:nvPicPr>
            <p:cNvPr id="1157" name="Shape 1157"/>
            <p:cNvPicPr preferRelativeResize="0"/>
            <p:nvPr/>
          </p:nvPicPr>
          <p:blipFill>
            <a:blip r:embed="rId17">
              <a:alphaModFix/>
            </a:blip>
            <a:stretch>
              <a:fillRect/>
            </a:stretch>
          </p:blipFill>
          <p:spPr>
            <a:xfrm>
              <a:off x="4631250" y="1354825"/>
              <a:ext cx="398522" cy="350700"/>
            </a:xfrm>
            <a:prstGeom prst="rect">
              <a:avLst/>
            </a:prstGeom>
            <a:noFill/>
            <a:ln>
              <a:noFill/>
            </a:ln>
          </p:spPr>
        </p:pic>
        <p:pic>
          <p:nvPicPr>
            <p:cNvPr id="1158" name="Shape 1158"/>
            <p:cNvPicPr preferRelativeResize="0"/>
            <p:nvPr/>
          </p:nvPicPr>
          <p:blipFill>
            <a:blip r:embed="rId18">
              <a:alphaModFix/>
            </a:blip>
            <a:stretch>
              <a:fillRect/>
            </a:stretch>
          </p:blipFill>
          <p:spPr>
            <a:xfrm>
              <a:off x="4694650" y="1452256"/>
              <a:ext cx="271725" cy="218350"/>
            </a:xfrm>
            <a:prstGeom prst="rect">
              <a:avLst/>
            </a:prstGeom>
            <a:noFill/>
            <a:ln>
              <a:noFill/>
            </a:ln>
          </p:spPr>
        </p:pic>
      </p:grpSp>
      <p:grpSp>
        <p:nvGrpSpPr>
          <p:cNvPr id="1159" name="Shape 1159"/>
          <p:cNvGrpSpPr/>
          <p:nvPr/>
        </p:nvGrpSpPr>
        <p:grpSpPr>
          <a:xfrm>
            <a:off x="5567233" y="3903267"/>
            <a:ext cx="531363" cy="467600"/>
            <a:chOff x="4175425" y="1746900"/>
            <a:chExt cx="398522" cy="350700"/>
          </a:xfrm>
        </p:grpSpPr>
        <p:pic>
          <p:nvPicPr>
            <p:cNvPr id="1160" name="Shape 1160"/>
            <p:cNvPicPr preferRelativeResize="0"/>
            <p:nvPr/>
          </p:nvPicPr>
          <p:blipFill>
            <a:blip r:embed="rId17">
              <a:alphaModFix/>
            </a:blip>
            <a:stretch>
              <a:fillRect/>
            </a:stretch>
          </p:blipFill>
          <p:spPr>
            <a:xfrm>
              <a:off x="4175425" y="1746900"/>
              <a:ext cx="398522" cy="350700"/>
            </a:xfrm>
            <a:prstGeom prst="rect">
              <a:avLst/>
            </a:prstGeom>
            <a:noFill/>
            <a:ln>
              <a:noFill/>
            </a:ln>
          </p:spPr>
        </p:pic>
        <p:pic>
          <p:nvPicPr>
            <p:cNvPr id="1161" name="Shape 1161"/>
            <p:cNvPicPr preferRelativeResize="0"/>
            <p:nvPr/>
          </p:nvPicPr>
          <p:blipFill>
            <a:blip r:embed="rId18">
              <a:alphaModFix/>
            </a:blip>
            <a:stretch>
              <a:fillRect/>
            </a:stretch>
          </p:blipFill>
          <p:spPr>
            <a:xfrm>
              <a:off x="4238825" y="1836306"/>
              <a:ext cx="271725" cy="218350"/>
            </a:xfrm>
            <a:prstGeom prst="rect">
              <a:avLst/>
            </a:prstGeom>
            <a:noFill/>
            <a:ln>
              <a:noFill/>
            </a:ln>
          </p:spPr>
        </p:pic>
      </p:grpSp>
      <p:grpSp>
        <p:nvGrpSpPr>
          <p:cNvPr id="1162" name="Shape 1162"/>
          <p:cNvGrpSpPr/>
          <p:nvPr/>
        </p:nvGrpSpPr>
        <p:grpSpPr>
          <a:xfrm>
            <a:off x="7097368" y="3406101"/>
            <a:ext cx="1139129" cy="990367"/>
            <a:chOff x="5323025" y="2554575"/>
            <a:chExt cx="854347" cy="742775"/>
          </a:xfrm>
        </p:grpSpPr>
        <p:pic>
          <p:nvPicPr>
            <p:cNvPr id="1163" name="Shape 1163"/>
            <p:cNvPicPr preferRelativeResize="0"/>
            <p:nvPr/>
          </p:nvPicPr>
          <p:blipFill>
            <a:blip r:embed="rId17">
              <a:alphaModFix/>
            </a:blip>
            <a:stretch>
              <a:fillRect/>
            </a:stretch>
          </p:blipFill>
          <p:spPr>
            <a:xfrm>
              <a:off x="5323025" y="2558950"/>
              <a:ext cx="398522" cy="350700"/>
            </a:xfrm>
            <a:prstGeom prst="rect">
              <a:avLst/>
            </a:prstGeom>
            <a:noFill/>
            <a:ln>
              <a:noFill/>
            </a:ln>
          </p:spPr>
        </p:pic>
        <p:pic>
          <p:nvPicPr>
            <p:cNvPr id="1164" name="Shape 1164"/>
            <p:cNvPicPr preferRelativeResize="0"/>
            <p:nvPr/>
          </p:nvPicPr>
          <p:blipFill>
            <a:blip r:embed="rId17">
              <a:alphaModFix/>
            </a:blip>
            <a:stretch>
              <a:fillRect/>
            </a:stretch>
          </p:blipFill>
          <p:spPr>
            <a:xfrm>
              <a:off x="5323025" y="2946650"/>
              <a:ext cx="398522" cy="350700"/>
            </a:xfrm>
            <a:prstGeom prst="rect">
              <a:avLst/>
            </a:prstGeom>
            <a:noFill/>
            <a:ln>
              <a:noFill/>
            </a:ln>
          </p:spPr>
        </p:pic>
        <p:pic>
          <p:nvPicPr>
            <p:cNvPr id="1165" name="Shape 1165"/>
            <p:cNvPicPr preferRelativeResize="0"/>
            <p:nvPr/>
          </p:nvPicPr>
          <p:blipFill>
            <a:blip r:embed="rId17">
              <a:alphaModFix/>
            </a:blip>
            <a:stretch>
              <a:fillRect/>
            </a:stretch>
          </p:blipFill>
          <p:spPr>
            <a:xfrm>
              <a:off x="5778850" y="2554575"/>
              <a:ext cx="398522" cy="350700"/>
            </a:xfrm>
            <a:prstGeom prst="rect">
              <a:avLst/>
            </a:prstGeom>
            <a:noFill/>
            <a:ln>
              <a:noFill/>
            </a:ln>
          </p:spPr>
        </p:pic>
        <p:pic>
          <p:nvPicPr>
            <p:cNvPr id="1166" name="Shape 1166"/>
            <p:cNvPicPr preferRelativeResize="0"/>
            <p:nvPr/>
          </p:nvPicPr>
          <p:blipFill>
            <a:blip r:embed="rId17">
              <a:alphaModFix/>
            </a:blip>
            <a:stretch>
              <a:fillRect/>
            </a:stretch>
          </p:blipFill>
          <p:spPr>
            <a:xfrm>
              <a:off x="5778850" y="2942275"/>
              <a:ext cx="398522" cy="350700"/>
            </a:xfrm>
            <a:prstGeom prst="rect">
              <a:avLst/>
            </a:prstGeom>
            <a:noFill/>
            <a:ln>
              <a:noFill/>
            </a:ln>
          </p:spPr>
        </p:pic>
        <p:pic>
          <p:nvPicPr>
            <p:cNvPr id="1167" name="Shape 1167"/>
            <p:cNvPicPr preferRelativeResize="0"/>
            <p:nvPr/>
          </p:nvPicPr>
          <p:blipFill>
            <a:blip r:embed="rId18">
              <a:alphaModFix/>
            </a:blip>
            <a:stretch>
              <a:fillRect/>
            </a:stretch>
          </p:blipFill>
          <p:spPr>
            <a:xfrm>
              <a:off x="5386425" y="2654156"/>
              <a:ext cx="271725" cy="218350"/>
            </a:xfrm>
            <a:prstGeom prst="rect">
              <a:avLst/>
            </a:prstGeom>
            <a:noFill/>
            <a:ln>
              <a:noFill/>
            </a:ln>
          </p:spPr>
        </p:pic>
        <p:pic>
          <p:nvPicPr>
            <p:cNvPr id="1168" name="Shape 1168"/>
            <p:cNvPicPr preferRelativeResize="0"/>
            <p:nvPr/>
          </p:nvPicPr>
          <p:blipFill>
            <a:blip r:embed="rId18">
              <a:alphaModFix/>
            </a:blip>
            <a:stretch>
              <a:fillRect/>
            </a:stretch>
          </p:blipFill>
          <p:spPr>
            <a:xfrm>
              <a:off x="5842250" y="2654156"/>
              <a:ext cx="271725" cy="218350"/>
            </a:xfrm>
            <a:prstGeom prst="rect">
              <a:avLst/>
            </a:prstGeom>
            <a:noFill/>
            <a:ln>
              <a:noFill/>
            </a:ln>
          </p:spPr>
        </p:pic>
        <p:pic>
          <p:nvPicPr>
            <p:cNvPr id="1169" name="Shape 1169"/>
            <p:cNvPicPr preferRelativeResize="0"/>
            <p:nvPr/>
          </p:nvPicPr>
          <p:blipFill>
            <a:blip r:embed="rId21">
              <a:alphaModFix/>
            </a:blip>
            <a:stretch>
              <a:fillRect/>
            </a:stretch>
          </p:blipFill>
          <p:spPr>
            <a:xfrm>
              <a:off x="5842253" y="3031962"/>
              <a:ext cx="271721" cy="223200"/>
            </a:xfrm>
            <a:prstGeom prst="rect">
              <a:avLst/>
            </a:prstGeom>
            <a:noFill/>
            <a:ln>
              <a:noFill/>
            </a:ln>
          </p:spPr>
        </p:pic>
        <p:pic>
          <p:nvPicPr>
            <p:cNvPr id="1170" name="Shape 1170"/>
            <p:cNvPicPr preferRelativeResize="0"/>
            <p:nvPr/>
          </p:nvPicPr>
          <p:blipFill>
            <a:blip r:embed="rId22">
              <a:alphaModFix/>
            </a:blip>
            <a:stretch>
              <a:fillRect/>
            </a:stretch>
          </p:blipFill>
          <p:spPr>
            <a:xfrm>
              <a:off x="5388837" y="3039424"/>
              <a:ext cx="266900" cy="223200"/>
            </a:xfrm>
            <a:prstGeom prst="rect">
              <a:avLst/>
            </a:prstGeom>
            <a:noFill/>
            <a:ln>
              <a:noFill/>
            </a:ln>
          </p:spPr>
        </p:pic>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74"/>
        <p:cNvGrpSpPr/>
        <p:nvPr/>
      </p:nvGrpSpPr>
      <p:grpSpPr>
        <a:xfrm>
          <a:off x="0" y="0"/>
          <a:ext cx="0" cy="0"/>
          <a:chOff x="0" y="0"/>
          <a:chExt cx="0" cy="0"/>
        </a:xfrm>
      </p:grpSpPr>
      <p:sp>
        <p:nvSpPr>
          <p:cNvPr id="1175" name="Shape 1175"/>
          <p:cNvSpPr txBox="1">
            <a:spLocks noGrp="1"/>
          </p:cNvSpPr>
          <p:nvPr>
            <p:ph type="title"/>
          </p:nvPr>
        </p:nvSpPr>
        <p:spPr>
          <a:xfrm>
            <a:off x="141849" y="74000"/>
            <a:ext cx="8671200" cy="467600"/>
          </a:xfrm>
          <a:prstGeom prst="rect">
            <a:avLst/>
          </a:prstGeom>
        </p:spPr>
        <p:txBody>
          <a:bodyPr lIns="121900" tIns="121900" rIns="121900" bIns="121900" anchor="ctr" anchorCtr="0">
            <a:noAutofit/>
          </a:bodyPr>
          <a:lstStyle/>
          <a:p>
            <a:r>
              <a:rPr lang="en"/>
              <a:t>Routing layer for external accessibility</a:t>
            </a:r>
          </a:p>
        </p:txBody>
      </p:sp>
      <p:pic>
        <p:nvPicPr>
          <p:cNvPr id="1176" name="Shape 1176"/>
          <p:cNvPicPr preferRelativeResize="0"/>
          <p:nvPr/>
        </p:nvPicPr>
        <p:blipFill>
          <a:blip r:embed="rId3">
            <a:alphaModFix/>
          </a:blip>
          <a:stretch>
            <a:fillRect/>
          </a:stretch>
        </p:blipFill>
        <p:spPr>
          <a:xfrm>
            <a:off x="3493167" y="1334282"/>
            <a:ext cx="6481099" cy="3415265"/>
          </a:xfrm>
          <a:prstGeom prst="rect">
            <a:avLst/>
          </a:prstGeom>
          <a:noFill/>
          <a:ln>
            <a:noFill/>
          </a:ln>
        </p:spPr>
      </p:pic>
      <p:pic>
        <p:nvPicPr>
          <p:cNvPr id="1177" name="Shape 1177"/>
          <p:cNvPicPr preferRelativeResize="0"/>
          <p:nvPr/>
        </p:nvPicPr>
        <p:blipFill>
          <a:blip r:embed="rId4">
            <a:alphaModFix/>
          </a:blip>
          <a:stretch>
            <a:fillRect/>
          </a:stretch>
        </p:blipFill>
        <p:spPr>
          <a:xfrm>
            <a:off x="3493150" y="4828697"/>
            <a:ext cx="7577197" cy="569500"/>
          </a:xfrm>
          <a:prstGeom prst="rect">
            <a:avLst/>
          </a:prstGeom>
          <a:noFill/>
          <a:ln>
            <a:noFill/>
          </a:ln>
        </p:spPr>
      </p:pic>
      <p:pic>
        <p:nvPicPr>
          <p:cNvPr id="1178" name="Shape 1178"/>
          <p:cNvPicPr preferRelativeResize="0"/>
          <p:nvPr/>
        </p:nvPicPr>
        <p:blipFill rotWithShape="1">
          <a:blip r:embed="rId5">
            <a:alphaModFix/>
          </a:blip>
          <a:srcRect r="6085"/>
          <a:stretch/>
        </p:blipFill>
        <p:spPr>
          <a:xfrm>
            <a:off x="10072913" y="1334534"/>
            <a:ext cx="997419" cy="1668932"/>
          </a:xfrm>
          <a:prstGeom prst="rect">
            <a:avLst/>
          </a:prstGeom>
          <a:noFill/>
          <a:ln>
            <a:noFill/>
          </a:ln>
        </p:spPr>
      </p:pic>
      <p:pic>
        <p:nvPicPr>
          <p:cNvPr id="1179" name="Shape 1179"/>
          <p:cNvPicPr preferRelativeResize="0"/>
          <p:nvPr/>
        </p:nvPicPr>
        <p:blipFill rotWithShape="1">
          <a:blip r:embed="rId6">
            <a:alphaModFix/>
          </a:blip>
          <a:srcRect r="6085"/>
          <a:stretch/>
        </p:blipFill>
        <p:spPr>
          <a:xfrm>
            <a:off x="10072900" y="3053866"/>
            <a:ext cx="997432" cy="1682197"/>
          </a:xfrm>
          <a:prstGeom prst="rect">
            <a:avLst/>
          </a:prstGeom>
          <a:noFill/>
          <a:ln>
            <a:noFill/>
          </a:ln>
        </p:spPr>
      </p:pic>
      <p:pic>
        <p:nvPicPr>
          <p:cNvPr id="1180" name="Shape 1180"/>
          <p:cNvPicPr preferRelativeResize="0"/>
          <p:nvPr/>
        </p:nvPicPr>
        <p:blipFill>
          <a:blip r:embed="rId7">
            <a:alphaModFix/>
          </a:blip>
          <a:stretch>
            <a:fillRect/>
          </a:stretch>
        </p:blipFill>
        <p:spPr>
          <a:xfrm>
            <a:off x="3493167" y="541601"/>
            <a:ext cx="6481100" cy="713532"/>
          </a:xfrm>
          <a:prstGeom prst="rect">
            <a:avLst/>
          </a:prstGeom>
          <a:noFill/>
          <a:ln>
            <a:noFill/>
          </a:ln>
        </p:spPr>
      </p:pic>
      <p:pic>
        <p:nvPicPr>
          <p:cNvPr id="1181" name="Shape 1181"/>
          <p:cNvPicPr preferRelativeResize="0"/>
          <p:nvPr/>
        </p:nvPicPr>
        <p:blipFill>
          <a:blip r:embed="rId8">
            <a:alphaModFix/>
          </a:blip>
          <a:stretch>
            <a:fillRect/>
          </a:stretch>
        </p:blipFill>
        <p:spPr>
          <a:xfrm>
            <a:off x="3603437" y="1536897"/>
            <a:ext cx="1748039" cy="3120564"/>
          </a:xfrm>
          <a:prstGeom prst="rect">
            <a:avLst/>
          </a:prstGeom>
          <a:noFill/>
          <a:ln>
            <a:noFill/>
          </a:ln>
        </p:spPr>
      </p:pic>
      <p:pic>
        <p:nvPicPr>
          <p:cNvPr id="1182" name="Shape 1182"/>
          <p:cNvPicPr preferRelativeResize="0"/>
          <p:nvPr/>
        </p:nvPicPr>
        <p:blipFill>
          <a:blip r:embed="rId9">
            <a:alphaModFix/>
          </a:blip>
          <a:stretch>
            <a:fillRect/>
          </a:stretch>
        </p:blipFill>
        <p:spPr>
          <a:xfrm>
            <a:off x="3693417" y="2527685"/>
            <a:ext cx="1568079" cy="421900"/>
          </a:xfrm>
          <a:prstGeom prst="rect">
            <a:avLst/>
          </a:prstGeom>
          <a:noFill/>
          <a:ln>
            <a:noFill/>
          </a:ln>
        </p:spPr>
      </p:pic>
      <p:pic>
        <p:nvPicPr>
          <p:cNvPr id="1183" name="Shape 1183"/>
          <p:cNvPicPr preferRelativeResize="0"/>
          <p:nvPr/>
        </p:nvPicPr>
        <p:blipFill>
          <a:blip r:embed="rId10">
            <a:alphaModFix/>
          </a:blip>
          <a:stretch>
            <a:fillRect/>
          </a:stretch>
        </p:blipFill>
        <p:spPr>
          <a:xfrm>
            <a:off x="3693424" y="1977375"/>
            <a:ext cx="1568195" cy="421935"/>
          </a:xfrm>
          <a:prstGeom prst="rect">
            <a:avLst/>
          </a:prstGeom>
          <a:noFill/>
          <a:ln>
            <a:noFill/>
          </a:ln>
        </p:spPr>
      </p:pic>
      <p:pic>
        <p:nvPicPr>
          <p:cNvPr id="1184" name="Shape 1184"/>
          <p:cNvPicPr preferRelativeResize="0"/>
          <p:nvPr/>
        </p:nvPicPr>
        <p:blipFill>
          <a:blip r:embed="rId11">
            <a:alphaModFix/>
          </a:blip>
          <a:stretch>
            <a:fillRect/>
          </a:stretch>
        </p:blipFill>
        <p:spPr>
          <a:xfrm>
            <a:off x="3693425" y="3628106"/>
            <a:ext cx="1568185" cy="421933"/>
          </a:xfrm>
          <a:prstGeom prst="rect">
            <a:avLst/>
          </a:prstGeom>
          <a:noFill/>
          <a:ln>
            <a:noFill/>
          </a:ln>
        </p:spPr>
      </p:pic>
      <p:pic>
        <p:nvPicPr>
          <p:cNvPr id="1185" name="Shape 1185"/>
          <p:cNvPicPr preferRelativeResize="0"/>
          <p:nvPr/>
        </p:nvPicPr>
        <p:blipFill>
          <a:blip r:embed="rId12">
            <a:alphaModFix/>
          </a:blip>
          <a:stretch>
            <a:fillRect/>
          </a:stretch>
        </p:blipFill>
        <p:spPr>
          <a:xfrm>
            <a:off x="3693424" y="3077887"/>
            <a:ext cx="1568061" cy="421900"/>
          </a:xfrm>
          <a:prstGeom prst="rect">
            <a:avLst/>
          </a:prstGeom>
          <a:noFill/>
          <a:ln>
            <a:noFill/>
          </a:ln>
        </p:spPr>
      </p:pic>
      <p:grpSp>
        <p:nvGrpSpPr>
          <p:cNvPr id="1186" name="Shape 1186"/>
          <p:cNvGrpSpPr/>
          <p:nvPr/>
        </p:nvGrpSpPr>
        <p:grpSpPr>
          <a:xfrm>
            <a:off x="3493167" y="5477345"/>
            <a:ext cx="7577180" cy="833416"/>
            <a:chOff x="2619874" y="4085195"/>
            <a:chExt cx="5312100" cy="584279"/>
          </a:xfrm>
        </p:grpSpPr>
        <p:pic>
          <p:nvPicPr>
            <p:cNvPr id="1187" name="Shape 1187"/>
            <p:cNvPicPr preferRelativeResize="0"/>
            <p:nvPr/>
          </p:nvPicPr>
          <p:blipFill>
            <a:blip r:embed="rId13">
              <a:alphaModFix/>
            </a:blip>
            <a:stretch>
              <a:fillRect/>
            </a:stretch>
          </p:blipFill>
          <p:spPr>
            <a:xfrm>
              <a:off x="2619874" y="4085195"/>
              <a:ext cx="5312100" cy="584279"/>
            </a:xfrm>
            <a:prstGeom prst="rect">
              <a:avLst/>
            </a:prstGeom>
            <a:noFill/>
            <a:ln>
              <a:noFill/>
            </a:ln>
          </p:spPr>
        </p:pic>
        <p:pic>
          <p:nvPicPr>
            <p:cNvPr id="1188" name="Shape 1188"/>
            <p:cNvPicPr preferRelativeResize="0"/>
            <p:nvPr/>
          </p:nvPicPr>
          <p:blipFill>
            <a:blip r:embed="rId14">
              <a:alphaModFix/>
            </a:blip>
            <a:stretch>
              <a:fillRect/>
            </a:stretch>
          </p:blipFill>
          <p:spPr>
            <a:xfrm>
              <a:off x="3725891" y="4177718"/>
              <a:ext cx="3100059" cy="399250"/>
            </a:xfrm>
            <a:prstGeom prst="rect">
              <a:avLst/>
            </a:prstGeom>
            <a:noFill/>
            <a:ln>
              <a:noFill/>
            </a:ln>
          </p:spPr>
        </p:pic>
      </p:grpSp>
      <p:pic>
        <p:nvPicPr>
          <p:cNvPr id="1189" name="Shape 1189"/>
          <p:cNvPicPr preferRelativeResize="0"/>
          <p:nvPr/>
        </p:nvPicPr>
        <p:blipFill>
          <a:blip r:embed="rId15">
            <a:alphaModFix/>
          </a:blip>
          <a:stretch>
            <a:fillRect/>
          </a:stretch>
        </p:blipFill>
        <p:spPr>
          <a:xfrm>
            <a:off x="6997799" y="3133709"/>
            <a:ext cx="1318555" cy="1523664"/>
          </a:xfrm>
          <a:prstGeom prst="rect">
            <a:avLst/>
          </a:prstGeom>
          <a:noFill/>
          <a:ln>
            <a:noFill/>
          </a:ln>
        </p:spPr>
      </p:pic>
      <p:pic>
        <p:nvPicPr>
          <p:cNvPr id="1190" name="Shape 1190"/>
          <p:cNvPicPr preferRelativeResize="0"/>
          <p:nvPr/>
        </p:nvPicPr>
        <p:blipFill>
          <a:blip r:embed="rId15">
            <a:alphaModFix/>
          </a:blip>
          <a:stretch>
            <a:fillRect/>
          </a:stretch>
        </p:blipFill>
        <p:spPr>
          <a:xfrm>
            <a:off x="5483553" y="1536856"/>
            <a:ext cx="1318555" cy="1523664"/>
          </a:xfrm>
          <a:prstGeom prst="rect">
            <a:avLst/>
          </a:prstGeom>
          <a:noFill/>
          <a:ln>
            <a:noFill/>
          </a:ln>
        </p:spPr>
      </p:pic>
      <p:pic>
        <p:nvPicPr>
          <p:cNvPr id="1191" name="Shape 1191"/>
          <p:cNvPicPr preferRelativeResize="0"/>
          <p:nvPr/>
        </p:nvPicPr>
        <p:blipFill>
          <a:blip r:embed="rId15">
            <a:alphaModFix/>
          </a:blip>
          <a:stretch>
            <a:fillRect/>
          </a:stretch>
        </p:blipFill>
        <p:spPr>
          <a:xfrm>
            <a:off x="6997799" y="1529132"/>
            <a:ext cx="1318555" cy="1523664"/>
          </a:xfrm>
          <a:prstGeom prst="rect">
            <a:avLst/>
          </a:prstGeom>
          <a:noFill/>
          <a:ln>
            <a:noFill/>
          </a:ln>
        </p:spPr>
      </p:pic>
      <p:pic>
        <p:nvPicPr>
          <p:cNvPr id="1192" name="Shape 1192"/>
          <p:cNvPicPr preferRelativeResize="0"/>
          <p:nvPr/>
        </p:nvPicPr>
        <p:blipFill>
          <a:blip r:embed="rId15">
            <a:alphaModFix/>
          </a:blip>
          <a:stretch>
            <a:fillRect/>
          </a:stretch>
        </p:blipFill>
        <p:spPr>
          <a:xfrm>
            <a:off x="5483553" y="3141433"/>
            <a:ext cx="1318555" cy="1523664"/>
          </a:xfrm>
          <a:prstGeom prst="rect">
            <a:avLst/>
          </a:prstGeom>
          <a:noFill/>
          <a:ln>
            <a:noFill/>
          </a:ln>
        </p:spPr>
      </p:pic>
      <p:pic>
        <p:nvPicPr>
          <p:cNvPr id="1193" name="Shape 1193"/>
          <p:cNvPicPr preferRelativeResize="0"/>
          <p:nvPr/>
        </p:nvPicPr>
        <p:blipFill>
          <a:blip r:embed="rId15">
            <a:alphaModFix/>
          </a:blip>
          <a:stretch>
            <a:fillRect/>
          </a:stretch>
        </p:blipFill>
        <p:spPr>
          <a:xfrm>
            <a:off x="8512044" y="1529132"/>
            <a:ext cx="1318555" cy="1523664"/>
          </a:xfrm>
          <a:prstGeom prst="rect">
            <a:avLst/>
          </a:prstGeom>
          <a:noFill/>
          <a:ln>
            <a:noFill/>
          </a:ln>
        </p:spPr>
      </p:pic>
      <p:pic>
        <p:nvPicPr>
          <p:cNvPr id="1194" name="Shape 1194"/>
          <p:cNvPicPr preferRelativeResize="0"/>
          <p:nvPr/>
        </p:nvPicPr>
        <p:blipFill>
          <a:blip r:embed="rId16">
            <a:alphaModFix/>
          </a:blip>
          <a:stretch>
            <a:fillRect/>
          </a:stretch>
        </p:blipFill>
        <p:spPr>
          <a:xfrm>
            <a:off x="6170742" y="2324834"/>
            <a:ext cx="531367" cy="461463"/>
          </a:xfrm>
          <a:prstGeom prst="rect">
            <a:avLst/>
          </a:prstGeom>
          <a:noFill/>
          <a:ln>
            <a:noFill/>
          </a:ln>
        </p:spPr>
      </p:pic>
      <p:pic>
        <p:nvPicPr>
          <p:cNvPr id="1195" name="Shape 1195"/>
          <p:cNvPicPr preferRelativeResize="0"/>
          <p:nvPr/>
        </p:nvPicPr>
        <p:blipFill>
          <a:blip r:embed="rId17">
            <a:alphaModFix/>
          </a:blip>
          <a:stretch>
            <a:fillRect/>
          </a:stretch>
        </p:blipFill>
        <p:spPr>
          <a:xfrm>
            <a:off x="5567234" y="1804683"/>
            <a:ext cx="531367" cy="461427"/>
          </a:xfrm>
          <a:prstGeom prst="rect">
            <a:avLst/>
          </a:prstGeom>
          <a:noFill/>
          <a:ln>
            <a:noFill/>
          </a:ln>
        </p:spPr>
      </p:pic>
      <p:pic>
        <p:nvPicPr>
          <p:cNvPr id="1196" name="Shape 1196"/>
          <p:cNvPicPr preferRelativeResize="0"/>
          <p:nvPr/>
        </p:nvPicPr>
        <p:blipFill>
          <a:blip r:embed="rId16">
            <a:alphaModFix/>
          </a:blip>
          <a:stretch>
            <a:fillRect/>
          </a:stretch>
        </p:blipFill>
        <p:spPr>
          <a:xfrm>
            <a:off x="5567242" y="3400150"/>
            <a:ext cx="531367" cy="461463"/>
          </a:xfrm>
          <a:prstGeom prst="rect">
            <a:avLst/>
          </a:prstGeom>
          <a:noFill/>
          <a:ln>
            <a:noFill/>
          </a:ln>
        </p:spPr>
      </p:pic>
      <p:pic>
        <p:nvPicPr>
          <p:cNvPr id="1197" name="Shape 1197"/>
          <p:cNvPicPr preferRelativeResize="0"/>
          <p:nvPr/>
        </p:nvPicPr>
        <p:blipFill>
          <a:blip r:embed="rId17">
            <a:alphaModFix/>
          </a:blip>
          <a:stretch>
            <a:fillRect/>
          </a:stretch>
        </p:blipFill>
        <p:spPr>
          <a:xfrm>
            <a:off x="6170734" y="3901100"/>
            <a:ext cx="531367" cy="461427"/>
          </a:xfrm>
          <a:prstGeom prst="rect">
            <a:avLst/>
          </a:prstGeom>
          <a:noFill/>
          <a:ln>
            <a:noFill/>
          </a:ln>
        </p:spPr>
      </p:pic>
      <p:pic>
        <p:nvPicPr>
          <p:cNvPr id="1198" name="Shape 1198"/>
          <p:cNvPicPr preferRelativeResize="0"/>
          <p:nvPr/>
        </p:nvPicPr>
        <p:blipFill>
          <a:blip r:embed="rId16">
            <a:alphaModFix/>
          </a:blip>
          <a:stretch>
            <a:fillRect/>
          </a:stretch>
        </p:blipFill>
        <p:spPr>
          <a:xfrm>
            <a:off x="7085909" y="2315767"/>
            <a:ext cx="531367" cy="461463"/>
          </a:xfrm>
          <a:prstGeom prst="rect">
            <a:avLst/>
          </a:prstGeom>
          <a:noFill/>
          <a:ln>
            <a:noFill/>
          </a:ln>
        </p:spPr>
      </p:pic>
      <p:pic>
        <p:nvPicPr>
          <p:cNvPr id="1199" name="Shape 1199"/>
          <p:cNvPicPr preferRelativeResize="0"/>
          <p:nvPr/>
        </p:nvPicPr>
        <p:blipFill>
          <a:blip r:embed="rId17">
            <a:alphaModFix/>
          </a:blip>
          <a:stretch>
            <a:fillRect/>
          </a:stretch>
        </p:blipFill>
        <p:spPr>
          <a:xfrm>
            <a:off x="7085901" y="1815283"/>
            <a:ext cx="531367" cy="461427"/>
          </a:xfrm>
          <a:prstGeom prst="rect">
            <a:avLst/>
          </a:prstGeom>
          <a:noFill/>
          <a:ln>
            <a:noFill/>
          </a:ln>
        </p:spPr>
      </p:pic>
      <p:grpSp>
        <p:nvGrpSpPr>
          <p:cNvPr id="1200" name="Shape 1200"/>
          <p:cNvGrpSpPr/>
          <p:nvPr/>
        </p:nvGrpSpPr>
        <p:grpSpPr>
          <a:xfrm>
            <a:off x="5567233" y="2329200"/>
            <a:ext cx="531363" cy="467600"/>
            <a:chOff x="4175425" y="1746900"/>
            <a:chExt cx="398522" cy="350700"/>
          </a:xfrm>
        </p:grpSpPr>
        <p:pic>
          <p:nvPicPr>
            <p:cNvPr id="1201" name="Shape 1201"/>
            <p:cNvPicPr preferRelativeResize="0"/>
            <p:nvPr/>
          </p:nvPicPr>
          <p:blipFill>
            <a:blip r:embed="rId18">
              <a:alphaModFix/>
            </a:blip>
            <a:stretch>
              <a:fillRect/>
            </a:stretch>
          </p:blipFill>
          <p:spPr>
            <a:xfrm>
              <a:off x="4175425" y="1746900"/>
              <a:ext cx="398522" cy="350700"/>
            </a:xfrm>
            <a:prstGeom prst="rect">
              <a:avLst/>
            </a:prstGeom>
            <a:noFill/>
            <a:ln>
              <a:noFill/>
            </a:ln>
          </p:spPr>
        </p:pic>
        <p:pic>
          <p:nvPicPr>
            <p:cNvPr id="1202" name="Shape 1202"/>
            <p:cNvPicPr preferRelativeResize="0"/>
            <p:nvPr/>
          </p:nvPicPr>
          <p:blipFill>
            <a:blip r:embed="rId19">
              <a:alphaModFix/>
            </a:blip>
            <a:stretch>
              <a:fillRect/>
            </a:stretch>
          </p:blipFill>
          <p:spPr>
            <a:xfrm>
              <a:off x="4238825" y="1836306"/>
              <a:ext cx="271725" cy="218350"/>
            </a:xfrm>
            <a:prstGeom prst="rect">
              <a:avLst/>
            </a:prstGeom>
            <a:noFill/>
            <a:ln>
              <a:noFill/>
            </a:ln>
          </p:spPr>
        </p:pic>
      </p:grpSp>
      <p:grpSp>
        <p:nvGrpSpPr>
          <p:cNvPr id="1203" name="Shape 1203"/>
          <p:cNvGrpSpPr/>
          <p:nvPr/>
        </p:nvGrpSpPr>
        <p:grpSpPr>
          <a:xfrm>
            <a:off x="6175000" y="1806433"/>
            <a:ext cx="531363" cy="467600"/>
            <a:chOff x="4631250" y="1354825"/>
            <a:chExt cx="398522" cy="350700"/>
          </a:xfrm>
        </p:grpSpPr>
        <p:pic>
          <p:nvPicPr>
            <p:cNvPr id="1204" name="Shape 1204"/>
            <p:cNvPicPr preferRelativeResize="0"/>
            <p:nvPr/>
          </p:nvPicPr>
          <p:blipFill>
            <a:blip r:embed="rId18">
              <a:alphaModFix/>
            </a:blip>
            <a:stretch>
              <a:fillRect/>
            </a:stretch>
          </p:blipFill>
          <p:spPr>
            <a:xfrm>
              <a:off x="4631250" y="1354825"/>
              <a:ext cx="398522" cy="350700"/>
            </a:xfrm>
            <a:prstGeom prst="rect">
              <a:avLst/>
            </a:prstGeom>
            <a:noFill/>
            <a:ln>
              <a:noFill/>
            </a:ln>
          </p:spPr>
        </p:pic>
        <p:pic>
          <p:nvPicPr>
            <p:cNvPr id="1205" name="Shape 1205"/>
            <p:cNvPicPr preferRelativeResize="0"/>
            <p:nvPr/>
          </p:nvPicPr>
          <p:blipFill>
            <a:blip r:embed="rId19">
              <a:alphaModFix/>
            </a:blip>
            <a:stretch>
              <a:fillRect/>
            </a:stretch>
          </p:blipFill>
          <p:spPr>
            <a:xfrm>
              <a:off x="4694650" y="1452256"/>
              <a:ext cx="271725" cy="218350"/>
            </a:xfrm>
            <a:prstGeom prst="rect">
              <a:avLst/>
            </a:prstGeom>
            <a:noFill/>
            <a:ln>
              <a:noFill/>
            </a:ln>
          </p:spPr>
        </p:pic>
      </p:grpSp>
      <p:grpSp>
        <p:nvGrpSpPr>
          <p:cNvPr id="1206" name="Shape 1206"/>
          <p:cNvGrpSpPr/>
          <p:nvPr/>
        </p:nvGrpSpPr>
        <p:grpSpPr>
          <a:xfrm>
            <a:off x="9187967" y="2312700"/>
            <a:ext cx="531363" cy="467600"/>
            <a:chOff x="6890975" y="1734525"/>
            <a:chExt cx="398522" cy="350700"/>
          </a:xfrm>
        </p:grpSpPr>
        <p:pic>
          <p:nvPicPr>
            <p:cNvPr id="1207" name="Shape 1207"/>
            <p:cNvPicPr preferRelativeResize="0"/>
            <p:nvPr/>
          </p:nvPicPr>
          <p:blipFill>
            <a:blip r:embed="rId18">
              <a:alphaModFix/>
            </a:blip>
            <a:stretch>
              <a:fillRect/>
            </a:stretch>
          </p:blipFill>
          <p:spPr>
            <a:xfrm>
              <a:off x="6890975" y="1734525"/>
              <a:ext cx="398522" cy="350700"/>
            </a:xfrm>
            <a:prstGeom prst="rect">
              <a:avLst/>
            </a:prstGeom>
            <a:noFill/>
            <a:ln>
              <a:noFill/>
            </a:ln>
          </p:spPr>
        </p:pic>
        <p:pic>
          <p:nvPicPr>
            <p:cNvPr id="1208" name="Shape 1208"/>
            <p:cNvPicPr preferRelativeResize="0"/>
            <p:nvPr/>
          </p:nvPicPr>
          <p:blipFill>
            <a:blip r:embed="rId20">
              <a:alphaModFix/>
            </a:blip>
            <a:stretch>
              <a:fillRect/>
            </a:stretch>
          </p:blipFill>
          <p:spPr>
            <a:xfrm>
              <a:off x="6954375" y="1833011"/>
              <a:ext cx="271725" cy="223210"/>
            </a:xfrm>
            <a:prstGeom prst="rect">
              <a:avLst/>
            </a:prstGeom>
            <a:noFill/>
            <a:ln>
              <a:noFill/>
            </a:ln>
          </p:spPr>
        </p:pic>
      </p:grpSp>
      <p:grpSp>
        <p:nvGrpSpPr>
          <p:cNvPr id="1209" name="Shape 1209"/>
          <p:cNvGrpSpPr/>
          <p:nvPr/>
        </p:nvGrpSpPr>
        <p:grpSpPr>
          <a:xfrm>
            <a:off x="8580200" y="1801600"/>
            <a:ext cx="531363" cy="467600"/>
            <a:chOff x="6435150" y="1351200"/>
            <a:chExt cx="398522" cy="350700"/>
          </a:xfrm>
        </p:grpSpPr>
        <p:pic>
          <p:nvPicPr>
            <p:cNvPr id="1210" name="Shape 1210"/>
            <p:cNvPicPr preferRelativeResize="0"/>
            <p:nvPr/>
          </p:nvPicPr>
          <p:blipFill>
            <a:blip r:embed="rId18">
              <a:alphaModFix/>
            </a:blip>
            <a:stretch>
              <a:fillRect/>
            </a:stretch>
          </p:blipFill>
          <p:spPr>
            <a:xfrm>
              <a:off x="6435150" y="1351200"/>
              <a:ext cx="398522" cy="350700"/>
            </a:xfrm>
            <a:prstGeom prst="rect">
              <a:avLst/>
            </a:prstGeom>
            <a:noFill/>
            <a:ln>
              <a:noFill/>
            </a:ln>
          </p:spPr>
        </p:pic>
        <p:pic>
          <p:nvPicPr>
            <p:cNvPr id="1211" name="Shape 1211"/>
            <p:cNvPicPr preferRelativeResize="0"/>
            <p:nvPr/>
          </p:nvPicPr>
          <p:blipFill>
            <a:blip r:embed="rId21">
              <a:alphaModFix/>
            </a:blip>
            <a:stretch>
              <a:fillRect/>
            </a:stretch>
          </p:blipFill>
          <p:spPr>
            <a:xfrm>
              <a:off x="6500943" y="1442400"/>
              <a:ext cx="266925" cy="218393"/>
            </a:xfrm>
            <a:prstGeom prst="rect">
              <a:avLst/>
            </a:prstGeom>
            <a:noFill/>
            <a:ln>
              <a:noFill/>
            </a:ln>
          </p:spPr>
        </p:pic>
      </p:grpSp>
      <p:grpSp>
        <p:nvGrpSpPr>
          <p:cNvPr id="1212" name="Shape 1212"/>
          <p:cNvGrpSpPr/>
          <p:nvPr/>
        </p:nvGrpSpPr>
        <p:grpSpPr>
          <a:xfrm>
            <a:off x="8580200" y="2318533"/>
            <a:ext cx="531363" cy="467600"/>
            <a:chOff x="6435150" y="1738900"/>
            <a:chExt cx="398522" cy="350700"/>
          </a:xfrm>
        </p:grpSpPr>
        <p:pic>
          <p:nvPicPr>
            <p:cNvPr id="1213" name="Shape 1213"/>
            <p:cNvPicPr preferRelativeResize="0"/>
            <p:nvPr/>
          </p:nvPicPr>
          <p:blipFill>
            <a:blip r:embed="rId18">
              <a:alphaModFix/>
            </a:blip>
            <a:stretch>
              <a:fillRect/>
            </a:stretch>
          </p:blipFill>
          <p:spPr>
            <a:xfrm>
              <a:off x="6435150" y="1738900"/>
              <a:ext cx="398522" cy="350700"/>
            </a:xfrm>
            <a:prstGeom prst="rect">
              <a:avLst/>
            </a:prstGeom>
            <a:noFill/>
            <a:ln>
              <a:noFill/>
            </a:ln>
          </p:spPr>
        </p:pic>
        <p:pic>
          <p:nvPicPr>
            <p:cNvPr id="1214" name="Shape 1214"/>
            <p:cNvPicPr preferRelativeResize="0"/>
            <p:nvPr/>
          </p:nvPicPr>
          <p:blipFill>
            <a:blip r:embed="rId19">
              <a:alphaModFix/>
            </a:blip>
            <a:stretch>
              <a:fillRect/>
            </a:stretch>
          </p:blipFill>
          <p:spPr>
            <a:xfrm>
              <a:off x="6498537" y="1837631"/>
              <a:ext cx="271725" cy="218350"/>
            </a:xfrm>
            <a:prstGeom prst="rect">
              <a:avLst/>
            </a:prstGeom>
            <a:noFill/>
            <a:ln>
              <a:noFill/>
            </a:ln>
          </p:spPr>
        </p:pic>
      </p:grpSp>
      <p:grpSp>
        <p:nvGrpSpPr>
          <p:cNvPr id="1215" name="Shape 1215"/>
          <p:cNvGrpSpPr/>
          <p:nvPr/>
        </p:nvGrpSpPr>
        <p:grpSpPr>
          <a:xfrm>
            <a:off x="9187967" y="1795767"/>
            <a:ext cx="531363" cy="467600"/>
            <a:chOff x="6890975" y="1346825"/>
            <a:chExt cx="398522" cy="350700"/>
          </a:xfrm>
        </p:grpSpPr>
        <p:pic>
          <p:nvPicPr>
            <p:cNvPr id="1216" name="Shape 1216"/>
            <p:cNvPicPr preferRelativeResize="0"/>
            <p:nvPr/>
          </p:nvPicPr>
          <p:blipFill>
            <a:blip r:embed="rId18">
              <a:alphaModFix/>
            </a:blip>
            <a:stretch>
              <a:fillRect/>
            </a:stretch>
          </p:blipFill>
          <p:spPr>
            <a:xfrm>
              <a:off x="6890975" y="1346825"/>
              <a:ext cx="398522" cy="350700"/>
            </a:xfrm>
            <a:prstGeom prst="rect">
              <a:avLst/>
            </a:prstGeom>
            <a:noFill/>
            <a:ln>
              <a:noFill/>
            </a:ln>
          </p:spPr>
        </p:pic>
        <p:pic>
          <p:nvPicPr>
            <p:cNvPr id="1217" name="Shape 1217"/>
            <p:cNvPicPr preferRelativeResize="0"/>
            <p:nvPr/>
          </p:nvPicPr>
          <p:blipFill>
            <a:blip r:embed="rId19">
              <a:alphaModFix/>
            </a:blip>
            <a:stretch>
              <a:fillRect/>
            </a:stretch>
          </p:blipFill>
          <p:spPr>
            <a:xfrm>
              <a:off x="6954362" y="1442431"/>
              <a:ext cx="271725" cy="218350"/>
            </a:xfrm>
            <a:prstGeom prst="rect">
              <a:avLst/>
            </a:prstGeom>
            <a:noFill/>
            <a:ln>
              <a:noFill/>
            </a:ln>
          </p:spPr>
        </p:pic>
      </p:grpSp>
      <p:grpSp>
        <p:nvGrpSpPr>
          <p:cNvPr id="1218" name="Shape 1218"/>
          <p:cNvGrpSpPr/>
          <p:nvPr/>
        </p:nvGrpSpPr>
        <p:grpSpPr>
          <a:xfrm>
            <a:off x="8512044" y="3133709"/>
            <a:ext cx="1318555" cy="1523664"/>
            <a:chOff x="6384033" y="2350282"/>
            <a:chExt cx="988916" cy="1142748"/>
          </a:xfrm>
        </p:grpSpPr>
        <p:pic>
          <p:nvPicPr>
            <p:cNvPr id="1219" name="Shape 1219"/>
            <p:cNvPicPr preferRelativeResize="0"/>
            <p:nvPr/>
          </p:nvPicPr>
          <p:blipFill>
            <a:blip r:embed="rId15">
              <a:alphaModFix/>
            </a:blip>
            <a:stretch>
              <a:fillRect/>
            </a:stretch>
          </p:blipFill>
          <p:spPr>
            <a:xfrm>
              <a:off x="6384033" y="2350282"/>
              <a:ext cx="988916" cy="1142748"/>
            </a:xfrm>
            <a:prstGeom prst="rect">
              <a:avLst/>
            </a:prstGeom>
            <a:noFill/>
            <a:ln>
              <a:noFill/>
            </a:ln>
          </p:spPr>
        </p:pic>
        <p:pic>
          <p:nvPicPr>
            <p:cNvPr id="1220" name="Shape 1220"/>
            <p:cNvPicPr preferRelativeResize="0"/>
            <p:nvPr/>
          </p:nvPicPr>
          <p:blipFill>
            <a:blip r:embed="rId18">
              <a:alphaModFix/>
            </a:blip>
            <a:stretch>
              <a:fillRect/>
            </a:stretch>
          </p:blipFill>
          <p:spPr>
            <a:xfrm>
              <a:off x="6452325" y="2564550"/>
              <a:ext cx="398522" cy="350700"/>
            </a:xfrm>
            <a:prstGeom prst="rect">
              <a:avLst/>
            </a:prstGeom>
            <a:noFill/>
            <a:ln>
              <a:noFill/>
            </a:ln>
          </p:spPr>
        </p:pic>
        <p:pic>
          <p:nvPicPr>
            <p:cNvPr id="1221" name="Shape 1221"/>
            <p:cNvPicPr preferRelativeResize="0"/>
            <p:nvPr/>
          </p:nvPicPr>
          <p:blipFill>
            <a:blip r:embed="rId18">
              <a:alphaModFix/>
            </a:blip>
            <a:stretch>
              <a:fillRect/>
            </a:stretch>
          </p:blipFill>
          <p:spPr>
            <a:xfrm>
              <a:off x="6452325" y="2952250"/>
              <a:ext cx="398522" cy="350700"/>
            </a:xfrm>
            <a:prstGeom prst="rect">
              <a:avLst/>
            </a:prstGeom>
            <a:noFill/>
            <a:ln>
              <a:noFill/>
            </a:ln>
          </p:spPr>
        </p:pic>
        <p:pic>
          <p:nvPicPr>
            <p:cNvPr id="1222" name="Shape 1222"/>
            <p:cNvPicPr preferRelativeResize="0"/>
            <p:nvPr/>
          </p:nvPicPr>
          <p:blipFill>
            <a:blip r:embed="rId18">
              <a:alphaModFix/>
            </a:blip>
            <a:stretch>
              <a:fillRect/>
            </a:stretch>
          </p:blipFill>
          <p:spPr>
            <a:xfrm>
              <a:off x="6908150" y="2560175"/>
              <a:ext cx="398522" cy="350700"/>
            </a:xfrm>
            <a:prstGeom prst="rect">
              <a:avLst/>
            </a:prstGeom>
            <a:noFill/>
            <a:ln>
              <a:noFill/>
            </a:ln>
          </p:spPr>
        </p:pic>
        <p:pic>
          <p:nvPicPr>
            <p:cNvPr id="1223" name="Shape 1223"/>
            <p:cNvPicPr preferRelativeResize="0"/>
            <p:nvPr/>
          </p:nvPicPr>
          <p:blipFill>
            <a:blip r:embed="rId18">
              <a:alphaModFix/>
            </a:blip>
            <a:stretch>
              <a:fillRect/>
            </a:stretch>
          </p:blipFill>
          <p:spPr>
            <a:xfrm>
              <a:off x="6908150" y="2947875"/>
              <a:ext cx="398522" cy="350700"/>
            </a:xfrm>
            <a:prstGeom prst="rect">
              <a:avLst/>
            </a:prstGeom>
            <a:noFill/>
            <a:ln>
              <a:noFill/>
            </a:ln>
          </p:spPr>
        </p:pic>
        <p:pic>
          <p:nvPicPr>
            <p:cNvPr id="1224" name="Shape 1224"/>
            <p:cNvPicPr preferRelativeResize="0"/>
            <p:nvPr/>
          </p:nvPicPr>
          <p:blipFill>
            <a:blip r:embed="rId19">
              <a:alphaModFix/>
            </a:blip>
            <a:stretch>
              <a:fillRect/>
            </a:stretch>
          </p:blipFill>
          <p:spPr>
            <a:xfrm>
              <a:off x="6507787" y="2654156"/>
              <a:ext cx="271725" cy="218350"/>
            </a:xfrm>
            <a:prstGeom prst="rect">
              <a:avLst/>
            </a:prstGeom>
            <a:noFill/>
            <a:ln>
              <a:noFill/>
            </a:ln>
          </p:spPr>
        </p:pic>
        <p:pic>
          <p:nvPicPr>
            <p:cNvPr id="1225" name="Shape 1225"/>
            <p:cNvPicPr preferRelativeResize="0"/>
            <p:nvPr/>
          </p:nvPicPr>
          <p:blipFill>
            <a:blip r:embed="rId19">
              <a:alphaModFix/>
            </a:blip>
            <a:stretch>
              <a:fillRect/>
            </a:stretch>
          </p:blipFill>
          <p:spPr>
            <a:xfrm>
              <a:off x="6971537" y="2654156"/>
              <a:ext cx="271725" cy="218350"/>
            </a:xfrm>
            <a:prstGeom prst="rect">
              <a:avLst/>
            </a:prstGeom>
            <a:noFill/>
            <a:ln>
              <a:noFill/>
            </a:ln>
          </p:spPr>
        </p:pic>
        <p:pic>
          <p:nvPicPr>
            <p:cNvPr id="1226" name="Shape 1226"/>
            <p:cNvPicPr preferRelativeResize="0"/>
            <p:nvPr/>
          </p:nvPicPr>
          <p:blipFill>
            <a:blip r:embed="rId21">
              <a:alphaModFix/>
            </a:blip>
            <a:stretch>
              <a:fillRect/>
            </a:stretch>
          </p:blipFill>
          <p:spPr>
            <a:xfrm>
              <a:off x="6513393" y="3046650"/>
              <a:ext cx="266925" cy="218393"/>
            </a:xfrm>
            <a:prstGeom prst="rect">
              <a:avLst/>
            </a:prstGeom>
            <a:noFill/>
            <a:ln>
              <a:noFill/>
            </a:ln>
          </p:spPr>
        </p:pic>
        <p:pic>
          <p:nvPicPr>
            <p:cNvPr id="1227" name="Shape 1227"/>
            <p:cNvPicPr preferRelativeResize="0"/>
            <p:nvPr/>
          </p:nvPicPr>
          <p:blipFill>
            <a:blip r:embed="rId20">
              <a:alphaModFix/>
            </a:blip>
            <a:stretch>
              <a:fillRect/>
            </a:stretch>
          </p:blipFill>
          <p:spPr>
            <a:xfrm>
              <a:off x="6971550" y="3044248"/>
              <a:ext cx="271725" cy="223210"/>
            </a:xfrm>
            <a:prstGeom prst="rect">
              <a:avLst/>
            </a:prstGeom>
            <a:noFill/>
            <a:ln>
              <a:noFill/>
            </a:ln>
          </p:spPr>
        </p:pic>
      </p:grpSp>
      <p:grpSp>
        <p:nvGrpSpPr>
          <p:cNvPr id="1228" name="Shape 1228"/>
          <p:cNvGrpSpPr/>
          <p:nvPr/>
        </p:nvGrpSpPr>
        <p:grpSpPr>
          <a:xfrm>
            <a:off x="7700867" y="1812200"/>
            <a:ext cx="531363" cy="467600"/>
            <a:chOff x="4175425" y="1746900"/>
            <a:chExt cx="398522" cy="350700"/>
          </a:xfrm>
        </p:grpSpPr>
        <p:pic>
          <p:nvPicPr>
            <p:cNvPr id="1229" name="Shape 1229"/>
            <p:cNvPicPr preferRelativeResize="0"/>
            <p:nvPr/>
          </p:nvPicPr>
          <p:blipFill>
            <a:blip r:embed="rId18">
              <a:alphaModFix/>
            </a:blip>
            <a:stretch>
              <a:fillRect/>
            </a:stretch>
          </p:blipFill>
          <p:spPr>
            <a:xfrm>
              <a:off x="4175425" y="1746900"/>
              <a:ext cx="398522" cy="350700"/>
            </a:xfrm>
            <a:prstGeom prst="rect">
              <a:avLst/>
            </a:prstGeom>
            <a:noFill/>
            <a:ln>
              <a:noFill/>
            </a:ln>
          </p:spPr>
        </p:pic>
        <p:pic>
          <p:nvPicPr>
            <p:cNvPr id="1230" name="Shape 1230"/>
            <p:cNvPicPr preferRelativeResize="0"/>
            <p:nvPr/>
          </p:nvPicPr>
          <p:blipFill>
            <a:blip r:embed="rId19">
              <a:alphaModFix/>
            </a:blip>
            <a:stretch>
              <a:fillRect/>
            </a:stretch>
          </p:blipFill>
          <p:spPr>
            <a:xfrm>
              <a:off x="4238825" y="1836306"/>
              <a:ext cx="271725" cy="218350"/>
            </a:xfrm>
            <a:prstGeom prst="rect">
              <a:avLst/>
            </a:prstGeom>
            <a:noFill/>
            <a:ln>
              <a:noFill/>
            </a:ln>
          </p:spPr>
        </p:pic>
      </p:grpSp>
      <p:grpSp>
        <p:nvGrpSpPr>
          <p:cNvPr id="1231" name="Shape 1231"/>
          <p:cNvGrpSpPr/>
          <p:nvPr/>
        </p:nvGrpSpPr>
        <p:grpSpPr>
          <a:xfrm>
            <a:off x="7700867" y="2329200"/>
            <a:ext cx="531363" cy="467600"/>
            <a:chOff x="4175425" y="1746900"/>
            <a:chExt cx="398522" cy="350700"/>
          </a:xfrm>
        </p:grpSpPr>
        <p:pic>
          <p:nvPicPr>
            <p:cNvPr id="1232" name="Shape 1232"/>
            <p:cNvPicPr preferRelativeResize="0"/>
            <p:nvPr/>
          </p:nvPicPr>
          <p:blipFill>
            <a:blip r:embed="rId18">
              <a:alphaModFix/>
            </a:blip>
            <a:stretch>
              <a:fillRect/>
            </a:stretch>
          </p:blipFill>
          <p:spPr>
            <a:xfrm>
              <a:off x="4175425" y="1746900"/>
              <a:ext cx="398522" cy="350700"/>
            </a:xfrm>
            <a:prstGeom prst="rect">
              <a:avLst/>
            </a:prstGeom>
            <a:noFill/>
            <a:ln>
              <a:noFill/>
            </a:ln>
          </p:spPr>
        </p:pic>
        <p:pic>
          <p:nvPicPr>
            <p:cNvPr id="1233" name="Shape 1233"/>
            <p:cNvPicPr preferRelativeResize="0"/>
            <p:nvPr/>
          </p:nvPicPr>
          <p:blipFill>
            <a:blip r:embed="rId19">
              <a:alphaModFix/>
            </a:blip>
            <a:stretch>
              <a:fillRect/>
            </a:stretch>
          </p:blipFill>
          <p:spPr>
            <a:xfrm>
              <a:off x="4238825" y="1836306"/>
              <a:ext cx="271725" cy="218350"/>
            </a:xfrm>
            <a:prstGeom prst="rect">
              <a:avLst/>
            </a:prstGeom>
            <a:noFill/>
            <a:ln>
              <a:noFill/>
            </a:ln>
          </p:spPr>
        </p:pic>
      </p:grpSp>
      <p:grpSp>
        <p:nvGrpSpPr>
          <p:cNvPr id="1234" name="Shape 1234"/>
          <p:cNvGrpSpPr/>
          <p:nvPr/>
        </p:nvGrpSpPr>
        <p:grpSpPr>
          <a:xfrm>
            <a:off x="6175000" y="3397083"/>
            <a:ext cx="531363" cy="467600"/>
            <a:chOff x="4631250" y="1354825"/>
            <a:chExt cx="398522" cy="350700"/>
          </a:xfrm>
        </p:grpSpPr>
        <p:pic>
          <p:nvPicPr>
            <p:cNvPr id="1235" name="Shape 1235"/>
            <p:cNvPicPr preferRelativeResize="0"/>
            <p:nvPr/>
          </p:nvPicPr>
          <p:blipFill>
            <a:blip r:embed="rId18">
              <a:alphaModFix/>
            </a:blip>
            <a:stretch>
              <a:fillRect/>
            </a:stretch>
          </p:blipFill>
          <p:spPr>
            <a:xfrm>
              <a:off x="4631250" y="1354825"/>
              <a:ext cx="398522" cy="350700"/>
            </a:xfrm>
            <a:prstGeom prst="rect">
              <a:avLst/>
            </a:prstGeom>
            <a:noFill/>
            <a:ln>
              <a:noFill/>
            </a:ln>
          </p:spPr>
        </p:pic>
        <p:pic>
          <p:nvPicPr>
            <p:cNvPr id="1236" name="Shape 1236"/>
            <p:cNvPicPr preferRelativeResize="0"/>
            <p:nvPr/>
          </p:nvPicPr>
          <p:blipFill>
            <a:blip r:embed="rId19">
              <a:alphaModFix/>
            </a:blip>
            <a:stretch>
              <a:fillRect/>
            </a:stretch>
          </p:blipFill>
          <p:spPr>
            <a:xfrm>
              <a:off x="4694650" y="1452256"/>
              <a:ext cx="271725" cy="218350"/>
            </a:xfrm>
            <a:prstGeom prst="rect">
              <a:avLst/>
            </a:prstGeom>
            <a:noFill/>
            <a:ln>
              <a:noFill/>
            </a:ln>
          </p:spPr>
        </p:pic>
      </p:grpSp>
      <p:grpSp>
        <p:nvGrpSpPr>
          <p:cNvPr id="1237" name="Shape 1237"/>
          <p:cNvGrpSpPr/>
          <p:nvPr/>
        </p:nvGrpSpPr>
        <p:grpSpPr>
          <a:xfrm>
            <a:off x="5567233" y="3903267"/>
            <a:ext cx="531363" cy="467600"/>
            <a:chOff x="4175425" y="1746900"/>
            <a:chExt cx="398522" cy="350700"/>
          </a:xfrm>
        </p:grpSpPr>
        <p:pic>
          <p:nvPicPr>
            <p:cNvPr id="1238" name="Shape 1238"/>
            <p:cNvPicPr preferRelativeResize="0"/>
            <p:nvPr/>
          </p:nvPicPr>
          <p:blipFill>
            <a:blip r:embed="rId18">
              <a:alphaModFix/>
            </a:blip>
            <a:stretch>
              <a:fillRect/>
            </a:stretch>
          </p:blipFill>
          <p:spPr>
            <a:xfrm>
              <a:off x="4175425" y="1746900"/>
              <a:ext cx="398522" cy="350700"/>
            </a:xfrm>
            <a:prstGeom prst="rect">
              <a:avLst/>
            </a:prstGeom>
            <a:noFill/>
            <a:ln>
              <a:noFill/>
            </a:ln>
          </p:spPr>
        </p:pic>
        <p:pic>
          <p:nvPicPr>
            <p:cNvPr id="1239" name="Shape 1239"/>
            <p:cNvPicPr preferRelativeResize="0"/>
            <p:nvPr/>
          </p:nvPicPr>
          <p:blipFill>
            <a:blip r:embed="rId19">
              <a:alphaModFix/>
            </a:blip>
            <a:stretch>
              <a:fillRect/>
            </a:stretch>
          </p:blipFill>
          <p:spPr>
            <a:xfrm>
              <a:off x="4238825" y="1836306"/>
              <a:ext cx="271725" cy="218350"/>
            </a:xfrm>
            <a:prstGeom prst="rect">
              <a:avLst/>
            </a:prstGeom>
            <a:noFill/>
            <a:ln>
              <a:noFill/>
            </a:ln>
          </p:spPr>
        </p:pic>
      </p:grpSp>
      <p:grpSp>
        <p:nvGrpSpPr>
          <p:cNvPr id="1240" name="Shape 1240"/>
          <p:cNvGrpSpPr/>
          <p:nvPr/>
        </p:nvGrpSpPr>
        <p:grpSpPr>
          <a:xfrm>
            <a:off x="7097368" y="3406101"/>
            <a:ext cx="1139129" cy="990367"/>
            <a:chOff x="5323025" y="2554575"/>
            <a:chExt cx="854347" cy="742775"/>
          </a:xfrm>
        </p:grpSpPr>
        <p:pic>
          <p:nvPicPr>
            <p:cNvPr id="1241" name="Shape 1241"/>
            <p:cNvPicPr preferRelativeResize="0"/>
            <p:nvPr/>
          </p:nvPicPr>
          <p:blipFill>
            <a:blip r:embed="rId18">
              <a:alphaModFix/>
            </a:blip>
            <a:stretch>
              <a:fillRect/>
            </a:stretch>
          </p:blipFill>
          <p:spPr>
            <a:xfrm>
              <a:off x="5323025" y="2558950"/>
              <a:ext cx="398522" cy="350700"/>
            </a:xfrm>
            <a:prstGeom prst="rect">
              <a:avLst/>
            </a:prstGeom>
            <a:noFill/>
            <a:ln>
              <a:noFill/>
            </a:ln>
          </p:spPr>
        </p:pic>
        <p:pic>
          <p:nvPicPr>
            <p:cNvPr id="1242" name="Shape 1242"/>
            <p:cNvPicPr preferRelativeResize="0"/>
            <p:nvPr/>
          </p:nvPicPr>
          <p:blipFill>
            <a:blip r:embed="rId18">
              <a:alphaModFix/>
            </a:blip>
            <a:stretch>
              <a:fillRect/>
            </a:stretch>
          </p:blipFill>
          <p:spPr>
            <a:xfrm>
              <a:off x="5323025" y="2946650"/>
              <a:ext cx="398522" cy="350700"/>
            </a:xfrm>
            <a:prstGeom prst="rect">
              <a:avLst/>
            </a:prstGeom>
            <a:noFill/>
            <a:ln>
              <a:noFill/>
            </a:ln>
          </p:spPr>
        </p:pic>
        <p:pic>
          <p:nvPicPr>
            <p:cNvPr id="1243" name="Shape 1243"/>
            <p:cNvPicPr preferRelativeResize="0"/>
            <p:nvPr/>
          </p:nvPicPr>
          <p:blipFill>
            <a:blip r:embed="rId18">
              <a:alphaModFix/>
            </a:blip>
            <a:stretch>
              <a:fillRect/>
            </a:stretch>
          </p:blipFill>
          <p:spPr>
            <a:xfrm>
              <a:off x="5778850" y="2554575"/>
              <a:ext cx="398522" cy="350700"/>
            </a:xfrm>
            <a:prstGeom prst="rect">
              <a:avLst/>
            </a:prstGeom>
            <a:noFill/>
            <a:ln>
              <a:noFill/>
            </a:ln>
          </p:spPr>
        </p:pic>
        <p:pic>
          <p:nvPicPr>
            <p:cNvPr id="1244" name="Shape 1244"/>
            <p:cNvPicPr preferRelativeResize="0"/>
            <p:nvPr/>
          </p:nvPicPr>
          <p:blipFill>
            <a:blip r:embed="rId18">
              <a:alphaModFix/>
            </a:blip>
            <a:stretch>
              <a:fillRect/>
            </a:stretch>
          </p:blipFill>
          <p:spPr>
            <a:xfrm>
              <a:off x="5778850" y="2942275"/>
              <a:ext cx="398522" cy="350700"/>
            </a:xfrm>
            <a:prstGeom prst="rect">
              <a:avLst/>
            </a:prstGeom>
            <a:noFill/>
            <a:ln>
              <a:noFill/>
            </a:ln>
          </p:spPr>
        </p:pic>
        <p:pic>
          <p:nvPicPr>
            <p:cNvPr id="1245" name="Shape 1245"/>
            <p:cNvPicPr preferRelativeResize="0"/>
            <p:nvPr/>
          </p:nvPicPr>
          <p:blipFill>
            <a:blip r:embed="rId19">
              <a:alphaModFix/>
            </a:blip>
            <a:stretch>
              <a:fillRect/>
            </a:stretch>
          </p:blipFill>
          <p:spPr>
            <a:xfrm>
              <a:off x="5386425" y="2654156"/>
              <a:ext cx="271725" cy="218350"/>
            </a:xfrm>
            <a:prstGeom prst="rect">
              <a:avLst/>
            </a:prstGeom>
            <a:noFill/>
            <a:ln>
              <a:noFill/>
            </a:ln>
          </p:spPr>
        </p:pic>
        <p:pic>
          <p:nvPicPr>
            <p:cNvPr id="1246" name="Shape 1246"/>
            <p:cNvPicPr preferRelativeResize="0"/>
            <p:nvPr/>
          </p:nvPicPr>
          <p:blipFill>
            <a:blip r:embed="rId19">
              <a:alphaModFix/>
            </a:blip>
            <a:stretch>
              <a:fillRect/>
            </a:stretch>
          </p:blipFill>
          <p:spPr>
            <a:xfrm>
              <a:off x="5842250" y="2654156"/>
              <a:ext cx="271725" cy="218350"/>
            </a:xfrm>
            <a:prstGeom prst="rect">
              <a:avLst/>
            </a:prstGeom>
            <a:noFill/>
            <a:ln>
              <a:noFill/>
            </a:ln>
          </p:spPr>
        </p:pic>
        <p:pic>
          <p:nvPicPr>
            <p:cNvPr id="1247" name="Shape 1247"/>
            <p:cNvPicPr preferRelativeResize="0"/>
            <p:nvPr/>
          </p:nvPicPr>
          <p:blipFill>
            <a:blip r:embed="rId22">
              <a:alphaModFix/>
            </a:blip>
            <a:stretch>
              <a:fillRect/>
            </a:stretch>
          </p:blipFill>
          <p:spPr>
            <a:xfrm>
              <a:off x="5842253" y="3031962"/>
              <a:ext cx="271721" cy="223200"/>
            </a:xfrm>
            <a:prstGeom prst="rect">
              <a:avLst/>
            </a:prstGeom>
            <a:noFill/>
            <a:ln>
              <a:noFill/>
            </a:ln>
          </p:spPr>
        </p:pic>
        <p:pic>
          <p:nvPicPr>
            <p:cNvPr id="1248" name="Shape 1248"/>
            <p:cNvPicPr preferRelativeResize="0"/>
            <p:nvPr/>
          </p:nvPicPr>
          <p:blipFill>
            <a:blip r:embed="rId23">
              <a:alphaModFix/>
            </a:blip>
            <a:stretch>
              <a:fillRect/>
            </a:stretch>
          </p:blipFill>
          <p:spPr>
            <a:xfrm>
              <a:off x="5388837" y="3039424"/>
              <a:ext cx="266900" cy="223200"/>
            </a:xfrm>
            <a:prstGeom prst="rect">
              <a:avLst/>
            </a:prstGeom>
            <a:noFill/>
            <a:ln>
              <a:noFill/>
            </a:ln>
          </p:spPr>
        </p:pic>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52"/>
        <p:cNvGrpSpPr/>
        <p:nvPr/>
      </p:nvGrpSpPr>
      <p:grpSpPr>
        <a:xfrm>
          <a:off x="0" y="0"/>
          <a:ext cx="0" cy="0"/>
          <a:chOff x="0" y="0"/>
          <a:chExt cx="0" cy="0"/>
        </a:xfrm>
      </p:grpSpPr>
      <p:sp>
        <p:nvSpPr>
          <p:cNvPr id="1253" name="Shape 1253"/>
          <p:cNvSpPr txBox="1">
            <a:spLocks noGrp="1"/>
          </p:cNvSpPr>
          <p:nvPr>
            <p:ph type="title"/>
          </p:nvPr>
        </p:nvSpPr>
        <p:spPr>
          <a:xfrm>
            <a:off x="137767" y="46200"/>
            <a:ext cx="8819600" cy="467600"/>
          </a:xfrm>
          <a:prstGeom prst="rect">
            <a:avLst/>
          </a:prstGeom>
        </p:spPr>
        <p:txBody>
          <a:bodyPr lIns="121900" tIns="121900" rIns="121900" bIns="121900" anchor="ctr" anchorCtr="0">
            <a:noAutofit/>
          </a:bodyPr>
          <a:lstStyle/>
          <a:p>
            <a:r>
              <a:rPr lang="en"/>
              <a:t>Access via Web UI, CLI, IDE, API</a:t>
            </a:r>
          </a:p>
        </p:txBody>
      </p:sp>
      <p:pic>
        <p:nvPicPr>
          <p:cNvPr id="1254" name="Shape 1254"/>
          <p:cNvPicPr preferRelativeResize="0"/>
          <p:nvPr/>
        </p:nvPicPr>
        <p:blipFill>
          <a:blip r:embed="rId3">
            <a:alphaModFix/>
          </a:blip>
          <a:stretch>
            <a:fillRect/>
          </a:stretch>
        </p:blipFill>
        <p:spPr>
          <a:xfrm>
            <a:off x="3493167" y="1334282"/>
            <a:ext cx="6481099" cy="3415265"/>
          </a:xfrm>
          <a:prstGeom prst="rect">
            <a:avLst/>
          </a:prstGeom>
          <a:noFill/>
          <a:ln>
            <a:noFill/>
          </a:ln>
        </p:spPr>
      </p:pic>
      <p:pic>
        <p:nvPicPr>
          <p:cNvPr id="1255" name="Shape 1255"/>
          <p:cNvPicPr preferRelativeResize="0"/>
          <p:nvPr/>
        </p:nvPicPr>
        <p:blipFill>
          <a:blip r:embed="rId4">
            <a:alphaModFix/>
          </a:blip>
          <a:stretch>
            <a:fillRect/>
          </a:stretch>
        </p:blipFill>
        <p:spPr>
          <a:xfrm>
            <a:off x="3493150" y="4828697"/>
            <a:ext cx="7577197" cy="569500"/>
          </a:xfrm>
          <a:prstGeom prst="rect">
            <a:avLst/>
          </a:prstGeom>
          <a:noFill/>
          <a:ln>
            <a:noFill/>
          </a:ln>
        </p:spPr>
      </p:pic>
      <p:pic>
        <p:nvPicPr>
          <p:cNvPr id="1256" name="Shape 1256"/>
          <p:cNvPicPr preferRelativeResize="0"/>
          <p:nvPr/>
        </p:nvPicPr>
        <p:blipFill rotWithShape="1">
          <a:blip r:embed="rId5">
            <a:alphaModFix/>
          </a:blip>
          <a:srcRect r="6085"/>
          <a:stretch/>
        </p:blipFill>
        <p:spPr>
          <a:xfrm>
            <a:off x="10072913" y="1334534"/>
            <a:ext cx="997419" cy="1668932"/>
          </a:xfrm>
          <a:prstGeom prst="rect">
            <a:avLst/>
          </a:prstGeom>
          <a:noFill/>
          <a:ln>
            <a:noFill/>
          </a:ln>
        </p:spPr>
      </p:pic>
      <p:pic>
        <p:nvPicPr>
          <p:cNvPr id="1257" name="Shape 1257"/>
          <p:cNvPicPr preferRelativeResize="0"/>
          <p:nvPr/>
        </p:nvPicPr>
        <p:blipFill rotWithShape="1">
          <a:blip r:embed="rId6">
            <a:alphaModFix/>
          </a:blip>
          <a:srcRect r="6085"/>
          <a:stretch/>
        </p:blipFill>
        <p:spPr>
          <a:xfrm>
            <a:off x="10072900" y="3053866"/>
            <a:ext cx="997432" cy="1682197"/>
          </a:xfrm>
          <a:prstGeom prst="rect">
            <a:avLst/>
          </a:prstGeom>
          <a:noFill/>
          <a:ln>
            <a:noFill/>
          </a:ln>
        </p:spPr>
      </p:pic>
      <p:pic>
        <p:nvPicPr>
          <p:cNvPr id="1258" name="Shape 1258"/>
          <p:cNvPicPr preferRelativeResize="0"/>
          <p:nvPr/>
        </p:nvPicPr>
        <p:blipFill>
          <a:blip r:embed="rId7">
            <a:alphaModFix/>
          </a:blip>
          <a:stretch>
            <a:fillRect/>
          </a:stretch>
        </p:blipFill>
        <p:spPr>
          <a:xfrm>
            <a:off x="3493167" y="541601"/>
            <a:ext cx="6481100" cy="713532"/>
          </a:xfrm>
          <a:prstGeom prst="rect">
            <a:avLst/>
          </a:prstGeom>
          <a:noFill/>
          <a:ln>
            <a:noFill/>
          </a:ln>
        </p:spPr>
      </p:pic>
      <p:pic>
        <p:nvPicPr>
          <p:cNvPr id="1259" name="Shape 1259"/>
          <p:cNvPicPr preferRelativeResize="0"/>
          <p:nvPr/>
        </p:nvPicPr>
        <p:blipFill>
          <a:blip r:embed="rId8">
            <a:alphaModFix/>
          </a:blip>
          <a:stretch>
            <a:fillRect/>
          </a:stretch>
        </p:blipFill>
        <p:spPr>
          <a:xfrm>
            <a:off x="238334" y="946958"/>
            <a:ext cx="821665" cy="1128199"/>
          </a:xfrm>
          <a:prstGeom prst="rect">
            <a:avLst/>
          </a:prstGeom>
          <a:noFill/>
          <a:ln>
            <a:noFill/>
          </a:ln>
        </p:spPr>
      </p:pic>
      <p:pic>
        <p:nvPicPr>
          <p:cNvPr id="1260" name="Shape 1260"/>
          <p:cNvPicPr preferRelativeResize="0"/>
          <p:nvPr/>
        </p:nvPicPr>
        <p:blipFill>
          <a:blip r:embed="rId9">
            <a:alphaModFix/>
          </a:blip>
          <a:stretch>
            <a:fillRect/>
          </a:stretch>
        </p:blipFill>
        <p:spPr>
          <a:xfrm>
            <a:off x="128483" y="4608128"/>
            <a:ext cx="931500" cy="1095496"/>
          </a:xfrm>
          <a:prstGeom prst="rect">
            <a:avLst/>
          </a:prstGeom>
          <a:noFill/>
          <a:ln>
            <a:noFill/>
          </a:ln>
        </p:spPr>
      </p:pic>
      <p:pic>
        <p:nvPicPr>
          <p:cNvPr id="1261" name="Shape 1261"/>
          <p:cNvPicPr preferRelativeResize="0"/>
          <p:nvPr/>
        </p:nvPicPr>
        <p:blipFill>
          <a:blip r:embed="rId10">
            <a:alphaModFix/>
          </a:blip>
          <a:stretch>
            <a:fillRect/>
          </a:stretch>
        </p:blipFill>
        <p:spPr>
          <a:xfrm>
            <a:off x="345129" y="2143415"/>
            <a:ext cx="3210103" cy="1303916"/>
          </a:xfrm>
          <a:prstGeom prst="rect">
            <a:avLst/>
          </a:prstGeom>
          <a:noFill/>
          <a:ln>
            <a:noFill/>
          </a:ln>
        </p:spPr>
      </p:pic>
      <p:pic>
        <p:nvPicPr>
          <p:cNvPr id="1262" name="Shape 1262"/>
          <p:cNvPicPr preferRelativeResize="0"/>
          <p:nvPr/>
        </p:nvPicPr>
        <p:blipFill>
          <a:blip r:embed="rId11">
            <a:alphaModFix/>
          </a:blip>
          <a:stretch>
            <a:fillRect/>
          </a:stretch>
        </p:blipFill>
        <p:spPr>
          <a:xfrm>
            <a:off x="515433" y="3774734"/>
            <a:ext cx="3039799" cy="833399"/>
          </a:xfrm>
          <a:prstGeom prst="rect">
            <a:avLst/>
          </a:prstGeom>
          <a:noFill/>
          <a:ln>
            <a:noFill/>
          </a:ln>
        </p:spPr>
      </p:pic>
      <p:pic>
        <p:nvPicPr>
          <p:cNvPr id="1263" name="Shape 1263"/>
          <p:cNvPicPr preferRelativeResize="0"/>
          <p:nvPr/>
        </p:nvPicPr>
        <p:blipFill>
          <a:blip r:embed="rId12">
            <a:alphaModFix/>
          </a:blip>
          <a:stretch>
            <a:fillRect/>
          </a:stretch>
        </p:blipFill>
        <p:spPr>
          <a:xfrm>
            <a:off x="3603437" y="1536897"/>
            <a:ext cx="1748039" cy="3120564"/>
          </a:xfrm>
          <a:prstGeom prst="rect">
            <a:avLst/>
          </a:prstGeom>
          <a:noFill/>
          <a:ln>
            <a:noFill/>
          </a:ln>
        </p:spPr>
      </p:pic>
      <p:pic>
        <p:nvPicPr>
          <p:cNvPr id="1264" name="Shape 1264"/>
          <p:cNvPicPr preferRelativeResize="0"/>
          <p:nvPr/>
        </p:nvPicPr>
        <p:blipFill>
          <a:blip r:embed="rId13">
            <a:alphaModFix/>
          </a:blip>
          <a:stretch>
            <a:fillRect/>
          </a:stretch>
        </p:blipFill>
        <p:spPr>
          <a:xfrm>
            <a:off x="3693417" y="2527685"/>
            <a:ext cx="1568079" cy="421900"/>
          </a:xfrm>
          <a:prstGeom prst="rect">
            <a:avLst/>
          </a:prstGeom>
          <a:noFill/>
          <a:ln>
            <a:noFill/>
          </a:ln>
        </p:spPr>
      </p:pic>
      <p:pic>
        <p:nvPicPr>
          <p:cNvPr id="1265" name="Shape 1265"/>
          <p:cNvPicPr preferRelativeResize="0"/>
          <p:nvPr/>
        </p:nvPicPr>
        <p:blipFill>
          <a:blip r:embed="rId14">
            <a:alphaModFix/>
          </a:blip>
          <a:stretch>
            <a:fillRect/>
          </a:stretch>
        </p:blipFill>
        <p:spPr>
          <a:xfrm>
            <a:off x="3693424" y="1977375"/>
            <a:ext cx="1568195" cy="421935"/>
          </a:xfrm>
          <a:prstGeom prst="rect">
            <a:avLst/>
          </a:prstGeom>
          <a:noFill/>
          <a:ln>
            <a:noFill/>
          </a:ln>
        </p:spPr>
      </p:pic>
      <p:pic>
        <p:nvPicPr>
          <p:cNvPr id="1266" name="Shape 1266"/>
          <p:cNvPicPr preferRelativeResize="0"/>
          <p:nvPr/>
        </p:nvPicPr>
        <p:blipFill>
          <a:blip r:embed="rId15">
            <a:alphaModFix/>
          </a:blip>
          <a:stretch>
            <a:fillRect/>
          </a:stretch>
        </p:blipFill>
        <p:spPr>
          <a:xfrm>
            <a:off x="3693425" y="3628106"/>
            <a:ext cx="1568185" cy="421933"/>
          </a:xfrm>
          <a:prstGeom prst="rect">
            <a:avLst/>
          </a:prstGeom>
          <a:noFill/>
          <a:ln>
            <a:noFill/>
          </a:ln>
        </p:spPr>
      </p:pic>
      <p:pic>
        <p:nvPicPr>
          <p:cNvPr id="1267" name="Shape 1267"/>
          <p:cNvPicPr preferRelativeResize="0"/>
          <p:nvPr/>
        </p:nvPicPr>
        <p:blipFill>
          <a:blip r:embed="rId16">
            <a:alphaModFix/>
          </a:blip>
          <a:stretch>
            <a:fillRect/>
          </a:stretch>
        </p:blipFill>
        <p:spPr>
          <a:xfrm>
            <a:off x="3693424" y="3077887"/>
            <a:ext cx="1568061" cy="421900"/>
          </a:xfrm>
          <a:prstGeom prst="rect">
            <a:avLst/>
          </a:prstGeom>
          <a:noFill/>
          <a:ln>
            <a:noFill/>
          </a:ln>
        </p:spPr>
      </p:pic>
      <p:grpSp>
        <p:nvGrpSpPr>
          <p:cNvPr id="1268" name="Shape 1268"/>
          <p:cNvGrpSpPr/>
          <p:nvPr/>
        </p:nvGrpSpPr>
        <p:grpSpPr>
          <a:xfrm>
            <a:off x="3493167" y="5477345"/>
            <a:ext cx="7577180" cy="833416"/>
            <a:chOff x="2619874" y="4085195"/>
            <a:chExt cx="5312100" cy="584279"/>
          </a:xfrm>
        </p:grpSpPr>
        <p:pic>
          <p:nvPicPr>
            <p:cNvPr id="1269" name="Shape 1269"/>
            <p:cNvPicPr preferRelativeResize="0"/>
            <p:nvPr/>
          </p:nvPicPr>
          <p:blipFill>
            <a:blip r:embed="rId17">
              <a:alphaModFix/>
            </a:blip>
            <a:stretch>
              <a:fillRect/>
            </a:stretch>
          </p:blipFill>
          <p:spPr>
            <a:xfrm>
              <a:off x="2619874" y="4085195"/>
              <a:ext cx="5312100" cy="584279"/>
            </a:xfrm>
            <a:prstGeom prst="rect">
              <a:avLst/>
            </a:prstGeom>
            <a:noFill/>
            <a:ln>
              <a:noFill/>
            </a:ln>
          </p:spPr>
        </p:pic>
        <p:pic>
          <p:nvPicPr>
            <p:cNvPr id="1270" name="Shape 1270"/>
            <p:cNvPicPr preferRelativeResize="0"/>
            <p:nvPr/>
          </p:nvPicPr>
          <p:blipFill>
            <a:blip r:embed="rId18">
              <a:alphaModFix/>
            </a:blip>
            <a:stretch>
              <a:fillRect/>
            </a:stretch>
          </p:blipFill>
          <p:spPr>
            <a:xfrm>
              <a:off x="3725891" y="4177718"/>
              <a:ext cx="3100059" cy="399250"/>
            </a:xfrm>
            <a:prstGeom prst="rect">
              <a:avLst/>
            </a:prstGeom>
            <a:noFill/>
            <a:ln>
              <a:noFill/>
            </a:ln>
          </p:spPr>
        </p:pic>
      </p:grpSp>
      <p:pic>
        <p:nvPicPr>
          <p:cNvPr id="1271" name="Shape 1271"/>
          <p:cNvPicPr preferRelativeResize="0"/>
          <p:nvPr/>
        </p:nvPicPr>
        <p:blipFill>
          <a:blip r:embed="rId19">
            <a:alphaModFix/>
          </a:blip>
          <a:stretch>
            <a:fillRect/>
          </a:stretch>
        </p:blipFill>
        <p:spPr>
          <a:xfrm>
            <a:off x="6997799" y="3133709"/>
            <a:ext cx="1318555" cy="1523664"/>
          </a:xfrm>
          <a:prstGeom prst="rect">
            <a:avLst/>
          </a:prstGeom>
          <a:noFill/>
          <a:ln>
            <a:noFill/>
          </a:ln>
        </p:spPr>
      </p:pic>
      <p:pic>
        <p:nvPicPr>
          <p:cNvPr id="1272" name="Shape 1272"/>
          <p:cNvPicPr preferRelativeResize="0"/>
          <p:nvPr/>
        </p:nvPicPr>
        <p:blipFill>
          <a:blip r:embed="rId19">
            <a:alphaModFix/>
          </a:blip>
          <a:stretch>
            <a:fillRect/>
          </a:stretch>
        </p:blipFill>
        <p:spPr>
          <a:xfrm>
            <a:off x="5483553" y="1536856"/>
            <a:ext cx="1318555" cy="1523664"/>
          </a:xfrm>
          <a:prstGeom prst="rect">
            <a:avLst/>
          </a:prstGeom>
          <a:noFill/>
          <a:ln>
            <a:noFill/>
          </a:ln>
        </p:spPr>
      </p:pic>
      <p:pic>
        <p:nvPicPr>
          <p:cNvPr id="1273" name="Shape 1273"/>
          <p:cNvPicPr preferRelativeResize="0"/>
          <p:nvPr/>
        </p:nvPicPr>
        <p:blipFill>
          <a:blip r:embed="rId19">
            <a:alphaModFix/>
          </a:blip>
          <a:stretch>
            <a:fillRect/>
          </a:stretch>
        </p:blipFill>
        <p:spPr>
          <a:xfrm>
            <a:off x="6997799" y="1529132"/>
            <a:ext cx="1318555" cy="1523664"/>
          </a:xfrm>
          <a:prstGeom prst="rect">
            <a:avLst/>
          </a:prstGeom>
          <a:noFill/>
          <a:ln>
            <a:noFill/>
          </a:ln>
        </p:spPr>
      </p:pic>
      <p:pic>
        <p:nvPicPr>
          <p:cNvPr id="1274" name="Shape 1274"/>
          <p:cNvPicPr preferRelativeResize="0"/>
          <p:nvPr/>
        </p:nvPicPr>
        <p:blipFill>
          <a:blip r:embed="rId19">
            <a:alphaModFix/>
          </a:blip>
          <a:stretch>
            <a:fillRect/>
          </a:stretch>
        </p:blipFill>
        <p:spPr>
          <a:xfrm>
            <a:off x="5483553" y="3141433"/>
            <a:ext cx="1318555" cy="1523664"/>
          </a:xfrm>
          <a:prstGeom prst="rect">
            <a:avLst/>
          </a:prstGeom>
          <a:noFill/>
          <a:ln>
            <a:noFill/>
          </a:ln>
        </p:spPr>
      </p:pic>
      <p:pic>
        <p:nvPicPr>
          <p:cNvPr id="1275" name="Shape 1275"/>
          <p:cNvPicPr preferRelativeResize="0"/>
          <p:nvPr/>
        </p:nvPicPr>
        <p:blipFill>
          <a:blip r:embed="rId19">
            <a:alphaModFix/>
          </a:blip>
          <a:stretch>
            <a:fillRect/>
          </a:stretch>
        </p:blipFill>
        <p:spPr>
          <a:xfrm>
            <a:off x="8512044" y="1529132"/>
            <a:ext cx="1318555" cy="1523664"/>
          </a:xfrm>
          <a:prstGeom prst="rect">
            <a:avLst/>
          </a:prstGeom>
          <a:noFill/>
          <a:ln>
            <a:noFill/>
          </a:ln>
        </p:spPr>
      </p:pic>
      <p:pic>
        <p:nvPicPr>
          <p:cNvPr id="1276" name="Shape 1276"/>
          <p:cNvPicPr preferRelativeResize="0"/>
          <p:nvPr/>
        </p:nvPicPr>
        <p:blipFill>
          <a:blip r:embed="rId20">
            <a:alphaModFix/>
          </a:blip>
          <a:stretch>
            <a:fillRect/>
          </a:stretch>
        </p:blipFill>
        <p:spPr>
          <a:xfrm>
            <a:off x="6170742" y="2324834"/>
            <a:ext cx="531367" cy="461463"/>
          </a:xfrm>
          <a:prstGeom prst="rect">
            <a:avLst/>
          </a:prstGeom>
          <a:noFill/>
          <a:ln>
            <a:noFill/>
          </a:ln>
        </p:spPr>
      </p:pic>
      <p:pic>
        <p:nvPicPr>
          <p:cNvPr id="1277" name="Shape 1277"/>
          <p:cNvPicPr preferRelativeResize="0"/>
          <p:nvPr/>
        </p:nvPicPr>
        <p:blipFill>
          <a:blip r:embed="rId21">
            <a:alphaModFix/>
          </a:blip>
          <a:stretch>
            <a:fillRect/>
          </a:stretch>
        </p:blipFill>
        <p:spPr>
          <a:xfrm>
            <a:off x="5567234" y="1804683"/>
            <a:ext cx="531367" cy="461427"/>
          </a:xfrm>
          <a:prstGeom prst="rect">
            <a:avLst/>
          </a:prstGeom>
          <a:noFill/>
          <a:ln>
            <a:noFill/>
          </a:ln>
        </p:spPr>
      </p:pic>
      <p:pic>
        <p:nvPicPr>
          <p:cNvPr id="1278" name="Shape 1278"/>
          <p:cNvPicPr preferRelativeResize="0"/>
          <p:nvPr/>
        </p:nvPicPr>
        <p:blipFill>
          <a:blip r:embed="rId20">
            <a:alphaModFix/>
          </a:blip>
          <a:stretch>
            <a:fillRect/>
          </a:stretch>
        </p:blipFill>
        <p:spPr>
          <a:xfrm>
            <a:off x="5567242" y="3400150"/>
            <a:ext cx="531367" cy="461463"/>
          </a:xfrm>
          <a:prstGeom prst="rect">
            <a:avLst/>
          </a:prstGeom>
          <a:noFill/>
          <a:ln>
            <a:noFill/>
          </a:ln>
        </p:spPr>
      </p:pic>
      <p:pic>
        <p:nvPicPr>
          <p:cNvPr id="1279" name="Shape 1279"/>
          <p:cNvPicPr preferRelativeResize="0"/>
          <p:nvPr/>
        </p:nvPicPr>
        <p:blipFill>
          <a:blip r:embed="rId21">
            <a:alphaModFix/>
          </a:blip>
          <a:stretch>
            <a:fillRect/>
          </a:stretch>
        </p:blipFill>
        <p:spPr>
          <a:xfrm>
            <a:off x="6170734" y="3901100"/>
            <a:ext cx="531367" cy="461427"/>
          </a:xfrm>
          <a:prstGeom prst="rect">
            <a:avLst/>
          </a:prstGeom>
          <a:noFill/>
          <a:ln>
            <a:noFill/>
          </a:ln>
        </p:spPr>
      </p:pic>
      <p:pic>
        <p:nvPicPr>
          <p:cNvPr id="1280" name="Shape 1280"/>
          <p:cNvPicPr preferRelativeResize="0"/>
          <p:nvPr/>
        </p:nvPicPr>
        <p:blipFill>
          <a:blip r:embed="rId20">
            <a:alphaModFix/>
          </a:blip>
          <a:stretch>
            <a:fillRect/>
          </a:stretch>
        </p:blipFill>
        <p:spPr>
          <a:xfrm>
            <a:off x="7085909" y="2315767"/>
            <a:ext cx="531367" cy="461463"/>
          </a:xfrm>
          <a:prstGeom prst="rect">
            <a:avLst/>
          </a:prstGeom>
          <a:noFill/>
          <a:ln>
            <a:noFill/>
          </a:ln>
        </p:spPr>
      </p:pic>
      <p:pic>
        <p:nvPicPr>
          <p:cNvPr id="1281" name="Shape 1281"/>
          <p:cNvPicPr preferRelativeResize="0"/>
          <p:nvPr/>
        </p:nvPicPr>
        <p:blipFill>
          <a:blip r:embed="rId21">
            <a:alphaModFix/>
          </a:blip>
          <a:stretch>
            <a:fillRect/>
          </a:stretch>
        </p:blipFill>
        <p:spPr>
          <a:xfrm>
            <a:off x="7085901" y="1815283"/>
            <a:ext cx="531367" cy="461427"/>
          </a:xfrm>
          <a:prstGeom prst="rect">
            <a:avLst/>
          </a:prstGeom>
          <a:noFill/>
          <a:ln>
            <a:noFill/>
          </a:ln>
        </p:spPr>
      </p:pic>
      <p:grpSp>
        <p:nvGrpSpPr>
          <p:cNvPr id="1282" name="Shape 1282"/>
          <p:cNvGrpSpPr/>
          <p:nvPr/>
        </p:nvGrpSpPr>
        <p:grpSpPr>
          <a:xfrm>
            <a:off x="5567233" y="2329200"/>
            <a:ext cx="531363" cy="467600"/>
            <a:chOff x="4175425" y="1746900"/>
            <a:chExt cx="398522" cy="350700"/>
          </a:xfrm>
        </p:grpSpPr>
        <p:pic>
          <p:nvPicPr>
            <p:cNvPr id="1283" name="Shape 1283"/>
            <p:cNvPicPr preferRelativeResize="0"/>
            <p:nvPr/>
          </p:nvPicPr>
          <p:blipFill>
            <a:blip r:embed="rId22">
              <a:alphaModFix/>
            </a:blip>
            <a:stretch>
              <a:fillRect/>
            </a:stretch>
          </p:blipFill>
          <p:spPr>
            <a:xfrm>
              <a:off x="4175425" y="1746900"/>
              <a:ext cx="398522" cy="350700"/>
            </a:xfrm>
            <a:prstGeom prst="rect">
              <a:avLst/>
            </a:prstGeom>
            <a:noFill/>
            <a:ln>
              <a:noFill/>
            </a:ln>
          </p:spPr>
        </p:pic>
        <p:pic>
          <p:nvPicPr>
            <p:cNvPr id="1284" name="Shape 1284"/>
            <p:cNvPicPr preferRelativeResize="0"/>
            <p:nvPr/>
          </p:nvPicPr>
          <p:blipFill>
            <a:blip r:embed="rId23">
              <a:alphaModFix/>
            </a:blip>
            <a:stretch>
              <a:fillRect/>
            </a:stretch>
          </p:blipFill>
          <p:spPr>
            <a:xfrm>
              <a:off x="4238825" y="1836306"/>
              <a:ext cx="271725" cy="218350"/>
            </a:xfrm>
            <a:prstGeom prst="rect">
              <a:avLst/>
            </a:prstGeom>
            <a:noFill/>
            <a:ln>
              <a:noFill/>
            </a:ln>
          </p:spPr>
        </p:pic>
      </p:grpSp>
      <p:grpSp>
        <p:nvGrpSpPr>
          <p:cNvPr id="1285" name="Shape 1285"/>
          <p:cNvGrpSpPr/>
          <p:nvPr/>
        </p:nvGrpSpPr>
        <p:grpSpPr>
          <a:xfrm>
            <a:off x="6175000" y="1806433"/>
            <a:ext cx="531363" cy="467600"/>
            <a:chOff x="4631250" y="1354825"/>
            <a:chExt cx="398522" cy="350700"/>
          </a:xfrm>
        </p:grpSpPr>
        <p:pic>
          <p:nvPicPr>
            <p:cNvPr id="1286" name="Shape 1286"/>
            <p:cNvPicPr preferRelativeResize="0"/>
            <p:nvPr/>
          </p:nvPicPr>
          <p:blipFill>
            <a:blip r:embed="rId22">
              <a:alphaModFix/>
            </a:blip>
            <a:stretch>
              <a:fillRect/>
            </a:stretch>
          </p:blipFill>
          <p:spPr>
            <a:xfrm>
              <a:off x="4631250" y="1354825"/>
              <a:ext cx="398522" cy="350700"/>
            </a:xfrm>
            <a:prstGeom prst="rect">
              <a:avLst/>
            </a:prstGeom>
            <a:noFill/>
            <a:ln>
              <a:noFill/>
            </a:ln>
          </p:spPr>
        </p:pic>
        <p:pic>
          <p:nvPicPr>
            <p:cNvPr id="1287" name="Shape 1287"/>
            <p:cNvPicPr preferRelativeResize="0"/>
            <p:nvPr/>
          </p:nvPicPr>
          <p:blipFill>
            <a:blip r:embed="rId23">
              <a:alphaModFix/>
            </a:blip>
            <a:stretch>
              <a:fillRect/>
            </a:stretch>
          </p:blipFill>
          <p:spPr>
            <a:xfrm>
              <a:off x="4694650" y="1452256"/>
              <a:ext cx="271725" cy="218350"/>
            </a:xfrm>
            <a:prstGeom prst="rect">
              <a:avLst/>
            </a:prstGeom>
            <a:noFill/>
            <a:ln>
              <a:noFill/>
            </a:ln>
          </p:spPr>
        </p:pic>
      </p:grpSp>
      <p:grpSp>
        <p:nvGrpSpPr>
          <p:cNvPr id="1288" name="Shape 1288"/>
          <p:cNvGrpSpPr/>
          <p:nvPr/>
        </p:nvGrpSpPr>
        <p:grpSpPr>
          <a:xfrm>
            <a:off x="9187967" y="2312700"/>
            <a:ext cx="531363" cy="467600"/>
            <a:chOff x="6890975" y="1734525"/>
            <a:chExt cx="398522" cy="350700"/>
          </a:xfrm>
        </p:grpSpPr>
        <p:pic>
          <p:nvPicPr>
            <p:cNvPr id="1289" name="Shape 1289"/>
            <p:cNvPicPr preferRelativeResize="0"/>
            <p:nvPr/>
          </p:nvPicPr>
          <p:blipFill>
            <a:blip r:embed="rId22">
              <a:alphaModFix/>
            </a:blip>
            <a:stretch>
              <a:fillRect/>
            </a:stretch>
          </p:blipFill>
          <p:spPr>
            <a:xfrm>
              <a:off x="6890975" y="1734525"/>
              <a:ext cx="398522" cy="350700"/>
            </a:xfrm>
            <a:prstGeom prst="rect">
              <a:avLst/>
            </a:prstGeom>
            <a:noFill/>
            <a:ln>
              <a:noFill/>
            </a:ln>
          </p:spPr>
        </p:pic>
        <p:pic>
          <p:nvPicPr>
            <p:cNvPr id="1290" name="Shape 1290"/>
            <p:cNvPicPr preferRelativeResize="0"/>
            <p:nvPr/>
          </p:nvPicPr>
          <p:blipFill>
            <a:blip r:embed="rId24">
              <a:alphaModFix/>
            </a:blip>
            <a:stretch>
              <a:fillRect/>
            </a:stretch>
          </p:blipFill>
          <p:spPr>
            <a:xfrm>
              <a:off x="6954375" y="1833011"/>
              <a:ext cx="271725" cy="223210"/>
            </a:xfrm>
            <a:prstGeom prst="rect">
              <a:avLst/>
            </a:prstGeom>
            <a:noFill/>
            <a:ln>
              <a:noFill/>
            </a:ln>
          </p:spPr>
        </p:pic>
      </p:grpSp>
      <p:grpSp>
        <p:nvGrpSpPr>
          <p:cNvPr id="1291" name="Shape 1291"/>
          <p:cNvGrpSpPr/>
          <p:nvPr/>
        </p:nvGrpSpPr>
        <p:grpSpPr>
          <a:xfrm>
            <a:off x="8580200" y="1801600"/>
            <a:ext cx="531363" cy="467600"/>
            <a:chOff x="6435150" y="1351200"/>
            <a:chExt cx="398522" cy="350700"/>
          </a:xfrm>
        </p:grpSpPr>
        <p:pic>
          <p:nvPicPr>
            <p:cNvPr id="1292" name="Shape 1292"/>
            <p:cNvPicPr preferRelativeResize="0"/>
            <p:nvPr/>
          </p:nvPicPr>
          <p:blipFill>
            <a:blip r:embed="rId22">
              <a:alphaModFix/>
            </a:blip>
            <a:stretch>
              <a:fillRect/>
            </a:stretch>
          </p:blipFill>
          <p:spPr>
            <a:xfrm>
              <a:off x="6435150" y="1351200"/>
              <a:ext cx="398522" cy="350700"/>
            </a:xfrm>
            <a:prstGeom prst="rect">
              <a:avLst/>
            </a:prstGeom>
            <a:noFill/>
            <a:ln>
              <a:noFill/>
            </a:ln>
          </p:spPr>
        </p:pic>
        <p:pic>
          <p:nvPicPr>
            <p:cNvPr id="1293" name="Shape 1293"/>
            <p:cNvPicPr preferRelativeResize="0"/>
            <p:nvPr/>
          </p:nvPicPr>
          <p:blipFill>
            <a:blip r:embed="rId25">
              <a:alphaModFix/>
            </a:blip>
            <a:stretch>
              <a:fillRect/>
            </a:stretch>
          </p:blipFill>
          <p:spPr>
            <a:xfrm>
              <a:off x="6500943" y="1442400"/>
              <a:ext cx="266925" cy="218393"/>
            </a:xfrm>
            <a:prstGeom prst="rect">
              <a:avLst/>
            </a:prstGeom>
            <a:noFill/>
            <a:ln>
              <a:noFill/>
            </a:ln>
          </p:spPr>
        </p:pic>
      </p:grpSp>
      <p:grpSp>
        <p:nvGrpSpPr>
          <p:cNvPr id="1294" name="Shape 1294"/>
          <p:cNvGrpSpPr/>
          <p:nvPr/>
        </p:nvGrpSpPr>
        <p:grpSpPr>
          <a:xfrm>
            <a:off x="8580200" y="2318533"/>
            <a:ext cx="531363" cy="467600"/>
            <a:chOff x="6435150" y="1738900"/>
            <a:chExt cx="398522" cy="350700"/>
          </a:xfrm>
        </p:grpSpPr>
        <p:pic>
          <p:nvPicPr>
            <p:cNvPr id="1295" name="Shape 1295"/>
            <p:cNvPicPr preferRelativeResize="0"/>
            <p:nvPr/>
          </p:nvPicPr>
          <p:blipFill>
            <a:blip r:embed="rId22">
              <a:alphaModFix/>
            </a:blip>
            <a:stretch>
              <a:fillRect/>
            </a:stretch>
          </p:blipFill>
          <p:spPr>
            <a:xfrm>
              <a:off x="6435150" y="1738900"/>
              <a:ext cx="398522" cy="350700"/>
            </a:xfrm>
            <a:prstGeom prst="rect">
              <a:avLst/>
            </a:prstGeom>
            <a:noFill/>
            <a:ln>
              <a:noFill/>
            </a:ln>
          </p:spPr>
        </p:pic>
        <p:pic>
          <p:nvPicPr>
            <p:cNvPr id="1296" name="Shape 1296"/>
            <p:cNvPicPr preferRelativeResize="0"/>
            <p:nvPr/>
          </p:nvPicPr>
          <p:blipFill>
            <a:blip r:embed="rId23">
              <a:alphaModFix/>
            </a:blip>
            <a:stretch>
              <a:fillRect/>
            </a:stretch>
          </p:blipFill>
          <p:spPr>
            <a:xfrm>
              <a:off x="6498537" y="1837631"/>
              <a:ext cx="271725" cy="218350"/>
            </a:xfrm>
            <a:prstGeom prst="rect">
              <a:avLst/>
            </a:prstGeom>
            <a:noFill/>
            <a:ln>
              <a:noFill/>
            </a:ln>
          </p:spPr>
        </p:pic>
      </p:grpSp>
      <p:grpSp>
        <p:nvGrpSpPr>
          <p:cNvPr id="1297" name="Shape 1297"/>
          <p:cNvGrpSpPr/>
          <p:nvPr/>
        </p:nvGrpSpPr>
        <p:grpSpPr>
          <a:xfrm>
            <a:off x="9187967" y="1795767"/>
            <a:ext cx="531363" cy="467600"/>
            <a:chOff x="6890975" y="1346825"/>
            <a:chExt cx="398522" cy="350700"/>
          </a:xfrm>
        </p:grpSpPr>
        <p:pic>
          <p:nvPicPr>
            <p:cNvPr id="1298" name="Shape 1298"/>
            <p:cNvPicPr preferRelativeResize="0"/>
            <p:nvPr/>
          </p:nvPicPr>
          <p:blipFill>
            <a:blip r:embed="rId22">
              <a:alphaModFix/>
            </a:blip>
            <a:stretch>
              <a:fillRect/>
            </a:stretch>
          </p:blipFill>
          <p:spPr>
            <a:xfrm>
              <a:off x="6890975" y="1346825"/>
              <a:ext cx="398522" cy="350700"/>
            </a:xfrm>
            <a:prstGeom prst="rect">
              <a:avLst/>
            </a:prstGeom>
            <a:noFill/>
            <a:ln>
              <a:noFill/>
            </a:ln>
          </p:spPr>
        </p:pic>
        <p:pic>
          <p:nvPicPr>
            <p:cNvPr id="1299" name="Shape 1299"/>
            <p:cNvPicPr preferRelativeResize="0"/>
            <p:nvPr/>
          </p:nvPicPr>
          <p:blipFill>
            <a:blip r:embed="rId23">
              <a:alphaModFix/>
            </a:blip>
            <a:stretch>
              <a:fillRect/>
            </a:stretch>
          </p:blipFill>
          <p:spPr>
            <a:xfrm>
              <a:off x="6954362" y="1442431"/>
              <a:ext cx="271725" cy="218350"/>
            </a:xfrm>
            <a:prstGeom prst="rect">
              <a:avLst/>
            </a:prstGeom>
            <a:noFill/>
            <a:ln>
              <a:noFill/>
            </a:ln>
          </p:spPr>
        </p:pic>
      </p:grpSp>
      <p:grpSp>
        <p:nvGrpSpPr>
          <p:cNvPr id="1300" name="Shape 1300"/>
          <p:cNvGrpSpPr/>
          <p:nvPr/>
        </p:nvGrpSpPr>
        <p:grpSpPr>
          <a:xfrm>
            <a:off x="8512044" y="3133709"/>
            <a:ext cx="1318555" cy="1523664"/>
            <a:chOff x="6384033" y="2350282"/>
            <a:chExt cx="988916" cy="1142748"/>
          </a:xfrm>
        </p:grpSpPr>
        <p:pic>
          <p:nvPicPr>
            <p:cNvPr id="1301" name="Shape 1301"/>
            <p:cNvPicPr preferRelativeResize="0"/>
            <p:nvPr/>
          </p:nvPicPr>
          <p:blipFill>
            <a:blip r:embed="rId19">
              <a:alphaModFix/>
            </a:blip>
            <a:stretch>
              <a:fillRect/>
            </a:stretch>
          </p:blipFill>
          <p:spPr>
            <a:xfrm>
              <a:off x="6384033" y="2350282"/>
              <a:ext cx="988916" cy="1142748"/>
            </a:xfrm>
            <a:prstGeom prst="rect">
              <a:avLst/>
            </a:prstGeom>
            <a:noFill/>
            <a:ln>
              <a:noFill/>
            </a:ln>
          </p:spPr>
        </p:pic>
        <p:pic>
          <p:nvPicPr>
            <p:cNvPr id="1302" name="Shape 1302"/>
            <p:cNvPicPr preferRelativeResize="0"/>
            <p:nvPr/>
          </p:nvPicPr>
          <p:blipFill>
            <a:blip r:embed="rId22">
              <a:alphaModFix/>
            </a:blip>
            <a:stretch>
              <a:fillRect/>
            </a:stretch>
          </p:blipFill>
          <p:spPr>
            <a:xfrm>
              <a:off x="6452325" y="2564550"/>
              <a:ext cx="398522" cy="350700"/>
            </a:xfrm>
            <a:prstGeom prst="rect">
              <a:avLst/>
            </a:prstGeom>
            <a:noFill/>
            <a:ln>
              <a:noFill/>
            </a:ln>
          </p:spPr>
        </p:pic>
        <p:pic>
          <p:nvPicPr>
            <p:cNvPr id="1303" name="Shape 1303"/>
            <p:cNvPicPr preferRelativeResize="0"/>
            <p:nvPr/>
          </p:nvPicPr>
          <p:blipFill>
            <a:blip r:embed="rId22">
              <a:alphaModFix/>
            </a:blip>
            <a:stretch>
              <a:fillRect/>
            </a:stretch>
          </p:blipFill>
          <p:spPr>
            <a:xfrm>
              <a:off x="6452325" y="2952250"/>
              <a:ext cx="398522" cy="350700"/>
            </a:xfrm>
            <a:prstGeom prst="rect">
              <a:avLst/>
            </a:prstGeom>
            <a:noFill/>
            <a:ln>
              <a:noFill/>
            </a:ln>
          </p:spPr>
        </p:pic>
        <p:pic>
          <p:nvPicPr>
            <p:cNvPr id="1304" name="Shape 1304"/>
            <p:cNvPicPr preferRelativeResize="0"/>
            <p:nvPr/>
          </p:nvPicPr>
          <p:blipFill>
            <a:blip r:embed="rId22">
              <a:alphaModFix/>
            </a:blip>
            <a:stretch>
              <a:fillRect/>
            </a:stretch>
          </p:blipFill>
          <p:spPr>
            <a:xfrm>
              <a:off x="6908150" y="2560175"/>
              <a:ext cx="398522" cy="350700"/>
            </a:xfrm>
            <a:prstGeom prst="rect">
              <a:avLst/>
            </a:prstGeom>
            <a:noFill/>
            <a:ln>
              <a:noFill/>
            </a:ln>
          </p:spPr>
        </p:pic>
        <p:pic>
          <p:nvPicPr>
            <p:cNvPr id="1305" name="Shape 1305"/>
            <p:cNvPicPr preferRelativeResize="0"/>
            <p:nvPr/>
          </p:nvPicPr>
          <p:blipFill>
            <a:blip r:embed="rId22">
              <a:alphaModFix/>
            </a:blip>
            <a:stretch>
              <a:fillRect/>
            </a:stretch>
          </p:blipFill>
          <p:spPr>
            <a:xfrm>
              <a:off x="6908150" y="2947875"/>
              <a:ext cx="398522" cy="350700"/>
            </a:xfrm>
            <a:prstGeom prst="rect">
              <a:avLst/>
            </a:prstGeom>
            <a:noFill/>
            <a:ln>
              <a:noFill/>
            </a:ln>
          </p:spPr>
        </p:pic>
        <p:pic>
          <p:nvPicPr>
            <p:cNvPr id="1306" name="Shape 1306"/>
            <p:cNvPicPr preferRelativeResize="0"/>
            <p:nvPr/>
          </p:nvPicPr>
          <p:blipFill>
            <a:blip r:embed="rId23">
              <a:alphaModFix/>
            </a:blip>
            <a:stretch>
              <a:fillRect/>
            </a:stretch>
          </p:blipFill>
          <p:spPr>
            <a:xfrm>
              <a:off x="6507787" y="2654156"/>
              <a:ext cx="271725" cy="218350"/>
            </a:xfrm>
            <a:prstGeom prst="rect">
              <a:avLst/>
            </a:prstGeom>
            <a:noFill/>
            <a:ln>
              <a:noFill/>
            </a:ln>
          </p:spPr>
        </p:pic>
        <p:pic>
          <p:nvPicPr>
            <p:cNvPr id="1307" name="Shape 1307"/>
            <p:cNvPicPr preferRelativeResize="0"/>
            <p:nvPr/>
          </p:nvPicPr>
          <p:blipFill>
            <a:blip r:embed="rId23">
              <a:alphaModFix/>
            </a:blip>
            <a:stretch>
              <a:fillRect/>
            </a:stretch>
          </p:blipFill>
          <p:spPr>
            <a:xfrm>
              <a:off x="6971537" y="2654156"/>
              <a:ext cx="271725" cy="218350"/>
            </a:xfrm>
            <a:prstGeom prst="rect">
              <a:avLst/>
            </a:prstGeom>
            <a:noFill/>
            <a:ln>
              <a:noFill/>
            </a:ln>
          </p:spPr>
        </p:pic>
        <p:pic>
          <p:nvPicPr>
            <p:cNvPr id="1308" name="Shape 1308"/>
            <p:cNvPicPr preferRelativeResize="0"/>
            <p:nvPr/>
          </p:nvPicPr>
          <p:blipFill>
            <a:blip r:embed="rId25">
              <a:alphaModFix/>
            </a:blip>
            <a:stretch>
              <a:fillRect/>
            </a:stretch>
          </p:blipFill>
          <p:spPr>
            <a:xfrm>
              <a:off x="6513393" y="3046650"/>
              <a:ext cx="266925" cy="218393"/>
            </a:xfrm>
            <a:prstGeom prst="rect">
              <a:avLst/>
            </a:prstGeom>
            <a:noFill/>
            <a:ln>
              <a:noFill/>
            </a:ln>
          </p:spPr>
        </p:pic>
        <p:pic>
          <p:nvPicPr>
            <p:cNvPr id="1309" name="Shape 1309"/>
            <p:cNvPicPr preferRelativeResize="0"/>
            <p:nvPr/>
          </p:nvPicPr>
          <p:blipFill>
            <a:blip r:embed="rId24">
              <a:alphaModFix/>
            </a:blip>
            <a:stretch>
              <a:fillRect/>
            </a:stretch>
          </p:blipFill>
          <p:spPr>
            <a:xfrm>
              <a:off x="6971550" y="3044248"/>
              <a:ext cx="271725" cy="223210"/>
            </a:xfrm>
            <a:prstGeom prst="rect">
              <a:avLst/>
            </a:prstGeom>
            <a:noFill/>
            <a:ln>
              <a:noFill/>
            </a:ln>
          </p:spPr>
        </p:pic>
      </p:grpSp>
      <p:grpSp>
        <p:nvGrpSpPr>
          <p:cNvPr id="1310" name="Shape 1310"/>
          <p:cNvGrpSpPr/>
          <p:nvPr/>
        </p:nvGrpSpPr>
        <p:grpSpPr>
          <a:xfrm>
            <a:off x="7700867" y="1812200"/>
            <a:ext cx="531363" cy="467600"/>
            <a:chOff x="4175425" y="1746900"/>
            <a:chExt cx="398522" cy="350700"/>
          </a:xfrm>
        </p:grpSpPr>
        <p:pic>
          <p:nvPicPr>
            <p:cNvPr id="1311" name="Shape 1311"/>
            <p:cNvPicPr preferRelativeResize="0"/>
            <p:nvPr/>
          </p:nvPicPr>
          <p:blipFill>
            <a:blip r:embed="rId22">
              <a:alphaModFix/>
            </a:blip>
            <a:stretch>
              <a:fillRect/>
            </a:stretch>
          </p:blipFill>
          <p:spPr>
            <a:xfrm>
              <a:off x="4175425" y="1746900"/>
              <a:ext cx="398522" cy="350700"/>
            </a:xfrm>
            <a:prstGeom prst="rect">
              <a:avLst/>
            </a:prstGeom>
            <a:noFill/>
            <a:ln>
              <a:noFill/>
            </a:ln>
          </p:spPr>
        </p:pic>
        <p:pic>
          <p:nvPicPr>
            <p:cNvPr id="1312" name="Shape 1312"/>
            <p:cNvPicPr preferRelativeResize="0"/>
            <p:nvPr/>
          </p:nvPicPr>
          <p:blipFill>
            <a:blip r:embed="rId23">
              <a:alphaModFix/>
            </a:blip>
            <a:stretch>
              <a:fillRect/>
            </a:stretch>
          </p:blipFill>
          <p:spPr>
            <a:xfrm>
              <a:off x="4238825" y="1836306"/>
              <a:ext cx="271725" cy="218350"/>
            </a:xfrm>
            <a:prstGeom prst="rect">
              <a:avLst/>
            </a:prstGeom>
            <a:noFill/>
            <a:ln>
              <a:noFill/>
            </a:ln>
          </p:spPr>
        </p:pic>
      </p:grpSp>
      <p:grpSp>
        <p:nvGrpSpPr>
          <p:cNvPr id="1313" name="Shape 1313"/>
          <p:cNvGrpSpPr/>
          <p:nvPr/>
        </p:nvGrpSpPr>
        <p:grpSpPr>
          <a:xfrm>
            <a:off x="7700867" y="2329200"/>
            <a:ext cx="531363" cy="467600"/>
            <a:chOff x="4175425" y="1746900"/>
            <a:chExt cx="398522" cy="350700"/>
          </a:xfrm>
        </p:grpSpPr>
        <p:pic>
          <p:nvPicPr>
            <p:cNvPr id="1314" name="Shape 1314"/>
            <p:cNvPicPr preferRelativeResize="0"/>
            <p:nvPr/>
          </p:nvPicPr>
          <p:blipFill>
            <a:blip r:embed="rId22">
              <a:alphaModFix/>
            </a:blip>
            <a:stretch>
              <a:fillRect/>
            </a:stretch>
          </p:blipFill>
          <p:spPr>
            <a:xfrm>
              <a:off x="4175425" y="1746900"/>
              <a:ext cx="398522" cy="350700"/>
            </a:xfrm>
            <a:prstGeom prst="rect">
              <a:avLst/>
            </a:prstGeom>
            <a:noFill/>
            <a:ln>
              <a:noFill/>
            </a:ln>
          </p:spPr>
        </p:pic>
        <p:pic>
          <p:nvPicPr>
            <p:cNvPr id="1315" name="Shape 1315"/>
            <p:cNvPicPr preferRelativeResize="0"/>
            <p:nvPr/>
          </p:nvPicPr>
          <p:blipFill>
            <a:blip r:embed="rId23">
              <a:alphaModFix/>
            </a:blip>
            <a:stretch>
              <a:fillRect/>
            </a:stretch>
          </p:blipFill>
          <p:spPr>
            <a:xfrm>
              <a:off x="4238825" y="1836306"/>
              <a:ext cx="271725" cy="218350"/>
            </a:xfrm>
            <a:prstGeom prst="rect">
              <a:avLst/>
            </a:prstGeom>
            <a:noFill/>
            <a:ln>
              <a:noFill/>
            </a:ln>
          </p:spPr>
        </p:pic>
      </p:grpSp>
      <p:grpSp>
        <p:nvGrpSpPr>
          <p:cNvPr id="1316" name="Shape 1316"/>
          <p:cNvGrpSpPr/>
          <p:nvPr/>
        </p:nvGrpSpPr>
        <p:grpSpPr>
          <a:xfrm>
            <a:off x="6175000" y="3397083"/>
            <a:ext cx="531363" cy="467600"/>
            <a:chOff x="4631250" y="1354825"/>
            <a:chExt cx="398522" cy="350700"/>
          </a:xfrm>
        </p:grpSpPr>
        <p:pic>
          <p:nvPicPr>
            <p:cNvPr id="1317" name="Shape 1317"/>
            <p:cNvPicPr preferRelativeResize="0"/>
            <p:nvPr/>
          </p:nvPicPr>
          <p:blipFill>
            <a:blip r:embed="rId22">
              <a:alphaModFix/>
            </a:blip>
            <a:stretch>
              <a:fillRect/>
            </a:stretch>
          </p:blipFill>
          <p:spPr>
            <a:xfrm>
              <a:off x="4631250" y="1354825"/>
              <a:ext cx="398522" cy="350700"/>
            </a:xfrm>
            <a:prstGeom prst="rect">
              <a:avLst/>
            </a:prstGeom>
            <a:noFill/>
            <a:ln>
              <a:noFill/>
            </a:ln>
          </p:spPr>
        </p:pic>
        <p:pic>
          <p:nvPicPr>
            <p:cNvPr id="1318" name="Shape 1318"/>
            <p:cNvPicPr preferRelativeResize="0"/>
            <p:nvPr/>
          </p:nvPicPr>
          <p:blipFill>
            <a:blip r:embed="rId23">
              <a:alphaModFix/>
            </a:blip>
            <a:stretch>
              <a:fillRect/>
            </a:stretch>
          </p:blipFill>
          <p:spPr>
            <a:xfrm>
              <a:off x="4694650" y="1452256"/>
              <a:ext cx="271725" cy="218350"/>
            </a:xfrm>
            <a:prstGeom prst="rect">
              <a:avLst/>
            </a:prstGeom>
            <a:noFill/>
            <a:ln>
              <a:noFill/>
            </a:ln>
          </p:spPr>
        </p:pic>
      </p:grpSp>
      <p:grpSp>
        <p:nvGrpSpPr>
          <p:cNvPr id="1319" name="Shape 1319"/>
          <p:cNvGrpSpPr/>
          <p:nvPr/>
        </p:nvGrpSpPr>
        <p:grpSpPr>
          <a:xfrm>
            <a:off x="5567233" y="3903267"/>
            <a:ext cx="531363" cy="467600"/>
            <a:chOff x="4175425" y="1746900"/>
            <a:chExt cx="398522" cy="350700"/>
          </a:xfrm>
        </p:grpSpPr>
        <p:pic>
          <p:nvPicPr>
            <p:cNvPr id="1320" name="Shape 1320"/>
            <p:cNvPicPr preferRelativeResize="0"/>
            <p:nvPr/>
          </p:nvPicPr>
          <p:blipFill>
            <a:blip r:embed="rId22">
              <a:alphaModFix/>
            </a:blip>
            <a:stretch>
              <a:fillRect/>
            </a:stretch>
          </p:blipFill>
          <p:spPr>
            <a:xfrm>
              <a:off x="4175425" y="1746900"/>
              <a:ext cx="398522" cy="350700"/>
            </a:xfrm>
            <a:prstGeom prst="rect">
              <a:avLst/>
            </a:prstGeom>
            <a:noFill/>
            <a:ln>
              <a:noFill/>
            </a:ln>
          </p:spPr>
        </p:pic>
        <p:pic>
          <p:nvPicPr>
            <p:cNvPr id="1321" name="Shape 1321"/>
            <p:cNvPicPr preferRelativeResize="0"/>
            <p:nvPr/>
          </p:nvPicPr>
          <p:blipFill>
            <a:blip r:embed="rId23">
              <a:alphaModFix/>
            </a:blip>
            <a:stretch>
              <a:fillRect/>
            </a:stretch>
          </p:blipFill>
          <p:spPr>
            <a:xfrm>
              <a:off x="4238825" y="1836306"/>
              <a:ext cx="271725" cy="218350"/>
            </a:xfrm>
            <a:prstGeom prst="rect">
              <a:avLst/>
            </a:prstGeom>
            <a:noFill/>
            <a:ln>
              <a:noFill/>
            </a:ln>
          </p:spPr>
        </p:pic>
      </p:grpSp>
      <p:grpSp>
        <p:nvGrpSpPr>
          <p:cNvPr id="1322" name="Shape 1322"/>
          <p:cNvGrpSpPr/>
          <p:nvPr/>
        </p:nvGrpSpPr>
        <p:grpSpPr>
          <a:xfrm>
            <a:off x="7097368" y="3406101"/>
            <a:ext cx="1139129" cy="990367"/>
            <a:chOff x="5323025" y="2554575"/>
            <a:chExt cx="854347" cy="742775"/>
          </a:xfrm>
        </p:grpSpPr>
        <p:pic>
          <p:nvPicPr>
            <p:cNvPr id="1323" name="Shape 1323"/>
            <p:cNvPicPr preferRelativeResize="0"/>
            <p:nvPr/>
          </p:nvPicPr>
          <p:blipFill>
            <a:blip r:embed="rId22">
              <a:alphaModFix/>
            </a:blip>
            <a:stretch>
              <a:fillRect/>
            </a:stretch>
          </p:blipFill>
          <p:spPr>
            <a:xfrm>
              <a:off x="5323025" y="2558950"/>
              <a:ext cx="398522" cy="350700"/>
            </a:xfrm>
            <a:prstGeom prst="rect">
              <a:avLst/>
            </a:prstGeom>
            <a:noFill/>
            <a:ln>
              <a:noFill/>
            </a:ln>
          </p:spPr>
        </p:pic>
        <p:pic>
          <p:nvPicPr>
            <p:cNvPr id="1324" name="Shape 1324"/>
            <p:cNvPicPr preferRelativeResize="0"/>
            <p:nvPr/>
          </p:nvPicPr>
          <p:blipFill>
            <a:blip r:embed="rId22">
              <a:alphaModFix/>
            </a:blip>
            <a:stretch>
              <a:fillRect/>
            </a:stretch>
          </p:blipFill>
          <p:spPr>
            <a:xfrm>
              <a:off x="5323025" y="2946650"/>
              <a:ext cx="398522" cy="350700"/>
            </a:xfrm>
            <a:prstGeom prst="rect">
              <a:avLst/>
            </a:prstGeom>
            <a:noFill/>
            <a:ln>
              <a:noFill/>
            </a:ln>
          </p:spPr>
        </p:pic>
        <p:pic>
          <p:nvPicPr>
            <p:cNvPr id="1325" name="Shape 1325"/>
            <p:cNvPicPr preferRelativeResize="0"/>
            <p:nvPr/>
          </p:nvPicPr>
          <p:blipFill>
            <a:blip r:embed="rId22">
              <a:alphaModFix/>
            </a:blip>
            <a:stretch>
              <a:fillRect/>
            </a:stretch>
          </p:blipFill>
          <p:spPr>
            <a:xfrm>
              <a:off x="5778850" y="2554575"/>
              <a:ext cx="398522" cy="350700"/>
            </a:xfrm>
            <a:prstGeom prst="rect">
              <a:avLst/>
            </a:prstGeom>
            <a:noFill/>
            <a:ln>
              <a:noFill/>
            </a:ln>
          </p:spPr>
        </p:pic>
        <p:pic>
          <p:nvPicPr>
            <p:cNvPr id="1326" name="Shape 1326"/>
            <p:cNvPicPr preferRelativeResize="0"/>
            <p:nvPr/>
          </p:nvPicPr>
          <p:blipFill>
            <a:blip r:embed="rId22">
              <a:alphaModFix/>
            </a:blip>
            <a:stretch>
              <a:fillRect/>
            </a:stretch>
          </p:blipFill>
          <p:spPr>
            <a:xfrm>
              <a:off x="5778850" y="2942275"/>
              <a:ext cx="398522" cy="350700"/>
            </a:xfrm>
            <a:prstGeom prst="rect">
              <a:avLst/>
            </a:prstGeom>
            <a:noFill/>
            <a:ln>
              <a:noFill/>
            </a:ln>
          </p:spPr>
        </p:pic>
        <p:pic>
          <p:nvPicPr>
            <p:cNvPr id="1327" name="Shape 1327"/>
            <p:cNvPicPr preferRelativeResize="0"/>
            <p:nvPr/>
          </p:nvPicPr>
          <p:blipFill>
            <a:blip r:embed="rId23">
              <a:alphaModFix/>
            </a:blip>
            <a:stretch>
              <a:fillRect/>
            </a:stretch>
          </p:blipFill>
          <p:spPr>
            <a:xfrm>
              <a:off x="5386425" y="2654156"/>
              <a:ext cx="271725" cy="218350"/>
            </a:xfrm>
            <a:prstGeom prst="rect">
              <a:avLst/>
            </a:prstGeom>
            <a:noFill/>
            <a:ln>
              <a:noFill/>
            </a:ln>
          </p:spPr>
        </p:pic>
        <p:pic>
          <p:nvPicPr>
            <p:cNvPr id="1328" name="Shape 1328"/>
            <p:cNvPicPr preferRelativeResize="0"/>
            <p:nvPr/>
          </p:nvPicPr>
          <p:blipFill>
            <a:blip r:embed="rId23">
              <a:alphaModFix/>
            </a:blip>
            <a:stretch>
              <a:fillRect/>
            </a:stretch>
          </p:blipFill>
          <p:spPr>
            <a:xfrm>
              <a:off x="5842250" y="2654156"/>
              <a:ext cx="271725" cy="218350"/>
            </a:xfrm>
            <a:prstGeom prst="rect">
              <a:avLst/>
            </a:prstGeom>
            <a:noFill/>
            <a:ln>
              <a:noFill/>
            </a:ln>
          </p:spPr>
        </p:pic>
        <p:pic>
          <p:nvPicPr>
            <p:cNvPr id="1329" name="Shape 1329"/>
            <p:cNvPicPr preferRelativeResize="0"/>
            <p:nvPr/>
          </p:nvPicPr>
          <p:blipFill>
            <a:blip r:embed="rId26">
              <a:alphaModFix/>
            </a:blip>
            <a:stretch>
              <a:fillRect/>
            </a:stretch>
          </p:blipFill>
          <p:spPr>
            <a:xfrm>
              <a:off x="5842253" y="3031962"/>
              <a:ext cx="271721" cy="223200"/>
            </a:xfrm>
            <a:prstGeom prst="rect">
              <a:avLst/>
            </a:prstGeom>
            <a:noFill/>
            <a:ln>
              <a:noFill/>
            </a:ln>
          </p:spPr>
        </p:pic>
        <p:pic>
          <p:nvPicPr>
            <p:cNvPr id="1330" name="Shape 1330"/>
            <p:cNvPicPr preferRelativeResize="0"/>
            <p:nvPr/>
          </p:nvPicPr>
          <p:blipFill>
            <a:blip r:embed="rId27">
              <a:alphaModFix/>
            </a:blip>
            <a:stretch>
              <a:fillRect/>
            </a:stretch>
          </p:blipFill>
          <p:spPr>
            <a:xfrm>
              <a:off x="5388837" y="3039424"/>
              <a:ext cx="266900" cy="223200"/>
            </a:xfrm>
            <a:prstGeom prst="rect">
              <a:avLst/>
            </a:prstGeom>
            <a:noFill/>
            <a:ln>
              <a:noFill/>
            </a:ln>
          </p:spPr>
        </p:pic>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a:xfrm>
            <a:off x="977140" y="1691081"/>
            <a:ext cx="10363200" cy="1995768"/>
          </a:xfrm>
        </p:spPr>
        <p:txBody>
          <a:bodyPr/>
          <a:lstStyle/>
          <a:p>
            <a:pPr>
              <a:lnSpc>
                <a:spcPct val="100000"/>
              </a:lnSpc>
            </a:pPr>
            <a:r>
              <a:rPr lang="en-US" sz="6000" dirty="0"/>
              <a:t>How to use </a:t>
            </a:r>
            <a:r>
              <a:rPr lang="en-US" sz="6000" dirty="0" err="1"/>
              <a:t>OpenShift</a:t>
            </a:r>
            <a:endParaRPr lang="en-US" sz="6000" dirty="0"/>
          </a:p>
        </p:txBody>
      </p:sp>
      <p:sp>
        <p:nvSpPr>
          <p:cNvPr id="3" name="Undertittel 2"/>
          <p:cNvSpPr>
            <a:spLocks noGrp="1"/>
          </p:cNvSpPr>
          <p:nvPr>
            <p:ph type="subTitle" idx="1"/>
          </p:nvPr>
        </p:nvSpPr>
        <p:spPr>
          <a:xfrm>
            <a:off x="977140" y="4002609"/>
            <a:ext cx="10290049" cy="1752600"/>
          </a:xfrm>
        </p:spPr>
        <p:txBody>
          <a:bodyPr/>
          <a:lstStyle/>
          <a:p>
            <a:pPr marL="571500" indent="-571500">
              <a:buFont typeface="Arial" panose="020B0604020202020204" pitchFamily="34" charset="0"/>
              <a:buChar char="•"/>
            </a:pPr>
            <a:r>
              <a:rPr lang="en-US" sz="4000" b="1" dirty="0">
                <a:latin typeface="+mj-lt"/>
              </a:rPr>
              <a:t>Build and Deployment Process</a:t>
            </a:r>
          </a:p>
          <a:p>
            <a:pPr marL="571500" indent="-571500">
              <a:buFont typeface="Arial" panose="020B0604020202020204" pitchFamily="34" charset="0"/>
              <a:buChar char="•"/>
            </a:pPr>
            <a:r>
              <a:rPr lang="en-US" sz="4000" b="1" dirty="0">
                <a:latin typeface="+mj-lt"/>
              </a:rPr>
              <a:t>“Safely Agile”</a:t>
            </a:r>
          </a:p>
          <a:p>
            <a:pPr marL="571500" indent="-571500">
              <a:buFont typeface="Arial" panose="020B0604020202020204" pitchFamily="34" charset="0"/>
              <a:buChar char="•"/>
            </a:pPr>
            <a:r>
              <a:rPr lang="en-US" sz="4000" b="1" dirty="0">
                <a:latin typeface="+mj-lt"/>
              </a:rPr>
              <a:t>Hands-On</a:t>
            </a:r>
          </a:p>
        </p:txBody>
      </p:sp>
    </p:spTree>
    <p:extLst>
      <p:ext uri="{BB962C8B-B14F-4D97-AF65-F5344CB8AC3E}">
        <p14:creationId xmlns:p14="http://schemas.microsoft.com/office/powerpoint/2010/main" val="517411517"/>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639"/>
        <p:cNvGrpSpPr/>
        <p:nvPr/>
      </p:nvGrpSpPr>
      <p:grpSpPr>
        <a:xfrm>
          <a:off x="0" y="0"/>
          <a:ext cx="0" cy="0"/>
          <a:chOff x="0" y="0"/>
          <a:chExt cx="0" cy="0"/>
        </a:xfrm>
      </p:grpSpPr>
      <p:sp>
        <p:nvSpPr>
          <p:cNvPr id="641" name="Shape 641"/>
          <p:cNvSpPr txBox="1">
            <a:spLocks noGrp="1"/>
          </p:cNvSpPr>
          <p:nvPr>
            <p:ph type="body" idx="1"/>
          </p:nvPr>
        </p:nvSpPr>
        <p:spPr>
          <a:xfrm>
            <a:off x="1102200" y="5212668"/>
            <a:ext cx="9987600" cy="961200"/>
          </a:xfrm>
          <a:prstGeom prst="rect">
            <a:avLst/>
          </a:prstGeom>
        </p:spPr>
        <p:txBody>
          <a:bodyPr lIns="121900" tIns="121900" rIns="121900" bIns="121900" anchor="t" anchorCtr="0">
            <a:noAutofit/>
          </a:bodyPr>
          <a:lstStyle/>
          <a:p>
            <a:pPr>
              <a:buNone/>
            </a:pPr>
            <a:r>
              <a:rPr lang="en-US" dirty="0">
                <a:solidFill>
                  <a:schemeClr val="bg1"/>
                </a:solidFill>
              </a:rPr>
              <a:t>Organizations need a secure and reliable integrated platform on which they can run and orchestrate multi-container based applications at scale</a:t>
            </a:r>
          </a:p>
        </p:txBody>
      </p:sp>
      <p:sp>
        <p:nvSpPr>
          <p:cNvPr id="642" name="Shape 642"/>
          <p:cNvSpPr txBox="1">
            <a:spLocks noGrp="1"/>
          </p:cNvSpPr>
          <p:nvPr>
            <p:ph type="title"/>
          </p:nvPr>
        </p:nvSpPr>
        <p:spPr>
          <a:prstGeom prst="rect">
            <a:avLst/>
          </a:prstGeom>
        </p:spPr>
        <p:txBody>
          <a:bodyPr lIns="121900" tIns="121900" rIns="121900" bIns="121900" anchor="b" anchorCtr="0">
            <a:noAutofit/>
          </a:bodyPr>
          <a:lstStyle/>
          <a:p>
            <a:r>
              <a:rPr lang="en" b="1">
                <a:solidFill>
                  <a:schemeClr val="bg1"/>
                </a:solidFill>
              </a:rPr>
              <a:t>CONTAINER ADOPTION CHALLENGES</a:t>
            </a:r>
          </a:p>
        </p:txBody>
      </p:sp>
      <p:sp>
        <p:nvSpPr>
          <p:cNvPr id="643" name="Shape 643"/>
          <p:cNvSpPr txBox="1">
            <a:spLocks noGrp="1"/>
          </p:cNvSpPr>
          <p:nvPr>
            <p:ph type="subTitle" idx="2"/>
          </p:nvPr>
        </p:nvSpPr>
        <p:spPr>
          <a:prstGeom prst="rect">
            <a:avLst/>
          </a:prstGeom>
        </p:spPr>
        <p:txBody>
          <a:bodyPr lIns="121900" tIns="121900" rIns="121900" bIns="121900" anchor="t" anchorCtr="0">
            <a:noAutofit/>
          </a:bodyPr>
          <a:lstStyle/>
          <a:p>
            <a:r>
              <a:rPr lang="en" dirty="0">
                <a:solidFill>
                  <a:schemeClr val="bg1"/>
                </a:solidFill>
              </a:rPr>
              <a:t>CONTAINERIZING THE DATACENTER REQUIRES </a:t>
            </a:r>
            <a:r>
              <a:rPr lang="sv-SE" dirty="0">
                <a:solidFill>
                  <a:schemeClr val="bg1"/>
                </a:solidFill>
              </a:rPr>
              <a:t>A COMPLETE PLATFORM</a:t>
            </a:r>
            <a:endParaRPr lang="en" dirty="0">
              <a:solidFill>
                <a:schemeClr val="bg1"/>
              </a:solidFill>
            </a:endParaRPr>
          </a:p>
        </p:txBody>
      </p:sp>
      <p:pic>
        <p:nvPicPr>
          <p:cNvPr id="644" name="Shape 644" descr="container_ship.jp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832634" y="1841858"/>
            <a:ext cx="8526733" cy="3207033"/>
          </a:xfrm>
          <a:prstGeom prst="rect">
            <a:avLst/>
          </a:prstGeom>
          <a:noFill/>
          <a:ln>
            <a:noFill/>
          </a:ln>
        </p:spPr>
      </p:pic>
    </p:spTree>
    <p:extLst>
      <p:ext uri="{BB962C8B-B14F-4D97-AF65-F5344CB8AC3E}">
        <p14:creationId xmlns:p14="http://schemas.microsoft.com/office/powerpoint/2010/main" val="27025880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sv-SE" sz="4800" dirty="0" err="1"/>
              <a:t>Build</a:t>
            </a:r>
            <a:r>
              <a:rPr lang="sv-SE" sz="4800" dirty="0"/>
              <a:t> Process</a:t>
            </a:r>
          </a:p>
        </p:txBody>
      </p:sp>
      <p:sp>
        <p:nvSpPr>
          <p:cNvPr id="4" name="Right Arrow 3"/>
          <p:cNvSpPr/>
          <p:nvPr/>
        </p:nvSpPr>
        <p:spPr>
          <a:xfrm>
            <a:off x="4885764" y="3065411"/>
            <a:ext cx="1192306" cy="824753"/>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latin typeface="+mj-l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647" y="1160930"/>
            <a:ext cx="1258047" cy="1258047"/>
          </a:xfrm>
          <a:prstGeom prst="rect">
            <a:avLst/>
          </a:prstGeom>
        </p:spPr>
      </p:pic>
      <p:sp>
        <p:nvSpPr>
          <p:cNvPr id="6" name="Plus 5"/>
          <p:cNvSpPr/>
          <p:nvPr/>
        </p:nvSpPr>
        <p:spPr>
          <a:xfrm>
            <a:off x="887503" y="2356224"/>
            <a:ext cx="678331" cy="64695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latin typeface="+mj-lt"/>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9820" y="5033202"/>
            <a:ext cx="1156168" cy="1156168"/>
          </a:xfrm>
          <a:prstGeom prst="rect">
            <a:avLst/>
          </a:prstGeom>
        </p:spPr>
      </p:pic>
      <p:sp>
        <p:nvSpPr>
          <p:cNvPr id="10" name="Plus 9"/>
          <p:cNvSpPr/>
          <p:nvPr/>
        </p:nvSpPr>
        <p:spPr>
          <a:xfrm>
            <a:off x="869573" y="4283813"/>
            <a:ext cx="678331" cy="64695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latin typeface="+mj-lt"/>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9820" y="3105612"/>
            <a:ext cx="1075765" cy="1075765"/>
          </a:xfrm>
          <a:prstGeom prst="rect">
            <a:avLst/>
          </a:prstGeom>
        </p:spPr>
      </p:pic>
      <p:sp>
        <p:nvSpPr>
          <p:cNvPr id="12" name="TextBox 11"/>
          <p:cNvSpPr txBox="1"/>
          <p:nvPr/>
        </p:nvSpPr>
        <p:spPr>
          <a:xfrm>
            <a:off x="2079812" y="1374454"/>
            <a:ext cx="2805953" cy="830997"/>
          </a:xfrm>
          <a:prstGeom prst="rect">
            <a:avLst/>
          </a:prstGeom>
          <a:noFill/>
        </p:spPr>
        <p:txBody>
          <a:bodyPr wrap="square" rtlCol="0">
            <a:spAutoFit/>
          </a:bodyPr>
          <a:lstStyle/>
          <a:p>
            <a:r>
              <a:rPr lang="sv-SE" sz="2400" dirty="0">
                <a:solidFill>
                  <a:schemeClr val="accent1"/>
                </a:solidFill>
                <a:latin typeface="+mj-lt"/>
              </a:rPr>
              <a:t>Source2Image Container</a:t>
            </a:r>
          </a:p>
        </p:txBody>
      </p:sp>
      <p:sp>
        <p:nvSpPr>
          <p:cNvPr id="13" name="TextBox 12"/>
          <p:cNvSpPr txBox="1"/>
          <p:nvPr/>
        </p:nvSpPr>
        <p:spPr>
          <a:xfrm>
            <a:off x="1949822" y="5380453"/>
            <a:ext cx="2805953" cy="461665"/>
          </a:xfrm>
          <a:prstGeom prst="rect">
            <a:avLst/>
          </a:prstGeom>
          <a:noFill/>
        </p:spPr>
        <p:txBody>
          <a:bodyPr wrap="square" rtlCol="0">
            <a:spAutoFit/>
          </a:bodyPr>
          <a:lstStyle/>
          <a:p>
            <a:r>
              <a:rPr lang="sv-SE" sz="2400" dirty="0">
                <a:solidFill>
                  <a:schemeClr val="accent1"/>
                </a:solidFill>
                <a:latin typeface="+mj-lt"/>
              </a:rPr>
              <a:t>Source </a:t>
            </a:r>
            <a:r>
              <a:rPr lang="sv-SE" sz="2400" dirty="0" err="1">
                <a:solidFill>
                  <a:schemeClr val="accent1"/>
                </a:solidFill>
                <a:latin typeface="+mj-lt"/>
              </a:rPr>
              <a:t>Code</a:t>
            </a:r>
            <a:endParaRPr lang="sv-SE" sz="2400" dirty="0">
              <a:solidFill>
                <a:schemeClr val="accent1"/>
              </a:solidFill>
              <a:latin typeface="+mj-lt"/>
            </a:endParaRPr>
          </a:p>
        </p:txBody>
      </p:sp>
      <p:sp>
        <p:nvSpPr>
          <p:cNvPr id="14" name="TextBox 13"/>
          <p:cNvSpPr txBox="1"/>
          <p:nvPr/>
        </p:nvSpPr>
        <p:spPr>
          <a:xfrm>
            <a:off x="1949822" y="3227995"/>
            <a:ext cx="3065931" cy="830997"/>
          </a:xfrm>
          <a:prstGeom prst="rect">
            <a:avLst/>
          </a:prstGeom>
          <a:noFill/>
        </p:spPr>
        <p:txBody>
          <a:bodyPr wrap="square" rtlCol="0">
            <a:spAutoFit/>
          </a:bodyPr>
          <a:lstStyle/>
          <a:p>
            <a:r>
              <a:rPr lang="sv-SE" sz="2400" dirty="0" err="1">
                <a:solidFill>
                  <a:schemeClr val="accent1"/>
                </a:solidFill>
                <a:latin typeface="+mj-lt"/>
              </a:rPr>
              <a:t>Build</a:t>
            </a:r>
            <a:br>
              <a:rPr lang="sv-SE" sz="2400" dirty="0">
                <a:solidFill>
                  <a:schemeClr val="accent1"/>
                </a:solidFill>
                <a:latin typeface="+mj-lt"/>
              </a:rPr>
            </a:br>
            <a:r>
              <a:rPr lang="sv-SE" sz="2400" dirty="0" err="1">
                <a:solidFill>
                  <a:schemeClr val="accent1"/>
                </a:solidFill>
                <a:latin typeface="+mj-lt"/>
              </a:rPr>
              <a:t>Configuration</a:t>
            </a:r>
            <a:endParaRPr lang="sv-SE" sz="2400" dirty="0">
              <a:solidFill>
                <a:schemeClr val="accent1"/>
              </a:solidFill>
              <a:latin typeface="+mj-lt"/>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8387" y="2848763"/>
            <a:ext cx="1258047" cy="1258047"/>
          </a:xfrm>
          <a:prstGeom prst="rect">
            <a:avLst/>
          </a:prstGeom>
        </p:spPr>
      </p:pic>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6518" y="2834658"/>
            <a:ext cx="1258047" cy="1258047"/>
          </a:xfrm>
          <a:prstGeom prst="rect">
            <a:avLst/>
          </a:prstGeom>
        </p:spPr>
      </p:pic>
      <p:sp>
        <p:nvSpPr>
          <p:cNvPr id="17" name="TextBox 16"/>
          <p:cNvSpPr txBox="1"/>
          <p:nvPr/>
        </p:nvSpPr>
        <p:spPr>
          <a:xfrm>
            <a:off x="6413497" y="4106810"/>
            <a:ext cx="1187825" cy="461665"/>
          </a:xfrm>
          <a:prstGeom prst="rect">
            <a:avLst/>
          </a:prstGeom>
          <a:noFill/>
        </p:spPr>
        <p:txBody>
          <a:bodyPr wrap="square" rtlCol="0">
            <a:spAutoFit/>
          </a:bodyPr>
          <a:lstStyle/>
          <a:p>
            <a:r>
              <a:rPr lang="sv-SE" sz="2400" dirty="0">
                <a:solidFill>
                  <a:schemeClr val="accent1"/>
                </a:solidFill>
                <a:latin typeface="+mj-lt"/>
              </a:rPr>
              <a:t>Image</a:t>
            </a:r>
          </a:p>
        </p:txBody>
      </p:sp>
      <p:sp>
        <p:nvSpPr>
          <p:cNvPr id="18" name="Right Arrow 17"/>
          <p:cNvSpPr/>
          <p:nvPr/>
        </p:nvSpPr>
        <p:spPr>
          <a:xfrm>
            <a:off x="7936751" y="3065411"/>
            <a:ext cx="1192306" cy="824753"/>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latin typeface="+mj-lt"/>
            </a:endParaRPr>
          </a:p>
        </p:txBody>
      </p:sp>
      <p:sp>
        <p:nvSpPr>
          <p:cNvPr id="20" name="TextBox 19"/>
          <p:cNvSpPr txBox="1"/>
          <p:nvPr/>
        </p:nvSpPr>
        <p:spPr>
          <a:xfrm>
            <a:off x="9265021" y="4106810"/>
            <a:ext cx="1259544" cy="830997"/>
          </a:xfrm>
          <a:prstGeom prst="rect">
            <a:avLst/>
          </a:prstGeom>
          <a:noFill/>
        </p:spPr>
        <p:txBody>
          <a:bodyPr wrap="square" rtlCol="0">
            <a:spAutoFit/>
          </a:bodyPr>
          <a:lstStyle/>
          <a:p>
            <a:r>
              <a:rPr lang="sv-SE" sz="2400" dirty="0">
                <a:solidFill>
                  <a:schemeClr val="accent1"/>
                </a:solidFill>
                <a:latin typeface="+mj-lt"/>
              </a:rPr>
              <a:t>Image</a:t>
            </a:r>
            <a:br>
              <a:rPr lang="sv-SE" sz="2400" dirty="0">
                <a:solidFill>
                  <a:schemeClr val="accent1"/>
                </a:solidFill>
                <a:latin typeface="+mj-lt"/>
              </a:rPr>
            </a:br>
            <a:r>
              <a:rPr lang="sv-SE" sz="2400" dirty="0" err="1">
                <a:solidFill>
                  <a:schemeClr val="accent1"/>
                </a:solidFill>
                <a:latin typeface="+mj-lt"/>
              </a:rPr>
              <a:t>Stream</a:t>
            </a:r>
            <a:endParaRPr lang="sv-SE" sz="2400" dirty="0">
              <a:solidFill>
                <a:schemeClr val="accent1"/>
              </a:solidFill>
              <a:latin typeface="+mj-lt"/>
            </a:endParaRPr>
          </a:p>
        </p:txBody>
      </p:sp>
    </p:spTree>
    <p:extLst>
      <p:ext uri="{BB962C8B-B14F-4D97-AF65-F5344CB8AC3E}">
        <p14:creationId xmlns:p14="http://schemas.microsoft.com/office/powerpoint/2010/main" val="3940121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sv-SE" sz="4800" dirty="0" err="1"/>
              <a:t>Deployment</a:t>
            </a:r>
            <a:r>
              <a:rPr lang="sv-SE" sz="4800" dirty="0"/>
              <a:t> Process</a:t>
            </a:r>
          </a:p>
        </p:txBody>
      </p:sp>
      <p:sp>
        <p:nvSpPr>
          <p:cNvPr id="4" name="Right Arrow 3"/>
          <p:cNvSpPr/>
          <p:nvPr/>
        </p:nvSpPr>
        <p:spPr>
          <a:xfrm>
            <a:off x="4885764" y="3065411"/>
            <a:ext cx="1192306" cy="824753"/>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latin typeface="+mj-l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647" y="1160930"/>
            <a:ext cx="1258047" cy="1258047"/>
          </a:xfrm>
          <a:prstGeom prst="rect">
            <a:avLst/>
          </a:prstGeom>
        </p:spPr>
      </p:pic>
      <p:sp>
        <p:nvSpPr>
          <p:cNvPr id="6" name="Plus 5"/>
          <p:cNvSpPr/>
          <p:nvPr/>
        </p:nvSpPr>
        <p:spPr>
          <a:xfrm>
            <a:off x="887503" y="2356224"/>
            <a:ext cx="678331" cy="64695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latin typeface="+mj-lt"/>
            </a:endParaRPr>
          </a:p>
        </p:txBody>
      </p:sp>
      <p:sp>
        <p:nvSpPr>
          <p:cNvPr id="10" name="Plus 9"/>
          <p:cNvSpPr/>
          <p:nvPr/>
        </p:nvSpPr>
        <p:spPr>
          <a:xfrm>
            <a:off x="869573" y="4283813"/>
            <a:ext cx="678331" cy="64695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latin typeface="+mj-lt"/>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7647" y="3105612"/>
            <a:ext cx="1075765" cy="1075765"/>
          </a:xfrm>
          <a:prstGeom prst="rect">
            <a:avLst/>
          </a:prstGeom>
        </p:spPr>
      </p:pic>
      <p:sp>
        <p:nvSpPr>
          <p:cNvPr id="12" name="TextBox 11"/>
          <p:cNvSpPr txBox="1"/>
          <p:nvPr/>
        </p:nvSpPr>
        <p:spPr>
          <a:xfrm>
            <a:off x="2079812" y="1374454"/>
            <a:ext cx="2805953" cy="830997"/>
          </a:xfrm>
          <a:prstGeom prst="rect">
            <a:avLst/>
          </a:prstGeom>
          <a:noFill/>
        </p:spPr>
        <p:txBody>
          <a:bodyPr wrap="square" rtlCol="0">
            <a:spAutoFit/>
          </a:bodyPr>
          <a:lstStyle/>
          <a:p>
            <a:r>
              <a:rPr lang="sv-SE" sz="2400" dirty="0">
                <a:solidFill>
                  <a:schemeClr val="accent1"/>
                </a:solidFill>
                <a:latin typeface="+mj-lt"/>
              </a:rPr>
              <a:t>Image from </a:t>
            </a:r>
            <a:r>
              <a:rPr lang="sv-SE" sz="2400" dirty="0" err="1">
                <a:solidFill>
                  <a:schemeClr val="accent1"/>
                </a:solidFill>
                <a:latin typeface="+mj-lt"/>
              </a:rPr>
              <a:t>ImageStream</a:t>
            </a:r>
            <a:endParaRPr lang="sv-SE" sz="2400" dirty="0">
              <a:solidFill>
                <a:schemeClr val="accent1"/>
              </a:solidFill>
              <a:latin typeface="+mj-lt"/>
            </a:endParaRPr>
          </a:p>
        </p:txBody>
      </p:sp>
      <p:sp>
        <p:nvSpPr>
          <p:cNvPr id="14" name="TextBox 13"/>
          <p:cNvSpPr txBox="1"/>
          <p:nvPr/>
        </p:nvSpPr>
        <p:spPr>
          <a:xfrm>
            <a:off x="1855694" y="3227995"/>
            <a:ext cx="3065931" cy="830997"/>
          </a:xfrm>
          <a:prstGeom prst="rect">
            <a:avLst/>
          </a:prstGeom>
          <a:noFill/>
        </p:spPr>
        <p:txBody>
          <a:bodyPr wrap="square" rtlCol="0">
            <a:spAutoFit/>
          </a:bodyPr>
          <a:lstStyle/>
          <a:p>
            <a:r>
              <a:rPr lang="sv-SE" sz="2400" dirty="0" err="1">
                <a:solidFill>
                  <a:schemeClr val="accent1"/>
                </a:solidFill>
                <a:latin typeface="+mj-lt"/>
              </a:rPr>
              <a:t>Deployment</a:t>
            </a:r>
            <a:br>
              <a:rPr lang="sv-SE" sz="2400" dirty="0">
                <a:solidFill>
                  <a:schemeClr val="accent1"/>
                </a:solidFill>
                <a:latin typeface="+mj-lt"/>
              </a:rPr>
            </a:br>
            <a:r>
              <a:rPr lang="sv-SE" sz="2400" dirty="0" err="1">
                <a:solidFill>
                  <a:schemeClr val="accent1"/>
                </a:solidFill>
                <a:latin typeface="+mj-lt"/>
              </a:rPr>
              <a:t>Configuration</a:t>
            </a:r>
            <a:endParaRPr lang="sv-SE" sz="2400" dirty="0">
              <a:solidFill>
                <a:schemeClr val="accent1"/>
              </a:solidFill>
              <a:latin typeface="+mj-lt"/>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8387" y="2848763"/>
            <a:ext cx="1258047" cy="1258047"/>
          </a:xfrm>
          <a:prstGeom prst="rect">
            <a:avLst/>
          </a:prstGeom>
        </p:spPr>
      </p:pic>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6518" y="2834658"/>
            <a:ext cx="1258047" cy="1258047"/>
          </a:xfrm>
          <a:prstGeom prst="rect">
            <a:avLst/>
          </a:prstGeom>
        </p:spPr>
      </p:pic>
      <p:sp>
        <p:nvSpPr>
          <p:cNvPr id="17" name="TextBox 16"/>
          <p:cNvSpPr txBox="1"/>
          <p:nvPr/>
        </p:nvSpPr>
        <p:spPr>
          <a:xfrm>
            <a:off x="6413497" y="4106810"/>
            <a:ext cx="1187825" cy="461665"/>
          </a:xfrm>
          <a:prstGeom prst="rect">
            <a:avLst/>
          </a:prstGeom>
          <a:noFill/>
        </p:spPr>
        <p:txBody>
          <a:bodyPr wrap="square" rtlCol="0">
            <a:spAutoFit/>
          </a:bodyPr>
          <a:lstStyle/>
          <a:p>
            <a:r>
              <a:rPr lang="sv-SE" sz="2400" dirty="0" err="1">
                <a:solidFill>
                  <a:schemeClr val="accent1"/>
                </a:solidFill>
                <a:latin typeface="+mj-lt"/>
              </a:rPr>
              <a:t>Pod</a:t>
            </a:r>
            <a:endParaRPr lang="sv-SE" sz="2400" dirty="0">
              <a:solidFill>
                <a:schemeClr val="accent1"/>
              </a:solidFill>
              <a:latin typeface="+mj-lt"/>
            </a:endParaRPr>
          </a:p>
        </p:txBody>
      </p:sp>
      <p:sp>
        <p:nvSpPr>
          <p:cNvPr id="18" name="Right Arrow 17"/>
          <p:cNvSpPr/>
          <p:nvPr/>
        </p:nvSpPr>
        <p:spPr>
          <a:xfrm>
            <a:off x="7936751" y="3065411"/>
            <a:ext cx="1192306" cy="824753"/>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latin typeface="+mj-lt"/>
            </a:endParaRPr>
          </a:p>
        </p:txBody>
      </p:sp>
      <p:sp>
        <p:nvSpPr>
          <p:cNvPr id="20" name="TextBox 19"/>
          <p:cNvSpPr txBox="1"/>
          <p:nvPr/>
        </p:nvSpPr>
        <p:spPr>
          <a:xfrm>
            <a:off x="9265021" y="4106810"/>
            <a:ext cx="1367120" cy="461665"/>
          </a:xfrm>
          <a:prstGeom prst="rect">
            <a:avLst/>
          </a:prstGeom>
          <a:noFill/>
        </p:spPr>
        <p:txBody>
          <a:bodyPr wrap="square" rtlCol="0">
            <a:spAutoFit/>
          </a:bodyPr>
          <a:lstStyle/>
          <a:p>
            <a:r>
              <a:rPr lang="sv-SE" sz="2400" dirty="0">
                <a:solidFill>
                  <a:schemeClr val="accent1"/>
                </a:solidFill>
                <a:latin typeface="+mj-lt"/>
              </a:rPr>
              <a:t>Service</a:t>
            </a: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6373" y="5033202"/>
            <a:ext cx="1084729" cy="1084729"/>
          </a:xfrm>
          <a:prstGeom prst="rect">
            <a:avLst/>
          </a:prstGeom>
        </p:spPr>
      </p:pic>
      <p:sp>
        <p:nvSpPr>
          <p:cNvPr id="19" name="TextBox 18"/>
          <p:cNvSpPr txBox="1"/>
          <p:nvPr/>
        </p:nvSpPr>
        <p:spPr>
          <a:xfrm>
            <a:off x="1855694" y="5160067"/>
            <a:ext cx="3065931" cy="830997"/>
          </a:xfrm>
          <a:prstGeom prst="rect">
            <a:avLst/>
          </a:prstGeom>
          <a:noFill/>
        </p:spPr>
        <p:txBody>
          <a:bodyPr wrap="square" rtlCol="0">
            <a:spAutoFit/>
          </a:bodyPr>
          <a:lstStyle/>
          <a:p>
            <a:r>
              <a:rPr lang="sv-SE" sz="2400" dirty="0" err="1">
                <a:solidFill>
                  <a:schemeClr val="accent1"/>
                </a:solidFill>
                <a:latin typeface="+mj-lt"/>
              </a:rPr>
              <a:t>Config</a:t>
            </a:r>
            <a:r>
              <a:rPr lang="sv-SE" sz="2400" dirty="0">
                <a:solidFill>
                  <a:schemeClr val="accent1"/>
                </a:solidFill>
                <a:latin typeface="+mj-lt"/>
              </a:rPr>
              <a:t> </a:t>
            </a:r>
            <a:r>
              <a:rPr lang="sv-SE" sz="2400" dirty="0" err="1">
                <a:solidFill>
                  <a:schemeClr val="accent1"/>
                </a:solidFill>
                <a:latin typeface="+mj-lt"/>
              </a:rPr>
              <a:t>Map</a:t>
            </a:r>
            <a:r>
              <a:rPr lang="sv-SE" sz="2400" dirty="0">
                <a:solidFill>
                  <a:schemeClr val="accent1"/>
                </a:solidFill>
                <a:latin typeface="+mj-lt"/>
              </a:rPr>
              <a:t>,</a:t>
            </a:r>
            <a:br>
              <a:rPr lang="sv-SE" sz="2400" dirty="0">
                <a:solidFill>
                  <a:schemeClr val="accent1"/>
                </a:solidFill>
                <a:latin typeface="+mj-lt"/>
              </a:rPr>
            </a:br>
            <a:r>
              <a:rPr lang="sv-SE" sz="2400" dirty="0" err="1">
                <a:solidFill>
                  <a:schemeClr val="accent1"/>
                </a:solidFill>
                <a:latin typeface="+mj-lt"/>
              </a:rPr>
              <a:t>Secrets</a:t>
            </a:r>
            <a:endParaRPr lang="sv-SE" sz="2400" dirty="0">
              <a:solidFill>
                <a:schemeClr val="accent1"/>
              </a:solidFill>
              <a:latin typeface="+mj-lt"/>
            </a:endParaRPr>
          </a:p>
        </p:txBody>
      </p:sp>
    </p:spTree>
    <p:extLst>
      <p:ext uri="{BB962C8B-B14F-4D97-AF65-F5344CB8AC3E}">
        <p14:creationId xmlns:p14="http://schemas.microsoft.com/office/powerpoint/2010/main" val="3671620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a:off x="6128254" y="1255059"/>
            <a:ext cx="35859" cy="4793048"/>
          </a:xfrm>
          <a:prstGeom prst="line">
            <a:avLst/>
          </a:prstGeom>
          <a:ln w="63500">
            <a:solidFill>
              <a:schemeClr val="tx2"/>
            </a:solidFill>
            <a:prstDash val="lg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pPr algn="ctr"/>
            <a:r>
              <a:rPr lang="sv-SE" sz="4800" dirty="0"/>
              <a:t>”</a:t>
            </a:r>
            <a:r>
              <a:rPr lang="sv-SE" sz="4800" dirty="0" err="1"/>
              <a:t>Safely</a:t>
            </a:r>
            <a:r>
              <a:rPr lang="sv-SE" sz="4800" dirty="0"/>
              <a:t> </a:t>
            </a:r>
            <a:r>
              <a:rPr lang="sv-SE" sz="4800" dirty="0" err="1"/>
              <a:t>Agile</a:t>
            </a:r>
            <a:r>
              <a:rPr lang="sv-SE" sz="4800" dirty="0"/>
              <a:t>”</a:t>
            </a:r>
          </a:p>
        </p:txBody>
      </p:sp>
      <p:sp>
        <p:nvSpPr>
          <p:cNvPr id="4" name="Right Arrow 3"/>
          <p:cNvSpPr/>
          <p:nvPr/>
        </p:nvSpPr>
        <p:spPr>
          <a:xfrm rot="5400000">
            <a:off x="338456" y="3159786"/>
            <a:ext cx="1229364" cy="635877"/>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latin typeface="+mj-lt"/>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781" y="2027204"/>
            <a:ext cx="710985" cy="710985"/>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403" y="4128493"/>
            <a:ext cx="842396" cy="842396"/>
          </a:xfrm>
          <a:prstGeom prst="rect">
            <a:avLst/>
          </a:prstGeom>
        </p:spPr>
      </p:pic>
      <p:sp>
        <p:nvSpPr>
          <p:cNvPr id="23" name="TextBox 22"/>
          <p:cNvSpPr txBox="1"/>
          <p:nvPr/>
        </p:nvSpPr>
        <p:spPr>
          <a:xfrm>
            <a:off x="1684250" y="1133014"/>
            <a:ext cx="1187825" cy="707886"/>
          </a:xfrm>
          <a:prstGeom prst="rect">
            <a:avLst/>
          </a:prstGeom>
          <a:noFill/>
        </p:spPr>
        <p:txBody>
          <a:bodyPr wrap="square" rtlCol="0">
            <a:spAutoFit/>
          </a:bodyPr>
          <a:lstStyle/>
          <a:p>
            <a:r>
              <a:rPr lang="sv-SE" sz="4000" dirty="0" err="1">
                <a:solidFill>
                  <a:schemeClr val="accent1"/>
                </a:solidFill>
                <a:latin typeface="+mj-lt"/>
              </a:rPr>
              <a:t>Dev</a:t>
            </a:r>
            <a:endParaRPr lang="sv-SE" sz="4000" dirty="0">
              <a:solidFill>
                <a:schemeClr val="accent1"/>
              </a:solidFill>
              <a:latin typeface="+mj-lt"/>
            </a:endParaRPr>
          </a:p>
        </p:txBody>
      </p:sp>
      <p:pic>
        <p:nvPicPr>
          <p:cNvPr id="7" name="Picture 6"/>
          <p:cNvPicPr>
            <a:picLocks noChangeAspect="1"/>
          </p:cNvPicPr>
          <p:nvPr/>
        </p:nvPicPr>
        <p:blipFill>
          <a:blip r:embed="rId4"/>
          <a:stretch>
            <a:fillRect/>
          </a:stretch>
        </p:blipFill>
        <p:spPr>
          <a:xfrm>
            <a:off x="1007970" y="2003534"/>
            <a:ext cx="730803" cy="730803"/>
          </a:xfrm>
          <a:prstGeom prst="rect">
            <a:avLst/>
          </a:prstGeom>
        </p:spPr>
      </p:pic>
      <p:sp>
        <p:nvSpPr>
          <p:cNvPr id="24" name="TextBox 23"/>
          <p:cNvSpPr txBox="1"/>
          <p:nvPr/>
        </p:nvSpPr>
        <p:spPr>
          <a:xfrm>
            <a:off x="1072285" y="2983791"/>
            <a:ext cx="1258024" cy="584775"/>
          </a:xfrm>
          <a:prstGeom prst="rect">
            <a:avLst/>
          </a:prstGeom>
          <a:noFill/>
        </p:spPr>
        <p:txBody>
          <a:bodyPr wrap="square" rtlCol="0">
            <a:spAutoFit/>
          </a:bodyPr>
          <a:lstStyle/>
          <a:p>
            <a:r>
              <a:rPr lang="sv-SE" sz="3200" dirty="0" err="1">
                <a:solidFill>
                  <a:schemeClr val="accent1"/>
                </a:solidFill>
                <a:latin typeface="+mj-lt"/>
              </a:rPr>
              <a:t>Build</a:t>
            </a:r>
            <a:endParaRPr lang="sv-SE" sz="3200" dirty="0">
              <a:solidFill>
                <a:schemeClr val="accent1"/>
              </a:solidFill>
              <a:latin typeface="+mj-lt"/>
            </a:endParaRPr>
          </a:p>
        </p:txBody>
      </p:sp>
      <p:sp>
        <p:nvSpPr>
          <p:cNvPr id="25" name="TextBox 24"/>
          <p:cNvSpPr txBox="1"/>
          <p:nvPr/>
        </p:nvSpPr>
        <p:spPr>
          <a:xfrm>
            <a:off x="906263" y="4857745"/>
            <a:ext cx="1307303" cy="584775"/>
          </a:xfrm>
          <a:prstGeom prst="rect">
            <a:avLst/>
          </a:prstGeom>
          <a:noFill/>
        </p:spPr>
        <p:txBody>
          <a:bodyPr wrap="square" rtlCol="0">
            <a:spAutoFit/>
          </a:bodyPr>
          <a:lstStyle/>
          <a:p>
            <a:r>
              <a:rPr lang="sv-SE" sz="3200" dirty="0" err="1">
                <a:solidFill>
                  <a:schemeClr val="accent1"/>
                </a:solidFill>
                <a:latin typeface="+mj-lt"/>
              </a:rPr>
              <a:t>latest</a:t>
            </a:r>
            <a:endParaRPr lang="sv-SE" sz="3200" dirty="0">
              <a:solidFill>
                <a:schemeClr val="accent1"/>
              </a:solidFill>
              <a:latin typeface="+mj-lt"/>
            </a:endParaRP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2406" y="4970889"/>
            <a:ext cx="842396" cy="842396"/>
          </a:xfrm>
          <a:prstGeom prst="rect">
            <a:avLst/>
          </a:prstGeom>
        </p:spPr>
      </p:pic>
      <p:sp>
        <p:nvSpPr>
          <p:cNvPr id="28" name="TextBox 27"/>
          <p:cNvSpPr txBox="1"/>
          <p:nvPr/>
        </p:nvSpPr>
        <p:spPr>
          <a:xfrm>
            <a:off x="2490867" y="4807312"/>
            <a:ext cx="1258024" cy="584775"/>
          </a:xfrm>
          <a:prstGeom prst="rect">
            <a:avLst/>
          </a:prstGeom>
          <a:noFill/>
        </p:spPr>
        <p:txBody>
          <a:bodyPr wrap="square" rtlCol="0">
            <a:spAutoFit/>
          </a:bodyPr>
          <a:lstStyle/>
          <a:p>
            <a:r>
              <a:rPr lang="sv-SE" sz="3200" dirty="0">
                <a:solidFill>
                  <a:schemeClr val="accent1"/>
                </a:solidFill>
                <a:latin typeface="+mj-lt"/>
              </a:rPr>
              <a:t>OK?</a:t>
            </a:r>
          </a:p>
        </p:txBody>
      </p:sp>
      <p:sp>
        <p:nvSpPr>
          <p:cNvPr id="29" name="TextBox 28"/>
          <p:cNvSpPr txBox="1"/>
          <p:nvPr/>
        </p:nvSpPr>
        <p:spPr>
          <a:xfrm>
            <a:off x="4363249" y="5483884"/>
            <a:ext cx="1518773" cy="1077218"/>
          </a:xfrm>
          <a:prstGeom prst="rect">
            <a:avLst/>
          </a:prstGeom>
          <a:noFill/>
        </p:spPr>
        <p:txBody>
          <a:bodyPr wrap="square" rtlCol="0">
            <a:spAutoFit/>
          </a:bodyPr>
          <a:lstStyle/>
          <a:p>
            <a:r>
              <a:rPr lang="sv-SE" sz="3200" dirty="0">
                <a:solidFill>
                  <a:schemeClr val="accent1"/>
                </a:solidFill>
                <a:latin typeface="+mj-lt"/>
              </a:rPr>
              <a:t>ready4prod</a:t>
            </a:r>
          </a:p>
        </p:txBody>
      </p:sp>
      <p:sp>
        <p:nvSpPr>
          <p:cNvPr id="31" name="TextBox 30"/>
          <p:cNvSpPr txBox="1"/>
          <p:nvPr/>
        </p:nvSpPr>
        <p:spPr>
          <a:xfrm>
            <a:off x="8835812" y="1126506"/>
            <a:ext cx="1360153" cy="707886"/>
          </a:xfrm>
          <a:prstGeom prst="rect">
            <a:avLst/>
          </a:prstGeom>
          <a:noFill/>
        </p:spPr>
        <p:txBody>
          <a:bodyPr wrap="square" rtlCol="0">
            <a:spAutoFit/>
          </a:bodyPr>
          <a:lstStyle/>
          <a:p>
            <a:r>
              <a:rPr lang="sv-SE" sz="4000" dirty="0" err="1">
                <a:solidFill>
                  <a:schemeClr val="accent1"/>
                </a:solidFill>
                <a:latin typeface="+mj-lt"/>
              </a:rPr>
              <a:t>Prod</a:t>
            </a:r>
            <a:endParaRPr lang="sv-SE" sz="4000" dirty="0">
              <a:solidFill>
                <a:schemeClr val="accent1"/>
              </a:solidFill>
              <a:latin typeface="+mj-lt"/>
            </a:endParaRPr>
          </a:p>
        </p:txBody>
      </p:sp>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7163" y="4187323"/>
            <a:ext cx="842396" cy="842396"/>
          </a:xfrm>
          <a:prstGeom prst="rect">
            <a:avLst/>
          </a:prstGeom>
        </p:spPr>
      </p:pic>
      <p:sp>
        <p:nvSpPr>
          <p:cNvPr id="48" name="TextBox 47"/>
          <p:cNvSpPr txBox="1"/>
          <p:nvPr/>
        </p:nvSpPr>
        <p:spPr>
          <a:xfrm>
            <a:off x="8641502" y="4776553"/>
            <a:ext cx="1307303" cy="584775"/>
          </a:xfrm>
          <a:prstGeom prst="rect">
            <a:avLst/>
          </a:prstGeom>
          <a:noFill/>
        </p:spPr>
        <p:txBody>
          <a:bodyPr wrap="square" rtlCol="0">
            <a:spAutoFit/>
          </a:bodyPr>
          <a:lstStyle/>
          <a:p>
            <a:r>
              <a:rPr lang="sv-SE" sz="3200" dirty="0" err="1">
                <a:solidFill>
                  <a:schemeClr val="accent1"/>
                </a:solidFill>
                <a:latin typeface="+mj-lt"/>
              </a:rPr>
              <a:t>latest</a:t>
            </a:r>
            <a:endParaRPr lang="sv-SE" sz="3200" dirty="0">
              <a:solidFill>
                <a:schemeClr val="accent1"/>
              </a:solidFill>
              <a:latin typeface="+mj-lt"/>
            </a:endParaRPr>
          </a:p>
        </p:txBody>
      </p:sp>
      <p:sp>
        <p:nvSpPr>
          <p:cNvPr id="49" name="TextBox 48"/>
          <p:cNvSpPr txBox="1"/>
          <p:nvPr/>
        </p:nvSpPr>
        <p:spPr>
          <a:xfrm>
            <a:off x="5924365" y="3089464"/>
            <a:ext cx="2317595" cy="584775"/>
          </a:xfrm>
          <a:prstGeom prst="rect">
            <a:avLst/>
          </a:prstGeom>
          <a:noFill/>
        </p:spPr>
        <p:txBody>
          <a:bodyPr wrap="square" rtlCol="0">
            <a:spAutoFit/>
          </a:bodyPr>
          <a:lstStyle/>
          <a:p>
            <a:pPr algn="ctr"/>
            <a:r>
              <a:rPr lang="sv-SE" sz="3200" dirty="0">
                <a:solidFill>
                  <a:schemeClr val="accent1"/>
                </a:solidFill>
                <a:latin typeface="+mj-lt"/>
              </a:rPr>
              <a:t>Tag</a:t>
            </a:r>
          </a:p>
        </p:txBody>
      </p:sp>
      <p:sp>
        <p:nvSpPr>
          <p:cNvPr id="50" name="Bent Arrow 49"/>
          <p:cNvSpPr/>
          <p:nvPr/>
        </p:nvSpPr>
        <p:spPr>
          <a:xfrm rot="2722527">
            <a:off x="6278512" y="3415012"/>
            <a:ext cx="1286838" cy="269925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latin typeface="+mj-lt"/>
            </a:endParaRPr>
          </a:p>
        </p:txBody>
      </p:sp>
      <p:sp>
        <p:nvSpPr>
          <p:cNvPr id="32" name="Right Arrow 31"/>
          <p:cNvSpPr/>
          <p:nvPr/>
        </p:nvSpPr>
        <p:spPr>
          <a:xfrm rot="19541079">
            <a:off x="1544134" y="3693311"/>
            <a:ext cx="2042118" cy="635877"/>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latin typeface="+mj-lt"/>
            </a:endParaRPr>
          </a:p>
        </p:txBody>
      </p:sp>
      <p:sp>
        <p:nvSpPr>
          <p:cNvPr id="34" name="Right Arrow 33"/>
          <p:cNvSpPr/>
          <p:nvPr/>
        </p:nvSpPr>
        <p:spPr>
          <a:xfrm>
            <a:off x="2330309" y="5165945"/>
            <a:ext cx="1448981" cy="635877"/>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latin typeface="+mj-lt"/>
            </a:endParaRPr>
          </a:p>
        </p:txBody>
      </p:sp>
      <p:sp>
        <p:nvSpPr>
          <p:cNvPr id="35" name="TextBox 34"/>
          <p:cNvSpPr txBox="1"/>
          <p:nvPr/>
        </p:nvSpPr>
        <p:spPr>
          <a:xfrm>
            <a:off x="1820706" y="5533523"/>
            <a:ext cx="2317595" cy="584775"/>
          </a:xfrm>
          <a:prstGeom prst="rect">
            <a:avLst/>
          </a:prstGeom>
          <a:noFill/>
        </p:spPr>
        <p:txBody>
          <a:bodyPr wrap="square" rtlCol="0">
            <a:spAutoFit/>
          </a:bodyPr>
          <a:lstStyle/>
          <a:p>
            <a:pPr algn="ctr"/>
            <a:r>
              <a:rPr lang="sv-SE" sz="3200" dirty="0">
                <a:solidFill>
                  <a:schemeClr val="accent1"/>
                </a:solidFill>
                <a:latin typeface="+mj-lt"/>
              </a:rPr>
              <a:t>Tag</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00041" y="1813468"/>
            <a:ext cx="1991808" cy="1991808"/>
          </a:xfrm>
          <a:prstGeom prst="rect">
            <a:avLst/>
          </a:prstGeom>
        </p:spPr>
      </p:pic>
      <p:sp>
        <p:nvSpPr>
          <p:cNvPr id="37" name="TextBox 36"/>
          <p:cNvSpPr txBox="1"/>
          <p:nvPr/>
        </p:nvSpPr>
        <p:spPr>
          <a:xfrm rot="19590756">
            <a:off x="1958427" y="3995698"/>
            <a:ext cx="1679740" cy="584775"/>
          </a:xfrm>
          <a:prstGeom prst="rect">
            <a:avLst/>
          </a:prstGeom>
          <a:noFill/>
        </p:spPr>
        <p:txBody>
          <a:bodyPr wrap="square" rtlCol="0">
            <a:spAutoFit/>
          </a:bodyPr>
          <a:lstStyle/>
          <a:p>
            <a:r>
              <a:rPr lang="sv-SE" sz="3200" dirty="0" err="1">
                <a:solidFill>
                  <a:schemeClr val="accent1"/>
                </a:solidFill>
                <a:latin typeface="+mj-lt"/>
              </a:rPr>
              <a:t>Deploy</a:t>
            </a:r>
            <a:endParaRPr lang="sv-SE" sz="3200" dirty="0">
              <a:solidFill>
                <a:schemeClr val="accent1"/>
              </a:solidFill>
              <a:latin typeface="+mj-lt"/>
            </a:endParaRPr>
          </a:p>
        </p:txBody>
      </p:sp>
      <p:sp>
        <p:nvSpPr>
          <p:cNvPr id="39" name="Right Arrow 38"/>
          <p:cNvSpPr/>
          <p:nvPr/>
        </p:nvSpPr>
        <p:spPr>
          <a:xfrm rot="19541079">
            <a:off x="8644666" y="3262892"/>
            <a:ext cx="2042118" cy="635877"/>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latin typeface="+mj-lt"/>
            </a:endParaRPr>
          </a:p>
        </p:txBody>
      </p:sp>
      <p:sp>
        <p:nvSpPr>
          <p:cNvPr id="45" name="TextBox 44"/>
          <p:cNvSpPr txBox="1"/>
          <p:nvPr/>
        </p:nvSpPr>
        <p:spPr>
          <a:xfrm rot="19590756">
            <a:off x="9058959" y="3565279"/>
            <a:ext cx="1679740" cy="584775"/>
          </a:xfrm>
          <a:prstGeom prst="rect">
            <a:avLst/>
          </a:prstGeom>
          <a:noFill/>
        </p:spPr>
        <p:txBody>
          <a:bodyPr wrap="square" rtlCol="0">
            <a:spAutoFit/>
          </a:bodyPr>
          <a:lstStyle/>
          <a:p>
            <a:r>
              <a:rPr lang="sv-SE" sz="3200" dirty="0" err="1">
                <a:solidFill>
                  <a:schemeClr val="accent1"/>
                </a:solidFill>
                <a:latin typeface="+mj-lt"/>
              </a:rPr>
              <a:t>Deploy</a:t>
            </a:r>
            <a:endParaRPr lang="sv-SE" sz="3200" dirty="0">
              <a:solidFill>
                <a:schemeClr val="accent1"/>
              </a:solidFill>
              <a:latin typeface="+mj-lt"/>
            </a:endParaRPr>
          </a:p>
        </p:txBody>
      </p:sp>
      <p:pic>
        <p:nvPicPr>
          <p:cNvPr id="47" name="Picture 4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17602" y="1389204"/>
            <a:ext cx="1991808" cy="1991808"/>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09759" y="1877485"/>
            <a:ext cx="581063" cy="960435"/>
          </a:xfrm>
          <a:prstGeom prst="rect">
            <a:avLst/>
          </a:prstGeom>
        </p:spPr>
      </p:pic>
    </p:spTree>
    <p:extLst>
      <p:ext uri="{BB962C8B-B14F-4D97-AF65-F5344CB8AC3E}">
        <p14:creationId xmlns:p14="http://schemas.microsoft.com/office/powerpoint/2010/main" val="133618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4" grpId="0"/>
      <p:bldP spid="25" grpId="0"/>
      <p:bldP spid="28" grpId="0"/>
      <p:bldP spid="29" grpId="0"/>
      <p:bldP spid="48" grpId="0"/>
      <p:bldP spid="49" grpId="0"/>
      <p:bldP spid="50" grpId="0" animBg="1"/>
      <p:bldP spid="32" grpId="0" animBg="1"/>
      <p:bldP spid="34" grpId="0" animBg="1"/>
      <p:bldP spid="35" grpId="0"/>
      <p:bldP spid="37" grpId="0"/>
      <p:bldP spid="39" grpId="0" animBg="1"/>
      <p:bldP spid="45"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solidFill>
                  <a:schemeClr val="bg1"/>
                </a:solidFill>
              </a:rPr>
              <a:t>Hands-on</a:t>
            </a:r>
          </a:p>
        </p:txBody>
      </p:sp>
      <p:sp>
        <p:nvSpPr>
          <p:cNvPr id="3" name="Subtitle 2"/>
          <p:cNvSpPr>
            <a:spLocks noGrp="1"/>
          </p:cNvSpPr>
          <p:nvPr>
            <p:ph idx="1"/>
          </p:nvPr>
        </p:nvSpPr>
        <p:spPr/>
        <p:txBody>
          <a:bodyPr/>
          <a:lstStyle/>
          <a:p>
            <a:r>
              <a:rPr lang="sv-SE" sz="3600" dirty="0">
                <a:solidFill>
                  <a:schemeClr val="bg1"/>
                </a:solidFill>
                <a:latin typeface="+mj-lt"/>
              </a:rPr>
              <a:t>https://github.com/bf-demos/ocp-handson</a:t>
            </a:r>
          </a:p>
        </p:txBody>
      </p:sp>
      <p:pic>
        <p:nvPicPr>
          <p:cNvPr id="4" name="Picture 3"/>
          <p:cNvPicPr>
            <a:picLocks noChangeAspect="1"/>
          </p:cNvPicPr>
          <p:nvPr/>
        </p:nvPicPr>
        <p:blipFill>
          <a:blip r:embed="rId2"/>
          <a:stretch>
            <a:fillRect/>
          </a:stretch>
        </p:blipFill>
        <p:spPr>
          <a:xfrm>
            <a:off x="1506338" y="1992036"/>
            <a:ext cx="9131510" cy="3933336"/>
          </a:xfrm>
          <a:prstGeom prst="rect">
            <a:avLst/>
          </a:prstGeom>
        </p:spPr>
      </p:pic>
    </p:spTree>
    <p:extLst>
      <p:ext uri="{BB962C8B-B14F-4D97-AF65-F5344CB8AC3E}">
        <p14:creationId xmlns:p14="http://schemas.microsoft.com/office/powerpoint/2010/main" val="4071672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8314C"/>
        </a:solidFill>
        <a:effectLst/>
      </p:bgPr>
    </p:bg>
    <p:spTree>
      <p:nvGrpSpPr>
        <p:cNvPr id="1" name="Shape 296"/>
        <p:cNvGrpSpPr/>
        <p:nvPr/>
      </p:nvGrpSpPr>
      <p:grpSpPr>
        <a:xfrm>
          <a:off x="0" y="0"/>
          <a:ext cx="0" cy="0"/>
          <a:chOff x="0" y="0"/>
          <a:chExt cx="0" cy="0"/>
        </a:xfrm>
      </p:grpSpPr>
      <p:sp>
        <p:nvSpPr>
          <p:cNvPr id="297" name="Shape 297"/>
          <p:cNvSpPr txBox="1"/>
          <p:nvPr/>
        </p:nvSpPr>
        <p:spPr>
          <a:xfrm>
            <a:off x="1253271" y="1166399"/>
            <a:ext cx="1865600" cy="557600"/>
          </a:xfrm>
          <a:prstGeom prst="rect">
            <a:avLst/>
          </a:prstGeom>
          <a:noFill/>
          <a:ln>
            <a:noFill/>
          </a:ln>
        </p:spPr>
        <p:txBody>
          <a:bodyPr lIns="121900" tIns="121900" rIns="121900" bIns="121900" anchor="t" anchorCtr="0">
            <a:noAutofit/>
          </a:bodyPr>
          <a:lstStyle/>
          <a:p>
            <a:r>
              <a:rPr lang="en" sz="2400" kern="0">
                <a:solidFill>
                  <a:srgbClr val="EFEFEF"/>
                </a:solidFill>
                <a:latin typeface="Proxima Nova"/>
                <a:ea typeface="Proxima Nova"/>
                <a:cs typeface="Proxima Nova"/>
                <a:sym typeface="Proxima Nova"/>
              </a:rPr>
              <a:t>Self-Service</a:t>
            </a:r>
          </a:p>
        </p:txBody>
      </p:sp>
      <p:sp>
        <p:nvSpPr>
          <p:cNvPr id="298" name="Shape 298"/>
          <p:cNvSpPr txBox="1"/>
          <p:nvPr/>
        </p:nvSpPr>
        <p:spPr>
          <a:xfrm>
            <a:off x="105467" y="2263900"/>
            <a:ext cx="2284800" cy="557600"/>
          </a:xfrm>
          <a:prstGeom prst="rect">
            <a:avLst/>
          </a:prstGeom>
          <a:noFill/>
          <a:ln>
            <a:noFill/>
          </a:ln>
        </p:spPr>
        <p:txBody>
          <a:bodyPr lIns="121900" tIns="121900" rIns="121900" bIns="121900" anchor="t" anchorCtr="0">
            <a:noAutofit/>
          </a:bodyPr>
          <a:lstStyle/>
          <a:p>
            <a:r>
              <a:rPr lang="en" sz="2400" kern="0">
                <a:solidFill>
                  <a:srgbClr val="EFEFEF"/>
                </a:solidFill>
                <a:latin typeface="Proxima Nova"/>
                <a:ea typeface="Proxima Nova"/>
                <a:cs typeface="Proxima Nova"/>
                <a:sym typeface="Proxima Nova"/>
              </a:rPr>
              <a:t>Multi-language</a:t>
            </a:r>
          </a:p>
        </p:txBody>
      </p:sp>
      <p:sp>
        <p:nvSpPr>
          <p:cNvPr id="299" name="Shape 299"/>
          <p:cNvSpPr txBox="1"/>
          <p:nvPr/>
        </p:nvSpPr>
        <p:spPr>
          <a:xfrm>
            <a:off x="369167" y="3283267"/>
            <a:ext cx="1824000" cy="557600"/>
          </a:xfrm>
          <a:prstGeom prst="rect">
            <a:avLst/>
          </a:prstGeom>
          <a:noFill/>
          <a:ln>
            <a:noFill/>
          </a:ln>
        </p:spPr>
        <p:txBody>
          <a:bodyPr lIns="121900" tIns="121900" rIns="121900" bIns="121900" anchor="t" anchorCtr="0">
            <a:noAutofit/>
          </a:bodyPr>
          <a:lstStyle/>
          <a:p>
            <a:r>
              <a:rPr lang="en" sz="2400" kern="0">
                <a:solidFill>
                  <a:srgbClr val="EFEFEF"/>
                </a:solidFill>
                <a:latin typeface="Proxima Nova"/>
                <a:ea typeface="Proxima Nova"/>
                <a:cs typeface="Proxima Nova"/>
                <a:sym typeface="Proxima Nova"/>
              </a:rPr>
              <a:t>Automation</a:t>
            </a:r>
          </a:p>
        </p:txBody>
      </p:sp>
      <p:sp>
        <p:nvSpPr>
          <p:cNvPr id="300" name="Shape 300"/>
          <p:cNvSpPr txBox="1"/>
          <p:nvPr/>
        </p:nvSpPr>
        <p:spPr>
          <a:xfrm>
            <a:off x="228767" y="4382333"/>
            <a:ext cx="2098399" cy="557600"/>
          </a:xfrm>
          <a:prstGeom prst="rect">
            <a:avLst/>
          </a:prstGeom>
          <a:noFill/>
          <a:ln>
            <a:noFill/>
          </a:ln>
        </p:spPr>
        <p:txBody>
          <a:bodyPr lIns="121900" tIns="121900" rIns="121900" bIns="121900" anchor="t" anchorCtr="0">
            <a:noAutofit/>
          </a:bodyPr>
          <a:lstStyle/>
          <a:p>
            <a:r>
              <a:rPr lang="en" sz="2400" kern="0">
                <a:solidFill>
                  <a:srgbClr val="EFEFEF"/>
                </a:solidFill>
                <a:latin typeface="Proxima Nova"/>
                <a:ea typeface="Proxima Nova"/>
                <a:cs typeface="Proxima Nova"/>
                <a:sym typeface="Proxima Nova"/>
              </a:rPr>
              <a:t>Collaboration</a:t>
            </a:r>
          </a:p>
        </p:txBody>
      </p:sp>
      <p:sp>
        <p:nvSpPr>
          <p:cNvPr id="301" name="Shape 301"/>
          <p:cNvSpPr txBox="1"/>
          <p:nvPr/>
        </p:nvSpPr>
        <p:spPr>
          <a:xfrm>
            <a:off x="1614667" y="5280767"/>
            <a:ext cx="1587999" cy="557600"/>
          </a:xfrm>
          <a:prstGeom prst="rect">
            <a:avLst/>
          </a:prstGeom>
          <a:noFill/>
          <a:ln>
            <a:noFill/>
          </a:ln>
        </p:spPr>
        <p:txBody>
          <a:bodyPr lIns="121900" tIns="121900" rIns="121900" bIns="121900" anchor="t" anchorCtr="0">
            <a:noAutofit/>
          </a:bodyPr>
          <a:lstStyle/>
          <a:p>
            <a:r>
              <a:rPr lang="en" sz="2400" kern="0">
                <a:solidFill>
                  <a:srgbClr val="EFEFEF"/>
                </a:solidFill>
                <a:latin typeface="Proxima Nova"/>
                <a:ea typeface="Proxima Nova"/>
                <a:cs typeface="Proxima Nova"/>
                <a:sym typeface="Proxima Nova"/>
              </a:rPr>
              <a:t>Seamless</a:t>
            </a:r>
          </a:p>
        </p:txBody>
      </p:sp>
      <p:sp>
        <p:nvSpPr>
          <p:cNvPr id="302" name="Shape 302"/>
          <p:cNvSpPr txBox="1"/>
          <p:nvPr/>
        </p:nvSpPr>
        <p:spPr>
          <a:xfrm>
            <a:off x="8719465" y="1166433"/>
            <a:ext cx="2512799" cy="557600"/>
          </a:xfrm>
          <a:prstGeom prst="rect">
            <a:avLst/>
          </a:prstGeom>
          <a:noFill/>
          <a:ln>
            <a:noFill/>
          </a:ln>
        </p:spPr>
        <p:txBody>
          <a:bodyPr lIns="121900" tIns="121900" rIns="121900" bIns="121900" anchor="t" anchorCtr="0">
            <a:noAutofit/>
          </a:bodyPr>
          <a:lstStyle/>
          <a:p>
            <a:r>
              <a:rPr lang="en" sz="2400" kern="0">
                <a:solidFill>
                  <a:srgbClr val="EFEFEF"/>
                </a:solidFill>
                <a:latin typeface="Proxima Nova"/>
                <a:ea typeface="Proxima Nova"/>
                <a:cs typeface="Proxima Nova"/>
                <a:sym typeface="Proxima Nova"/>
              </a:rPr>
              <a:t>Standards-based</a:t>
            </a:r>
          </a:p>
        </p:txBody>
      </p:sp>
      <p:sp>
        <p:nvSpPr>
          <p:cNvPr id="303" name="Shape 303"/>
          <p:cNvSpPr txBox="1"/>
          <p:nvPr/>
        </p:nvSpPr>
        <p:spPr>
          <a:xfrm>
            <a:off x="9185765" y="2186100"/>
            <a:ext cx="1688000" cy="557600"/>
          </a:xfrm>
          <a:prstGeom prst="rect">
            <a:avLst/>
          </a:prstGeom>
          <a:noFill/>
          <a:ln>
            <a:noFill/>
          </a:ln>
        </p:spPr>
        <p:txBody>
          <a:bodyPr lIns="121900" tIns="121900" rIns="121900" bIns="121900" anchor="t" anchorCtr="0">
            <a:noAutofit/>
          </a:bodyPr>
          <a:lstStyle/>
          <a:p>
            <a:r>
              <a:rPr lang="en" sz="2400" kern="0">
                <a:solidFill>
                  <a:srgbClr val="EFEFEF"/>
                </a:solidFill>
                <a:latin typeface="Proxima Nova"/>
                <a:ea typeface="Proxima Nova"/>
                <a:cs typeface="Proxima Nova"/>
                <a:sym typeface="Proxima Nova"/>
              </a:rPr>
              <a:t>Web-scale</a:t>
            </a:r>
          </a:p>
        </p:txBody>
      </p:sp>
      <p:sp>
        <p:nvSpPr>
          <p:cNvPr id="304" name="Shape 304"/>
          <p:cNvSpPr txBox="1"/>
          <p:nvPr/>
        </p:nvSpPr>
        <p:spPr>
          <a:xfrm>
            <a:off x="9185765" y="3137267"/>
            <a:ext cx="2038400" cy="557600"/>
          </a:xfrm>
          <a:prstGeom prst="rect">
            <a:avLst/>
          </a:prstGeom>
          <a:noFill/>
          <a:ln>
            <a:noFill/>
          </a:ln>
        </p:spPr>
        <p:txBody>
          <a:bodyPr lIns="121900" tIns="121900" rIns="121900" bIns="121900" anchor="t" anchorCtr="0">
            <a:noAutofit/>
          </a:bodyPr>
          <a:lstStyle/>
          <a:p>
            <a:r>
              <a:rPr lang="en" sz="2400" kern="0">
                <a:solidFill>
                  <a:srgbClr val="EFEFEF"/>
                </a:solidFill>
                <a:latin typeface="Proxima Nova"/>
                <a:ea typeface="Proxima Nova"/>
                <a:cs typeface="Proxima Nova"/>
                <a:sym typeface="Proxima Nova"/>
              </a:rPr>
              <a:t>Open Source</a:t>
            </a:r>
          </a:p>
        </p:txBody>
      </p:sp>
      <p:sp>
        <p:nvSpPr>
          <p:cNvPr id="305" name="Shape 305"/>
          <p:cNvSpPr txBox="1"/>
          <p:nvPr/>
        </p:nvSpPr>
        <p:spPr>
          <a:xfrm>
            <a:off x="9040633" y="4267500"/>
            <a:ext cx="2512800" cy="557600"/>
          </a:xfrm>
          <a:prstGeom prst="rect">
            <a:avLst/>
          </a:prstGeom>
          <a:noFill/>
          <a:ln>
            <a:noFill/>
          </a:ln>
        </p:spPr>
        <p:txBody>
          <a:bodyPr lIns="121900" tIns="121900" rIns="121900" bIns="121900" anchor="t" anchorCtr="0">
            <a:noAutofit/>
          </a:bodyPr>
          <a:lstStyle/>
          <a:p>
            <a:r>
              <a:rPr lang="en" sz="2400" kern="0">
                <a:solidFill>
                  <a:srgbClr val="EFEFEF"/>
                </a:solidFill>
                <a:latin typeface="Proxima Nova"/>
                <a:ea typeface="Proxima Nova"/>
                <a:cs typeface="Proxima Nova"/>
                <a:sym typeface="Proxima Nova"/>
              </a:rPr>
              <a:t>Enterprise Grade</a:t>
            </a:r>
          </a:p>
        </p:txBody>
      </p:sp>
      <p:sp>
        <p:nvSpPr>
          <p:cNvPr id="306" name="Shape 306"/>
          <p:cNvSpPr txBox="1"/>
          <p:nvPr/>
        </p:nvSpPr>
        <p:spPr>
          <a:xfrm>
            <a:off x="8558631" y="5229967"/>
            <a:ext cx="1264800" cy="557600"/>
          </a:xfrm>
          <a:prstGeom prst="rect">
            <a:avLst/>
          </a:prstGeom>
          <a:noFill/>
          <a:ln>
            <a:noFill/>
          </a:ln>
        </p:spPr>
        <p:txBody>
          <a:bodyPr lIns="121900" tIns="121900" rIns="121900" bIns="121900" anchor="t" anchorCtr="0">
            <a:noAutofit/>
          </a:bodyPr>
          <a:lstStyle/>
          <a:p>
            <a:r>
              <a:rPr lang="en" sz="2400" kern="0">
                <a:solidFill>
                  <a:srgbClr val="EFEFEF"/>
                </a:solidFill>
                <a:latin typeface="Proxima Nova"/>
                <a:ea typeface="Proxima Nova"/>
                <a:cs typeface="Proxima Nova"/>
                <a:sym typeface="Proxima Nova"/>
              </a:rPr>
              <a:t>Secure</a:t>
            </a:r>
          </a:p>
        </p:txBody>
      </p:sp>
      <p:sp>
        <p:nvSpPr>
          <p:cNvPr id="307" name="Shape 307"/>
          <p:cNvSpPr txBox="1">
            <a:spLocks noGrp="1"/>
          </p:cNvSpPr>
          <p:nvPr>
            <p:ph type="title"/>
          </p:nvPr>
        </p:nvSpPr>
        <p:spPr>
          <a:xfrm>
            <a:off x="114167" y="149833"/>
            <a:ext cx="10645600" cy="467600"/>
          </a:xfrm>
          <a:prstGeom prst="rect">
            <a:avLst/>
          </a:prstGeom>
        </p:spPr>
        <p:txBody>
          <a:bodyPr lIns="121900" tIns="121900" rIns="121900" bIns="121900" anchor="ctr" anchorCtr="0">
            <a:noAutofit/>
          </a:bodyPr>
          <a:lstStyle/>
          <a:p>
            <a:r>
              <a:rPr lang="en">
                <a:solidFill>
                  <a:srgbClr val="EFEFEF"/>
                </a:solidFill>
                <a:latin typeface="Proxima Nova"/>
                <a:ea typeface="Proxima Nova"/>
                <a:cs typeface="Proxima Nova"/>
                <a:sym typeface="Proxima Nova"/>
              </a:rPr>
              <a:t>Critical features for both Dev and Ops</a:t>
            </a:r>
          </a:p>
        </p:txBody>
      </p:sp>
      <p:pic>
        <p:nvPicPr>
          <p:cNvPr id="308" name="Shape 308"/>
          <p:cNvPicPr preferRelativeResize="0"/>
          <p:nvPr/>
        </p:nvPicPr>
        <p:blipFill>
          <a:blip r:embed="rId3">
            <a:alphaModFix/>
          </a:blip>
          <a:stretch>
            <a:fillRect/>
          </a:stretch>
        </p:blipFill>
        <p:spPr>
          <a:xfrm>
            <a:off x="3685465" y="1274279"/>
            <a:ext cx="4455699" cy="4482104"/>
          </a:xfrm>
          <a:prstGeom prst="rect">
            <a:avLst/>
          </a:prstGeom>
          <a:noFill/>
          <a:ln>
            <a:noFill/>
          </a:ln>
        </p:spPr>
      </p:pic>
      <p:pic>
        <p:nvPicPr>
          <p:cNvPr id="309" name="Shape 309"/>
          <p:cNvPicPr preferRelativeResize="0"/>
          <p:nvPr/>
        </p:nvPicPr>
        <p:blipFill>
          <a:blip r:embed="rId4">
            <a:alphaModFix/>
          </a:blip>
          <a:stretch>
            <a:fillRect/>
          </a:stretch>
        </p:blipFill>
        <p:spPr>
          <a:xfrm>
            <a:off x="3420038" y="1274277"/>
            <a:ext cx="557724" cy="557723"/>
          </a:xfrm>
          <a:prstGeom prst="rect">
            <a:avLst/>
          </a:prstGeom>
          <a:noFill/>
          <a:ln>
            <a:noFill/>
          </a:ln>
        </p:spPr>
      </p:pic>
      <p:pic>
        <p:nvPicPr>
          <p:cNvPr id="310" name="Shape 310"/>
          <p:cNvPicPr preferRelativeResize="0"/>
          <p:nvPr/>
        </p:nvPicPr>
        <p:blipFill>
          <a:blip r:embed="rId5">
            <a:alphaModFix/>
          </a:blip>
          <a:stretch>
            <a:fillRect/>
          </a:stretch>
        </p:blipFill>
        <p:spPr>
          <a:xfrm>
            <a:off x="2623710" y="2263880"/>
            <a:ext cx="898269" cy="809912"/>
          </a:xfrm>
          <a:prstGeom prst="rect">
            <a:avLst/>
          </a:prstGeom>
          <a:noFill/>
          <a:ln>
            <a:noFill/>
          </a:ln>
        </p:spPr>
      </p:pic>
      <p:pic>
        <p:nvPicPr>
          <p:cNvPr id="311" name="Shape 311"/>
          <p:cNvPicPr preferRelativeResize="0"/>
          <p:nvPr/>
        </p:nvPicPr>
        <p:blipFill>
          <a:blip r:embed="rId6">
            <a:alphaModFix/>
          </a:blip>
          <a:stretch>
            <a:fillRect/>
          </a:stretch>
        </p:blipFill>
        <p:spPr>
          <a:xfrm>
            <a:off x="2695321" y="3157222"/>
            <a:ext cx="724715" cy="737905"/>
          </a:xfrm>
          <a:prstGeom prst="rect">
            <a:avLst/>
          </a:prstGeom>
          <a:noFill/>
          <a:ln>
            <a:noFill/>
          </a:ln>
        </p:spPr>
      </p:pic>
      <p:pic>
        <p:nvPicPr>
          <p:cNvPr id="312" name="Shape 312"/>
          <p:cNvPicPr preferRelativeResize="0"/>
          <p:nvPr/>
        </p:nvPicPr>
        <p:blipFill>
          <a:blip r:embed="rId7">
            <a:alphaModFix/>
          </a:blip>
          <a:stretch>
            <a:fillRect/>
          </a:stretch>
        </p:blipFill>
        <p:spPr>
          <a:xfrm>
            <a:off x="2596062" y="4068217"/>
            <a:ext cx="1057815" cy="915899"/>
          </a:xfrm>
          <a:prstGeom prst="rect">
            <a:avLst/>
          </a:prstGeom>
          <a:noFill/>
          <a:ln>
            <a:noFill/>
          </a:ln>
        </p:spPr>
      </p:pic>
      <p:pic>
        <p:nvPicPr>
          <p:cNvPr id="313" name="Shape 313"/>
          <p:cNvPicPr preferRelativeResize="0"/>
          <p:nvPr/>
        </p:nvPicPr>
        <p:blipFill>
          <a:blip r:embed="rId8">
            <a:alphaModFix/>
          </a:blip>
          <a:stretch>
            <a:fillRect/>
          </a:stretch>
        </p:blipFill>
        <p:spPr>
          <a:xfrm>
            <a:off x="3275305" y="5220359"/>
            <a:ext cx="847204" cy="737885"/>
          </a:xfrm>
          <a:prstGeom prst="rect">
            <a:avLst/>
          </a:prstGeom>
          <a:noFill/>
          <a:ln>
            <a:noFill/>
          </a:ln>
        </p:spPr>
      </p:pic>
      <p:pic>
        <p:nvPicPr>
          <p:cNvPr id="314" name="Shape 314"/>
          <p:cNvPicPr preferRelativeResize="0"/>
          <p:nvPr/>
        </p:nvPicPr>
        <p:blipFill>
          <a:blip r:embed="rId9">
            <a:alphaModFix/>
          </a:blip>
          <a:stretch>
            <a:fillRect/>
          </a:stretch>
        </p:blipFill>
        <p:spPr>
          <a:xfrm>
            <a:off x="7794857" y="1184190"/>
            <a:ext cx="763779" cy="737885"/>
          </a:xfrm>
          <a:prstGeom prst="rect">
            <a:avLst/>
          </a:prstGeom>
          <a:noFill/>
          <a:ln>
            <a:noFill/>
          </a:ln>
        </p:spPr>
      </p:pic>
      <p:pic>
        <p:nvPicPr>
          <p:cNvPr id="315" name="Shape 315"/>
          <p:cNvPicPr preferRelativeResize="0"/>
          <p:nvPr/>
        </p:nvPicPr>
        <p:blipFill>
          <a:blip r:embed="rId10">
            <a:alphaModFix/>
          </a:blip>
          <a:stretch>
            <a:fillRect/>
          </a:stretch>
        </p:blipFill>
        <p:spPr>
          <a:xfrm>
            <a:off x="8558629" y="2223942"/>
            <a:ext cx="557724" cy="580961"/>
          </a:xfrm>
          <a:prstGeom prst="rect">
            <a:avLst/>
          </a:prstGeom>
          <a:noFill/>
          <a:ln>
            <a:noFill/>
          </a:ln>
        </p:spPr>
      </p:pic>
      <p:pic>
        <p:nvPicPr>
          <p:cNvPr id="316" name="Shape 316"/>
          <p:cNvPicPr preferRelativeResize="0"/>
          <p:nvPr/>
        </p:nvPicPr>
        <p:blipFill>
          <a:blip r:embed="rId11">
            <a:alphaModFix/>
          </a:blip>
          <a:stretch>
            <a:fillRect/>
          </a:stretch>
        </p:blipFill>
        <p:spPr>
          <a:xfrm>
            <a:off x="8719447" y="3205802"/>
            <a:ext cx="351896" cy="655255"/>
          </a:xfrm>
          <a:prstGeom prst="rect">
            <a:avLst/>
          </a:prstGeom>
          <a:noFill/>
          <a:ln>
            <a:noFill/>
          </a:ln>
        </p:spPr>
      </p:pic>
      <p:pic>
        <p:nvPicPr>
          <p:cNvPr id="317" name="Shape 317"/>
          <p:cNvPicPr preferRelativeResize="0"/>
          <p:nvPr/>
        </p:nvPicPr>
        <p:blipFill>
          <a:blip r:embed="rId12">
            <a:alphaModFix/>
          </a:blip>
          <a:stretch>
            <a:fillRect/>
          </a:stretch>
        </p:blipFill>
        <p:spPr>
          <a:xfrm>
            <a:off x="8406586" y="4225863"/>
            <a:ext cx="486537" cy="557723"/>
          </a:xfrm>
          <a:prstGeom prst="rect">
            <a:avLst/>
          </a:prstGeom>
          <a:noFill/>
          <a:ln>
            <a:noFill/>
          </a:ln>
        </p:spPr>
      </p:pic>
      <p:pic>
        <p:nvPicPr>
          <p:cNvPr id="318" name="Shape 318"/>
          <p:cNvPicPr preferRelativeResize="0"/>
          <p:nvPr/>
        </p:nvPicPr>
        <p:blipFill>
          <a:blip r:embed="rId13">
            <a:alphaModFix/>
          </a:blip>
          <a:stretch>
            <a:fillRect/>
          </a:stretch>
        </p:blipFill>
        <p:spPr>
          <a:xfrm>
            <a:off x="7794861" y="5223505"/>
            <a:ext cx="557724" cy="672127"/>
          </a:xfrm>
          <a:prstGeom prst="rect">
            <a:avLst/>
          </a:prstGeom>
          <a:noFill/>
          <a:ln>
            <a:noFill/>
          </a:ln>
        </p:spPr>
      </p:pic>
    </p:spTree>
    <p:extLst>
      <p:ext uri="{BB962C8B-B14F-4D97-AF65-F5344CB8AC3E}">
        <p14:creationId xmlns:p14="http://schemas.microsoft.com/office/powerpoint/2010/main" val="4012284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8314C"/>
        </a:solidFill>
        <a:effectLst/>
      </p:bgPr>
    </p:bg>
    <p:spTree>
      <p:nvGrpSpPr>
        <p:cNvPr id="1" name="Shape 524"/>
        <p:cNvGrpSpPr/>
        <p:nvPr/>
      </p:nvGrpSpPr>
      <p:grpSpPr>
        <a:xfrm>
          <a:off x="0" y="0"/>
          <a:ext cx="0" cy="0"/>
          <a:chOff x="0" y="0"/>
          <a:chExt cx="0" cy="0"/>
        </a:xfrm>
      </p:grpSpPr>
      <p:cxnSp>
        <p:nvCxnSpPr>
          <p:cNvPr id="69" name="Straight Connector 68"/>
          <p:cNvCxnSpPr/>
          <p:nvPr/>
        </p:nvCxnSpPr>
        <p:spPr>
          <a:xfrm flipV="1">
            <a:off x="10612809" y="2376008"/>
            <a:ext cx="0" cy="2536064"/>
          </a:xfrm>
          <a:prstGeom prst="line">
            <a:avLst/>
          </a:prstGeom>
          <a:ln w="6350"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18" name="Shape 364"/>
          <p:cNvSpPr txBox="1">
            <a:spLocks noGrp="1"/>
          </p:cNvSpPr>
          <p:nvPr>
            <p:ph type="title"/>
          </p:nvPr>
        </p:nvSpPr>
        <p:spPr>
          <a:xfrm>
            <a:off x="1102200" y="-169333"/>
            <a:ext cx="9987600" cy="1417600"/>
          </a:xfrm>
          <a:prstGeom prst="rect">
            <a:avLst/>
          </a:prstGeom>
        </p:spPr>
        <p:txBody>
          <a:bodyPr lIns="121900" tIns="121900" rIns="121900" bIns="121900" anchor="b" anchorCtr="0">
            <a:noAutofit/>
          </a:bodyPr>
          <a:lstStyle/>
          <a:p>
            <a:r>
              <a:rPr lang="sv-SE" dirty="0"/>
              <a:t>TRADITIONAL DEVELOPMENT PIPELINE</a:t>
            </a:r>
            <a:endParaRPr lang="en" dirty="0"/>
          </a:p>
        </p:txBody>
      </p:sp>
      <p:sp>
        <p:nvSpPr>
          <p:cNvPr id="8" name="Shape 365"/>
          <p:cNvSpPr txBox="1">
            <a:spLocks noGrp="1"/>
          </p:cNvSpPr>
          <p:nvPr>
            <p:ph type="subTitle" idx="4294967295"/>
          </p:nvPr>
        </p:nvSpPr>
        <p:spPr>
          <a:xfrm>
            <a:off x="1102201" y="1070367"/>
            <a:ext cx="10077599" cy="438400"/>
          </a:xfrm>
          <a:prstGeom prst="rect">
            <a:avLst/>
          </a:prstGeom>
        </p:spPr>
        <p:txBody>
          <a:bodyPr lIns="121900" tIns="121900" rIns="121900" bIns="121900" anchor="t" anchorCtr="0">
            <a:noAutofit/>
          </a:bodyPr>
          <a:lstStyle/>
          <a:p>
            <a:pPr>
              <a:spcBef>
                <a:spcPts val="0"/>
              </a:spcBef>
              <a:buNone/>
            </a:pPr>
            <a:r>
              <a:rPr lang="sv-SE" dirty="0">
                <a:solidFill>
                  <a:schemeClr val="bg1"/>
                </a:solidFill>
              </a:rPr>
              <a:t>MULTIPLE MANUAL STEPS IN MULTIPLE HETROGENOUS ENVIRONMENTS</a:t>
            </a:r>
            <a:endParaRPr lang="en" dirty="0">
              <a:solidFill>
                <a:schemeClr val="bg1"/>
              </a:solidFill>
            </a:endParaRPr>
          </a:p>
        </p:txBody>
      </p:sp>
      <p:sp>
        <p:nvSpPr>
          <p:cNvPr id="28" name="Chevron 27"/>
          <p:cNvSpPr/>
          <p:nvPr/>
        </p:nvSpPr>
        <p:spPr>
          <a:xfrm>
            <a:off x="1662627" y="2367293"/>
            <a:ext cx="1536171" cy="643467"/>
          </a:xfrm>
          <a:prstGeom prst="chevro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kern="0" dirty="0">
                <a:solidFill>
                  <a:srgbClr val="000000"/>
                </a:solidFill>
                <a:sym typeface="Arial"/>
              </a:rPr>
              <a:t>BUILD</a:t>
            </a:r>
          </a:p>
        </p:txBody>
      </p:sp>
      <p:sp>
        <p:nvSpPr>
          <p:cNvPr id="29" name="Chevron 28"/>
          <p:cNvSpPr/>
          <p:nvPr/>
        </p:nvSpPr>
        <p:spPr>
          <a:xfrm>
            <a:off x="3057629" y="2943357"/>
            <a:ext cx="1536171" cy="643467"/>
          </a:xfrm>
          <a:prstGeom prst="chevron">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kern="0" dirty="0">
                <a:solidFill>
                  <a:srgbClr val="000000"/>
                </a:solidFill>
                <a:sym typeface="Arial"/>
              </a:rPr>
              <a:t>TEST</a:t>
            </a:r>
          </a:p>
        </p:txBody>
      </p:sp>
      <p:sp>
        <p:nvSpPr>
          <p:cNvPr id="32" name="Chevron 31"/>
          <p:cNvSpPr/>
          <p:nvPr/>
        </p:nvSpPr>
        <p:spPr>
          <a:xfrm>
            <a:off x="5836345" y="2921165"/>
            <a:ext cx="1536171" cy="643467"/>
          </a:xfrm>
          <a:prstGeom prst="chevron">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kern="0" dirty="0">
                <a:solidFill>
                  <a:srgbClr val="000000"/>
                </a:solidFill>
                <a:sym typeface="Arial"/>
              </a:rPr>
              <a:t>UAT</a:t>
            </a:r>
          </a:p>
        </p:txBody>
      </p:sp>
      <p:sp>
        <p:nvSpPr>
          <p:cNvPr id="33" name="Chevron 32"/>
          <p:cNvSpPr/>
          <p:nvPr/>
        </p:nvSpPr>
        <p:spPr>
          <a:xfrm>
            <a:off x="7592607" y="2367293"/>
            <a:ext cx="1536171" cy="643467"/>
          </a:xfrm>
          <a:prstGeom prst="chevron">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kern="0" dirty="0">
                <a:solidFill>
                  <a:srgbClr val="000000"/>
                </a:solidFill>
                <a:sym typeface="Arial"/>
              </a:rPr>
              <a:t>PRE-PROD</a:t>
            </a:r>
          </a:p>
        </p:txBody>
      </p:sp>
      <p:sp>
        <p:nvSpPr>
          <p:cNvPr id="34" name="Chevron 33"/>
          <p:cNvSpPr/>
          <p:nvPr/>
        </p:nvSpPr>
        <p:spPr>
          <a:xfrm>
            <a:off x="8980628" y="2367293"/>
            <a:ext cx="2012077" cy="643467"/>
          </a:xfrm>
          <a:prstGeom prst="chevron">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kern="0" dirty="0">
                <a:solidFill>
                  <a:srgbClr val="000000"/>
                </a:solidFill>
                <a:sym typeface="Arial"/>
              </a:rPr>
              <a:t>PRODUCTION</a:t>
            </a:r>
          </a:p>
        </p:txBody>
      </p:sp>
      <p:pic>
        <p:nvPicPr>
          <p:cNvPr id="4" name="Picture 3" descr="Icon_RH_People_Adult-Necktie_CMYK_Flat_White.eps"/>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220389" y="4306533"/>
            <a:ext cx="583628" cy="890280"/>
          </a:xfrm>
          <a:prstGeom prst="rect">
            <a:avLst/>
          </a:prstGeom>
        </p:spPr>
      </p:pic>
      <p:cxnSp>
        <p:nvCxnSpPr>
          <p:cNvPr id="6" name="Straight Connector 5"/>
          <p:cNvCxnSpPr/>
          <p:nvPr/>
        </p:nvCxnSpPr>
        <p:spPr>
          <a:xfrm flipV="1">
            <a:off x="989307" y="2376008"/>
            <a:ext cx="0" cy="1076011"/>
          </a:xfrm>
          <a:prstGeom prst="line">
            <a:avLst/>
          </a:prstGeom>
          <a:ln w="6350" cmpd="sng">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V="1">
            <a:off x="2334701" y="2932068"/>
            <a:ext cx="0" cy="1125944"/>
          </a:xfrm>
          <a:prstGeom prst="line">
            <a:avLst/>
          </a:prstGeom>
          <a:ln w="6350" cmpd="sng">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3729704" y="3615432"/>
            <a:ext cx="0" cy="700683"/>
          </a:xfrm>
          <a:prstGeom prst="line">
            <a:avLst/>
          </a:prstGeom>
          <a:ln w="6350" cmpd="sng">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5113417" y="4018501"/>
            <a:ext cx="0" cy="700683"/>
          </a:xfrm>
          <a:prstGeom prst="line">
            <a:avLst/>
          </a:prstGeom>
          <a:ln w="6350" cmpd="sng">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6508420" y="3568171"/>
            <a:ext cx="0" cy="700683"/>
          </a:xfrm>
          <a:prstGeom prst="line">
            <a:avLst/>
          </a:prstGeom>
          <a:ln w="6350" cmpd="sng">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8365000" y="3039368"/>
            <a:ext cx="0" cy="700683"/>
          </a:xfrm>
          <a:prstGeom prst="line">
            <a:avLst/>
          </a:prstGeom>
          <a:ln w="6350" cmpd="sng">
            <a:solidFill>
              <a:schemeClr val="bg1"/>
            </a:solidFill>
          </a:ln>
        </p:spPr>
        <p:style>
          <a:lnRef idx="2">
            <a:schemeClr val="accent1"/>
          </a:lnRef>
          <a:fillRef idx="0">
            <a:schemeClr val="accent1"/>
          </a:fillRef>
          <a:effectRef idx="1">
            <a:schemeClr val="accent1"/>
          </a:effectRef>
          <a:fontRef idx="minor">
            <a:schemeClr val="tx1"/>
          </a:fontRef>
        </p:style>
      </p:cxnSp>
      <p:pic>
        <p:nvPicPr>
          <p:cNvPr id="47" name="Shape 365" descr="Icon_RH_Cloud_OHC-Public_RGB_Flat_White.png"/>
          <p:cNvPicPr preferRelativeResize="0"/>
          <p:nvPr/>
        </p:nvPicPr>
        <p:blipFill>
          <a:blip r:embed="rId4" cstate="screen">
            <a:alphaModFix/>
            <a:extLst>
              <a:ext uri="{28A0092B-C50C-407E-A947-70E740481C1C}">
                <a14:useLocalDpi xmlns:a14="http://schemas.microsoft.com/office/drawing/2010/main"/>
              </a:ext>
            </a:extLst>
          </a:blip>
          <a:stretch>
            <a:fillRect/>
          </a:stretch>
        </p:blipFill>
        <p:spPr>
          <a:xfrm>
            <a:off x="11131116" y="2408434"/>
            <a:ext cx="772232" cy="534924"/>
          </a:xfrm>
          <a:prstGeom prst="rect">
            <a:avLst/>
          </a:prstGeom>
          <a:noFill/>
          <a:ln>
            <a:noFill/>
          </a:ln>
        </p:spPr>
      </p:pic>
      <p:pic>
        <p:nvPicPr>
          <p:cNvPr id="48" name="Shape 294" descr="Icon_RH_Hardware_Server-A-Single-Virtual_RGB_Flat_White.png"/>
          <p:cNvPicPr preferRelativeResize="0"/>
          <p:nvPr/>
        </p:nvPicPr>
        <p:blipFill>
          <a:blip r:embed="rId5" cstate="screen">
            <a:alphaModFix/>
            <a:extLst>
              <a:ext uri="{28A0092B-C50C-407E-A947-70E740481C1C}">
                <a14:useLocalDpi xmlns:a14="http://schemas.microsoft.com/office/drawing/2010/main"/>
              </a:ext>
            </a:extLst>
          </a:blip>
          <a:stretch>
            <a:fillRect/>
          </a:stretch>
        </p:blipFill>
        <p:spPr>
          <a:xfrm>
            <a:off x="11092863" y="3327400"/>
            <a:ext cx="859788" cy="321733"/>
          </a:xfrm>
          <a:prstGeom prst="rect">
            <a:avLst/>
          </a:prstGeom>
          <a:noFill/>
          <a:ln>
            <a:noFill/>
          </a:ln>
        </p:spPr>
      </p:pic>
      <p:pic>
        <p:nvPicPr>
          <p:cNvPr id="52" name="Shape 296" descr="Icon_RH_Cloud_OHC-Private_RGB_Flat_White.png"/>
          <p:cNvPicPr preferRelativeResize="0"/>
          <p:nvPr/>
        </p:nvPicPr>
        <p:blipFill>
          <a:blip r:embed="rId6" cstate="screen">
            <a:alphaModFix/>
            <a:extLst>
              <a:ext uri="{28A0092B-C50C-407E-A947-70E740481C1C}">
                <a14:useLocalDpi xmlns:a14="http://schemas.microsoft.com/office/drawing/2010/main"/>
              </a:ext>
            </a:extLst>
          </a:blip>
          <a:stretch>
            <a:fillRect/>
          </a:stretch>
        </p:blipFill>
        <p:spPr>
          <a:xfrm>
            <a:off x="11092864" y="4101128"/>
            <a:ext cx="823473" cy="570421"/>
          </a:xfrm>
          <a:prstGeom prst="rect">
            <a:avLst/>
          </a:prstGeom>
          <a:noFill/>
          <a:ln>
            <a:noFill/>
          </a:ln>
        </p:spPr>
      </p:pic>
      <p:cxnSp>
        <p:nvCxnSpPr>
          <p:cNvPr id="66" name="Straight Connector 65"/>
          <p:cNvCxnSpPr/>
          <p:nvPr/>
        </p:nvCxnSpPr>
        <p:spPr>
          <a:xfrm flipV="1">
            <a:off x="9268660" y="4191496"/>
            <a:ext cx="0" cy="700683"/>
          </a:xfrm>
          <a:prstGeom prst="line">
            <a:avLst/>
          </a:prstGeom>
          <a:ln w="6350" cmpd="sng">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V="1">
            <a:off x="9940735" y="3394803"/>
            <a:ext cx="0" cy="1497376"/>
          </a:xfrm>
          <a:prstGeom prst="line">
            <a:avLst/>
          </a:prstGeom>
          <a:ln w="6350"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50" name="Chevron 49"/>
          <p:cNvSpPr/>
          <p:nvPr/>
        </p:nvSpPr>
        <p:spPr>
          <a:xfrm>
            <a:off x="8980628" y="3135379"/>
            <a:ext cx="2012077" cy="643467"/>
          </a:xfrm>
          <a:prstGeom prst="chevron">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kern="0" dirty="0">
                <a:solidFill>
                  <a:srgbClr val="000000"/>
                </a:solidFill>
                <a:sym typeface="Arial"/>
              </a:rPr>
              <a:t>PRODUCTION</a:t>
            </a:r>
          </a:p>
        </p:txBody>
      </p:sp>
      <p:sp>
        <p:nvSpPr>
          <p:cNvPr id="51" name="Chevron 50"/>
          <p:cNvSpPr/>
          <p:nvPr/>
        </p:nvSpPr>
        <p:spPr>
          <a:xfrm>
            <a:off x="8980628" y="3932072"/>
            <a:ext cx="2012077" cy="643467"/>
          </a:xfrm>
          <a:prstGeom prst="chevron">
            <a:avLst/>
          </a:prstGeom>
          <a:solidFill>
            <a:schemeClr val="accent3">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kern="0" dirty="0">
                <a:solidFill>
                  <a:srgbClr val="000000"/>
                </a:solidFill>
                <a:sym typeface="Arial"/>
              </a:rPr>
              <a:t>PRODUCTION</a:t>
            </a:r>
          </a:p>
        </p:txBody>
      </p:sp>
      <p:sp>
        <p:nvSpPr>
          <p:cNvPr id="31" name="Chevron 30"/>
          <p:cNvSpPr/>
          <p:nvPr/>
        </p:nvSpPr>
        <p:spPr>
          <a:xfrm>
            <a:off x="4441343" y="3497229"/>
            <a:ext cx="1536171" cy="643467"/>
          </a:xfrm>
          <a:prstGeom prst="chevron">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kern="0" dirty="0">
                <a:solidFill>
                  <a:srgbClr val="000000"/>
                </a:solidFill>
                <a:sym typeface="Arial"/>
              </a:rPr>
              <a:t>QA</a:t>
            </a:r>
          </a:p>
        </p:txBody>
      </p:sp>
      <p:grpSp>
        <p:nvGrpSpPr>
          <p:cNvPr id="9" name="Group 8"/>
          <p:cNvGrpSpPr/>
          <p:nvPr/>
        </p:nvGrpSpPr>
        <p:grpSpPr>
          <a:xfrm>
            <a:off x="702520" y="3519421"/>
            <a:ext cx="576064" cy="890280"/>
            <a:chOff x="611560" y="2715766"/>
            <a:chExt cx="432048" cy="667710"/>
          </a:xfrm>
        </p:grpSpPr>
        <p:pic>
          <p:nvPicPr>
            <p:cNvPr id="35" name="Picture 34" descr="Icon_RH_People_Adult-Glasses_RGB_White.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11560" y="2715766"/>
              <a:ext cx="432048" cy="667710"/>
            </a:xfrm>
            <a:prstGeom prst="rect">
              <a:avLst/>
            </a:prstGeom>
          </p:spPr>
        </p:pic>
        <p:sp>
          <p:nvSpPr>
            <p:cNvPr id="85" name="TextBox 84"/>
            <p:cNvSpPr txBox="1"/>
            <p:nvPr/>
          </p:nvSpPr>
          <p:spPr>
            <a:xfrm>
              <a:off x="701523" y="2982669"/>
              <a:ext cx="207029" cy="192409"/>
            </a:xfrm>
            <a:prstGeom prst="rect">
              <a:avLst/>
            </a:prstGeom>
            <a:noFill/>
          </p:spPr>
          <p:txBody>
            <a:bodyPr wrap="none" rtlCol="0">
              <a:spAutoFit/>
            </a:bodyPr>
            <a:lstStyle/>
            <a:p>
              <a:r>
                <a:rPr lang="en-US" sz="1067" kern="0" dirty="0">
                  <a:solidFill>
                    <a:srgbClr val="FFFFFF"/>
                  </a:solidFill>
                  <a:cs typeface="Arial"/>
                  <a:sym typeface="Arial"/>
                </a:rPr>
                <a:t>A</a:t>
              </a:r>
            </a:p>
          </p:txBody>
        </p:sp>
      </p:grpSp>
      <p:grpSp>
        <p:nvGrpSpPr>
          <p:cNvPr id="7" name="Group 6"/>
          <p:cNvGrpSpPr/>
          <p:nvPr/>
        </p:nvGrpSpPr>
        <p:grpSpPr>
          <a:xfrm>
            <a:off x="2046669" y="4095485"/>
            <a:ext cx="576064" cy="890280"/>
            <a:chOff x="1619672" y="3147814"/>
            <a:chExt cx="432048" cy="667710"/>
          </a:xfrm>
        </p:grpSpPr>
        <p:pic>
          <p:nvPicPr>
            <p:cNvPr id="37" name="Picture 36" descr="Icon_RH_People_Adult-Glasses_RGB_White.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619672" y="3147814"/>
              <a:ext cx="432048" cy="667710"/>
            </a:xfrm>
            <a:prstGeom prst="rect">
              <a:avLst/>
            </a:prstGeom>
          </p:spPr>
        </p:pic>
        <p:sp>
          <p:nvSpPr>
            <p:cNvPr id="86" name="TextBox 85"/>
            <p:cNvSpPr txBox="1"/>
            <p:nvPr/>
          </p:nvSpPr>
          <p:spPr>
            <a:xfrm>
              <a:off x="1707649" y="3404376"/>
              <a:ext cx="207029" cy="192409"/>
            </a:xfrm>
            <a:prstGeom prst="rect">
              <a:avLst/>
            </a:prstGeom>
            <a:noFill/>
          </p:spPr>
          <p:txBody>
            <a:bodyPr wrap="none" rtlCol="0">
              <a:spAutoFit/>
            </a:bodyPr>
            <a:lstStyle/>
            <a:p>
              <a:r>
                <a:rPr lang="en-US" sz="1067" kern="0" dirty="0">
                  <a:solidFill>
                    <a:srgbClr val="FFFFFF"/>
                  </a:solidFill>
                  <a:cs typeface="Arial"/>
                  <a:sym typeface="Arial"/>
                </a:rPr>
                <a:t>B</a:t>
              </a:r>
            </a:p>
          </p:txBody>
        </p:sp>
      </p:grpSp>
      <p:grpSp>
        <p:nvGrpSpPr>
          <p:cNvPr id="5" name="Group 4"/>
          <p:cNvGrpSpPr/>
          <p:nvPr/>
        </p:nvGrpSpPr>
        <p:grpSpPr>
          <a:xfrm>
            <a:off x="3441672" y="4412125"/>
            <a:ext cx="576064" cy="890280"/>
            <a:chOff x="2699792" y="3385294"/>
            <a:chExt cx="432048" cy="667710"/>
          </a:xfrm>
        </p:grpSpPr>
        <p:pic>
          <p:nvPicPr>
            <p:cNvPr id="38" name="Picture 37" descr="Icon_RH_People_Adult-Glasses_RGB_White.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699792" y="3385294"/>
              <a:ext cx="432048" cy="667710"/>
            </a:xfrm>
            <a:prstGeom prst="rect">
              <a:avLst/>
            </a:prstGeom>
          </p:spPr>
        </p:pic>
        <p:sp>
          <p:nvSpPr>
            <p:cNvPr id="87" name="TextBox 86"/>
            <p:cNvSpPr txBox="1"/>
            <p:nvPr/>
          </p:nvSpPr>
          <p:spPr>
            <a:xfrm>
              <a:off x="2785011" y="3632263"/>
              <a:ext cx="213039" cy="192409"/>
            </a:xfrm>
            <a:prstGeom prst="rect">
              <a:avLst/>
            </a:prstGeom>
            <a:noFill/>
          </p:spPr>
          <p:txBody>
            <a:bodyPr wrap="none" rtlCol="0">
              <a:spAutoFit/>
            </a:bodyPr>
            <a:lstStyle/>
            <a:p>
              <a:r>
                <a:rPr lang="en-US" sz="1067" kern="0" dirty="0">
                  <a:solidFill>
                    <a:srgbClr val="FFFFFF"/>
                  </a:solidFill>
                  <a:cs typeface="Arial"/>
                  <a:sym typeface="Arial"/>
                </a:rPr>
                <a:t>C</a:t>
              </a:r>
            </a:p>
          </p:txBody>
        </p:sp>
      </p:grpSp>
      <p:grpSp>
        <p:nvGrpSpPr>
          <p:cNvPr id="2" name="Group 1"/>
          <p:cNvGrpSpPr/>
          <p:nvPr/>
        </p:nvGrpSpPr>
        <p:grpSpPr>
          <a:xfrm>
            <a:off x="4825385" y="4786587"/>
            <a:ext cx="576064" cy="890280"/>
            <a:chOff x="3779912" y="3704240"/>
            <a:chExt cx="432048" cy="667710"/>
          </a:xfrm>
        </p:grpSpPr>
        <p:pic>
          <p:nvPicPr>
            <p:cNvPr id="39" name="Picture 38" descr="Icon_RH_People_Adult-Glasses_RGB_White.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779912" y="3704240"/>
              <a:ext cx="432048" cy="667710"/>
            </a:xfrm>
            <a:prstGeom prst="rect">
              <a:avLst/>
            </a:prstGeom>
          </p:spPr>
        </p:pic>
        <p:sp>
          <p:nvSpPr>
            <p:cNvPr id="88" name="TextBox 87"/>
            <p:cNvSpPr txBox="1"/>
            <p:nvPr/>
          </p:nvSpPr>
          <p:spPr>
            <a:xfrm>
              <a:off x="3873598" y="3966239"/>
              <a:ext cx="213039" cy="192409"/>
            </a:xfrm>
            <a:prstGeom prst="rect">
              <a:avLst/>
            </a:prstGeom>
            <a:noFill/>
          </p:spPr>
          <p:txBody>
            <a:bodyPr wrap="none" rtlCol="0">
              <a:spAutoFit/>
            </a:bodyPr>
            <a:lstStyle/>
            <a:p>
              <a:r>
                <a:rPr lang="en-US" sz="1067" kern="0" dirty="0">
                  <a:solidFill>
                    <a:srgbClr val="FFFFFF"/>
                  </a:solidFill>
                  <a:cs typeface="Arial"/>
                  <a:sym typeface="Arial"/>
                </a:rPr>
                <a:t>D</a:t>
              </a:r>
            </a:p>
          </p:txBody>
        </p:sp>
      </p:grpSp>
      <p:grpSp>
        <p:nvGrpSpPr>
          <p:cNvPr id="10" name="Group 9"/>
          <p:cNvGrpSpPr/>
          <p:nvPr/>
        </p:nvGrpSpPr>
        <p:grpSpPr>
          <a:xfrm>
            <a:off x="8068542" y="3781269"/>
            <a:ext cx="580183" cy="890280"/>
            <a:chOff x="6009071" y="2912152"/>
            <a:chExt cx="435137" cy="667710"/>
          </a:xfrm>
        </p:grpSpPr>
        <p:pic>
          <p:nvPicPr>
            <p:cNvPr id="3" name="Picture 2" descr="Icon_RH_People_Adult-ShirtPocket_CMYK_Flat_White.eps"/>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6009071" y="2912152"/>
              <a:ext cx="435137" cy="667710"/>
            </a:xfrm>
            <a:prstGeom prst="rect">
              <a:avLst/>
            </a:prstGeom>
          </p:spPr>
        </p:pic>
        <p:sp>
          <p:nvSpPr>
            <p:cNvPr id="89" name="TextBox 88"/>
            <p:cNvSpPr txBox="1"/>
            <p:nvPr/>
          </p:nvSpPr>
          <p:spPr>
            <a:xfrm>
              <a:off x="6110553" y="3351817"/>
              <a:ext cx="195006" cy="192409"/>
            </a:xfrm>
            <a:prstGeom prst="rect">
              <a:avLst/>
            </a:prstGeom>
            <a:noFill/>
          </p:spPr>
          <p:txBody>
            <a:bodyPr wrap="none" rtlCol="0">
              <a:spAutoFit/>
            </a:bodyPr>
            <a:lstStyle/>
            <a:p>
              <a:r>
                <a:rPr lang="en-US" sz="1067" kern="0" dirty="0">
                  <a:solidFill>
                    <a:srgbClr val="FFFFFF"/>
                  </a:solidFill>
                  <a:cs typeface="Arial"/>
                  <a:sym typeface="Arial"/>
                </a:rPr>
                <a:t>1</a:t>
              </a:r>
            </a:p>
          </p:txBody>
        </p:sp>
      </p:grpSp>
      <p:grpSp>
        <p:nvGrpSpPr>
          <p:cNvPr id="11" name="Group 10"/>
          <p:cNvGrpSpPr/>
          <p:nvPr/>
        </p:nvGrpSpPr>
        <p:grpSpPr>
          <a:xfrm>
            <a:off x="8980628" y="4953989"/>
            <a:ext cx="1920213" cy="890280"/>
            <a:chOff x="6735471" y="3791691"/>
            <a:chExt cx="1440160" cy="667710"/>
          </a:xfrm>
        </p:grpSpPr>
        <p:pic>
          <p:nvPicPr>
            <p:cNvPr id="36" name="Picture 35" descr="Icon_RH_People_Adult-ShirtPocket_CMYK_Flat_White.eps"/>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7237982" y="3791691"/>
              <a:ext cx="435137" cy="667710"/>
            </a:xfrm>
            <a:prstGeom prst="rect">
              <a:avLst/>
            </a:prstGeom>
          </p:spPr>
        </p:pic>
        <p:pic>
          <p:nvPicPr>
            <p:cNvPr id="53" name="Picture 52" descr="Icon_RH_People_Adult-ShirtPocket_CMYK_Flat_White.eps"/>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6735471" y="3791691"/>
              <a:ext cx="435137" cy="667710"/>
            </a:xfrm>
            <a:prstGeom prst="rect">
              <a:avLst/>
            </a:prstGeom>
          </p:spPr>
        </p:pic>
        <p:pic>
          <p:nvPicPr>
            <p:cNvPr id="54" name="Picture 53" descr="Icon_RH_People_Adult-ShirtPocket_CMYK_Flat_White.eps"/>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7740494" y="3791691"/>
              <a:ext cx="435137" cy="667710"/>
            </a:xfrm>
            <a:prstGeom prst="rect">
              <a:avLst/>
            </a:prstGeom>
          </p:spPr>
        </p:pic>
        <p:sp>
          <p:nvSpPr>
            <p:cNvPr id="90" name="TextBox 89"/>
            <p:cNvSpPr txBox="1"/>
            <p:nvPr/>
          </p:nvSpPr>
          <p:spPr>
            <a:xfrm>
              <a:off x="6839100" y="4242973"/>
              <a:ext cx="195006" cy="192409"/>
            </a:xfrm>
            <a:prstGeom prst="rect">
              <a:avLst/>
            </a:prstGeom>
            <a:noFill/>
          </p:spPr>
          <p:txBody>
            <a:bodyPr wrap="none" rtlCol="0">
              <a:spAutoFit/>
            </a:bodyPr>
            <a:lstStyle/>
            <a:p>
              <a:r>
                <a:rPr lang="en-US" sz="1067" kern="0" dirty="0">
                  <a:solidFill>
                    <a:srgbClr val="FFFFFF"/>
                  </a:solidFill>
                  <a:cs typeface="Arial"/>
                  <a:sym typeface="Arial"/>
                </a:rPr>
                <a:t>2</a:t>
              </a:r>
            </a:p>
          </p:txBody>
        </p:sp>
        <p:sp>
          <p:nvSpPr>
            <p:cNvPr id="91" name="TextBox 90"/>
            <p:cNvSpPr txBox="1"/>
            <p:nvPr/>
          </p:nvSpPr>
          <p:spPr>
            <a:xfrm>
              <a:off x="7343156" y="4252424"/>
              <a:ext cx="195006" cy="192409"/>
            </a:xfrm>
            <a:prstGeom prst="rect">
              <a:avLst/>
            </a:prstGeom>
            <a:noFill/>
          </p:spPr>
          <p:txBody>
            <a:bodyPr wrap="none" rtlCol="0">
              <a:spAutoFit/>
            </a:bodyPr>
            <a:lstStyle/>
            <a:p>
              <a:r>
                <a:rPr lang="en-US" sz="1067" kern="0" dirty="0">
                  <a:solidFill>
                    <a:srgbClr val="FFFFFF"/>
                  </a:solidFill>
                  <a:cs typeface="Arial"/>
                  <a:sym typeface="Arial"/>
                </a:rPr>
                <a:t>3</a:t>
              </a:r>
            </a:p>
          </p:txBody>
        </p:sp>
        <p:sp>
          <p:nvSpPr>
            <p:cNvPr id="92" name="TextBox 91"/>
            <p:cNvSpPr txBox="1"/>
            <p:nvPr/>
          </p:nvSpPr>
          <p:spPr>
            <a:xfrm>
              <a:off x="7842703" y="4260885"/>
              <a:ext cx="195006" cy="192409"/>
            </a:xfrm>
            <a:prstGeom prst="rect">
              <a:avLst/>
            </a:prstGeom>
            <a:noFill/>
          </p:spPr>
          <p:txBody>
            <a:bodyPr wrap="none" rtlCol="0">
              <a:spAutoFit/>
            </a:bodyPr>
            <a:lstStyle/>
            <a:p>
              <a:r>
                <a:rPr lang="en-US" sz="1067" kern="0" dirty="0">
                  <a:solidFill>
                    <a:srgbClr val="FFFFFF"/>
                  </a:solidFill>
                  <a:cs typeface="Arial"/>
                  <a:sym typeface="Arial"/>
                </a:rPr>
                <a:t>4</a:t>
              </a:r>
            </a:p>
          </p:txBody>
        </p:sp>
      </p:grpSp>
      <p:sp>
        <p:nvSpPr>
          <p:cNvPr id="22" name="Chevron 21"/>
          <p:cNvSpPr/>
          <p:nvPr/>
        </p:nvSpPr>
        <p:spPr>
          <a:xfrm>
            <a:off x="222467" y="1791229"/>
            <a:ext cx="1536171" cy="643467"/>
          </a:xfrm>
          <a:prstGeom prst="chevron">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kern="0" dirty="0">
                <a:solidFill>
                  <a:srgbClr val="000000"/>
                </a:solidFill>
                <a:sym typeface="Arial"/>
              </a:rPr>
              <a:t>COMMIT</a:t>
            </a:r>
          </a:p>
        </p:txBody>
      </p:sp>
      <p:cxnSp>
        <p:nvCxnSpPr>
          <p:cNvPr id="13" name="Straight Connector 12"/>
          <p:cNvCxnSpPr/>
          <p:nvPr/>
        </p:nvCxnSpPr>
        <p:spPr>
          <a:xfrm flipV="1">
            <a:off x="7479764" y="2367294"/>
            <a:ext cx="0" cy="3728709"/>
          </a:xfrm>
          <a:prstGeom prst="line">
            <a:avLst/>
          </a:prstGeom>
          <a:ln w="6350" cmpd="sng">
            <a:solidFill>
              <a:schemeClr val="bg1"/>
            </a:solidFill>
            <a:prstDash val="lgDashDot"/>
          </a:ln>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5757062" y="5661660"/>
            <a:ext cx="3546700" cy="379656"/>
          </a:xfrm>
          <a:prstGeom prst="rect">
            <a:avLst/>
          </a:prstGeom>
          <a:noFill/>
        </p:spPr>
        <p:txBody>
          <a:bodyPr wrap="square" rtlCol="0">
            <a:spAutoFit/>
          </a:bodyPr>
          <a:lstStyle/>
          <a:p>
            <a:r>
              <a:rPr lang="en-US" sz="1867" b="1" kern="0" dirty="0" err="1">
                <a:solidFill>
                  <a:srgbClr val="FFFFFF"/>
                </a:solidFill>
                <a:cs typeface="Arial"/>
                <a:sym typeface="Arial"/>
              </a:rPr>
              <a:t>DEV</a:t>
            </a:r>
            <a:r>
              <a:rPr lang="en-US" sz="1867" kern="0" dirty="0" err="1">
                <a:solidFill>
                  <a:srgbClr val="FFFFFF"/>
                </a:solidFill>
                <a:cs typeface="Arial"/>
                <a:sym typeface="Arial"/>
              </a:rPr>
              <a:t>elopment</a:t>
            </a:r>
            <a:r>
              <a:rPr lang="en-US" sz="1867" kern="0" dirty="0">
                <a:solidFill>
                  <a:srgbClr val="FFFFFF"/>
                </a:solidFill>
                <a:cs typeface="Arial"/>
                <a:sym typeface="Arial"/>
              </a:rPr>
              <a:t>    	</a:t>
            </a:r>
          </a:p>
        </p:txBody>
      </p:sp>
      <p:sp>
        <p:nvSpPr>
          <p:cNvPr id="56" name="TextBox 55"/>
          <p:cNvSpPr txBox="1"/>
          <p:nvPr/>
        </p:nvSpPr>
        <p:spPr>
          <a:xfrm>
            <a:off x="7507983" y="5659934"/>
            <a:ext cx="1879512" cy="666977"/>
          </a:xfrm>
          <a:prstGeom prst="rect">
            <a:avLst/>
          </a:prstGeom>
          <a:noFill/>
        </p:spPr>
        <p:txBody>
          <a:bodyPr wrap="square" rtlCol="0">
            <a:spAutoFit/>
          </a:bodyPr>
          <a:lstStyle/>
          <a:p>
            <a:r>
              <a:rPr lang="en-US" sz="1867" b="1" kern="0" dirty="0" err="1">
                <a:solidFill>
                  <a:srgbClr val="FFFFFF"/>
                </a:solidFill>
                <a:cs typeface="Arial"/>
                <a:sym typeface="Arial"/>
              </a:rPr>
              <a:t>OP</a:t>
            </a:r>
            <a:r>
              <a:rPr lang="en-US" sz="1867" kern="0" dirty="0" err="1">
                <a:solidFill>
                  <a:srgbClr val="FFFFFF"/>
                </a:solidFill>
                <a:cs typeface="Arial"/>
                <a:sym typeface="Arial"/>
              </a:rPr>
              <a:t>eration</a:t>
            </a:r>
            <a:r>
              <a:rPr lang="en-US" sz="1867" b="1" kern="0" dirty="0" err="1">
                <a:solidFill>
                  <a:srgbClr val="FFFFFF"/>
                </a:solidFill>
                <a:cs typeface="Arial"/>
                <a:sym typeface="Arial"/>
              </a:rPr>
              <a:t>S</a:t>
            </a:r>
            <a:r>
              <a:rPr lang="en-US" sz="1867" kern="0" dirty="0">
                <a:solidFill>
                  <a:srgbClr val="FFFFFF"/>
                </a:solidFill>
                <a:cs typeface="Arial"/>
                <a:sym typeface="Arial"/>
              </a:rPr>
              <a:t>	</a:t>
            </a:r>
          </a:p>
        </p:txBody>
      </p:sp>
      <p:sp>
        <p:nvSpPr>
          <p:cNvPr id="57" name="TextBox 56"/>
          <p:cNvSpPr txBox="1"/>
          <p:nvPr/>
        </p:nvSpPr>
        <p:spPr>
          <a:xfrm>
            <a:off x="1160062" y="182297"/>
            <a:ext cx="970137" cy="379656"/>
          </a:xfrm>
          <a:prstGeom prst="rect">
            <a:avLst/>
          </a:prstGeom>
          <a:noFill/>
        </p:spPr>
        <p:txBody>
          <a:bodyPr wrap="none" rtlCol="0">
            <a:spAutoFit/>
          </a:bodyPr>
          <a:lstStyle/>
          <a:p>
            <a:r>
              <a:rPr lang="en-US" sz="1867" i="1" kern="0" dirty="0">
                <a:solidFill>
                  <a:srgbClr val="FFFFFF"/>
                </a:solidFill>
                <a:cs typeface="Arial"/>
                <a:sym typeface="Arial"/>
              </a:rPr>
              <a:t>Nordea</a:t>
            </a:r>
          </a:p>
        </p:txBody>
      </p:sp>
      <p:sp>
        <p:nvSpPr>
          <p:cNvPr id="12" name="TextBox 11"/>
          <p:cNvSpPr txBox="1"/>
          <p:nvPr/>
        </p:nvSpPr>
        <p:spPr>
          <a:xfrm>
            <a:off x="5592126" y="1671601"/>
            <a:ext cx="1326004" cy="880177"/>
          </a:xfrm>
          <a:prstGeom prst="rect">
            <a:avLst/>
          </a:prstGeom>
          <a:noFill/>
        </p:spPr>
        <p:txBody>
          <a:bodyPr wrap="none" rtlCol="0">
            <a:spAutoFit/>
          </a:bodyPr>
          <a:lstStyle/>
          <a:p>
            <a:pPr algn="ctr">
              <a:lnSpc>
                <a:spcPct val="60000"/>
              </a:lnSpc>
            </a:pPr>
            <a:r>
              <a:rPr lang="en-US" sz="6400" b="1" kern="0" dirty="0">
                <a:solidFill>
                  <a:srgbClr val="FFFFFF"/>
                </a:solidFill>
                <a:cs typeface="Arial"/>
                <a:sym typeface="Arial"/>
              </a:rPr>
              <a:t>10 </a:t>
            </a:r>
          </a:p>
          <a:p>
            <a:pPr algn="ctr">
              <a:lnSpc>
                <a:spcPct val="60000"/>
              </a:lnSpc>
            </a:pPr>
            <a:r>
              <a:rPr lang="en-US" sz="2133" b="1" kern="0" dirty="0">
                <a:solidFill>
                  <a:srgbClr val="FFFFFF"/>
                </a:solidFill>
                <a:cs typeface="Arial"/>
                <a:sym typeface="Arial"/>
              </a:rPr>
              <a:t>weeks</a:t>
            </a:r>
            <a:endParaRPr lang="en-US" sz="2667" b="1" kern="0" dirty="0">
              <a:solidFill>
                <a:srgbClr val="FFFFFF"/>
              </a:solidFill>
              <a:cs typeface="Arial"/>
              <a:sym typeface="Arial"/>
            </a:endParaRPr>
          </a:p>
        </p:txBody>
      </p:sp>
      <p:cxnSp>
        <p:nvCxnSpPr>
          <p:cNvPr id="15" name="Straight Arrow Connector 14"/>
          <p:cNvCxnSpPr>
            <a:stCxn id="12" idx="3"/>
          </p:cNvCxnSpPr>
          <p:nvPr/>
        </p:nvCxnSpPr>
        <p:spPr>
          <a:xfrm>
            <a:off x="6918130" y="2111690"/>
            <a:ext cx="4732004" cy="26364"/>
          </a:xfrm>
          <a:prstGeom prst="straightConnector1">
            <a:avLst/>
          </a:prstGeom>
          <a:ln w="9525" cmpd="sng">
            <a:solidFill>
              <a:schemeClr val="bg1"/>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endCxn id="12" idx="1"/>
          </p:cNvCxnSpPr>
          <p:nvPr/>
        </p:nvCxnSpPr>
        <p:spPr>
          <a:xfrm flipV="1">
            <a:off x="1877336" y="2111690"/>
            <a:ext cx="3714790" cy="26364"/>
          </a:xfrm>
          <a:prstGeom prst="line">
            <a:avLst/>
          </a:prstGeom>
          <a:ln w="6350" cmpd="sng">
            <a:solidFill>
              <a:srgbClr val="FFFFFF"/>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9584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1000" tmFilter="0, 0; .2, .5; .8, .5; 1, 0"/>
                                        <p:tgtEl>
                                          <p:spTgt spid="13"/>
                                        </p:tgtEl>
                                      </p:cBhvr>
                                    </p:animEffect>
                                    <p:animScale>
                                      <p:cBhvr>
                                        <p:cTn id="7" dur="500" autoRev="1" fill="hold"/>
                                        <p:tgtEl>
                                          <p:spTgt spid="13"/>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anim calcmode="lin" valueType="num">
                                      <p:cBhvr>
                                        <p:cTn id="16" dur="500" fill="hold"/>
                                        <p:tgtEl>
                                          <p:spTgt spid="12"/>
                                        </p:tgtEl>
                                        <p:attrNameLst>
                                          <p:attrName>ppt_x</p:attrName>
                                        </p:attrNameLst>
                                      </p:cBhvr>
                                      <p:tavLst>
                                        <p:tav tm="0">
                                          <p:val>
                                            <p:strVal val="#ppt_x"/>
                                          </p:val>
                                        </p:tav>
                                        <p:tav tm="100000">
                                          <p:val>
                                            <p:strVal val="#ppt_x"/>
                                          </p:val>
                                        </p:tav>
                                      </p:tavLst>
                                    </p:anim>
                                    <p:anim calcmode="lin" valueType="num">
                                      <p:cBhvr>
                                        <p:cTn id="17" dur="500" fill="hold"/>
                                        <p:tgtEl>
                                          <p:spTgt spid="12"/>
                                        </p:tgtEl>
                                        <p:attrNameLst>
                                          <p:attrName>ppt_y</p:attrName>
                                        </p:attrNameLst>
                                      </p:cBhvr>
                                      <p:tavLst>
                                        <p:tav tm="0">
                                          <p:val>
                                            <p:strVal val="#ppt_y+.1"/>
                                          </p:val>
                                        </p:tav>
                                        <p:tav tm="100000">
                                          <p:val>
                                            <p:strVal val="#ppt_y"/>
                                          </p:val>
                                        </p:tav>
                                      </p:tavLst>
                                    </p:anim>
                                  </p:childTnLst>
                                </p:cTn>
                              </p:par>
                              <p:par>
                                <p:cTn id="18" presetID="22" presetClass="entr" presetSubtype="8"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8314C"/>
        </a:solidFill>
        <a:effectLst/>
      </p:bgPr>
    </p:bg>
    <p:spTree>
      <p:nvGrpSpPr>
        <p:cNvPr id="1" name="Shape 524"/>
        <p:cNvGrpSpPr/>
        <p:nvPr/>
      </p:nvGrpSpPr>
      <p:grpSpPr>
        <a:xfrm>
          <a:off x="0" y="0"/>
          <a:ext cx="0" cy="0"/>
          <a:chOff x="0" y="0"/>
          <a:chExt cx="0" cy="0"/>
        </a:xfrm>
      </p:grpSpPr>
      <p:pic>
        <p:nvPicPr>
          <p:cNvPr id="104" name="Picture 103" descr="Icon_RH_People_Adult-Necktie_CMYK_Flat_White.eps"/>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220389" y="4306533"/>
            <a:ext cx="583628" cy="890280"/>
          </a:xfrm>
          <a:prstGeom prst="rect">
            <a:avLst/>
          </a:prstGeom>
        </p:spPr>
      </p:pic>
      <p:cxnSp>
        <p:nvCxnSpPr>
          <p:cNvPr id="105" name="Straight Connector 104"/>
          <p:cNvCxnSpPr/>
          <p:nvPr/>
        </p:nvCxnSpPr>
        <p:spPr>
          <a:xfrm flipV="1">
            <a:off x="989307" y="2376008"/>
            <a:ext cx="0" cy="1076011"/>
          </a:xfrm>
          <a:prstGeom prst="line">
            <a:avLst/>
          </a:prstGeom>
          <a:ln w="6350" cmpd="sng">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flipV="1">
            <a:off x="2334701" y="2932068"/>
            <a:ext cx="0" cy="1125944"/>
          </a:xfrm>
          <a:prstGeom prst="line">
            <a:avLst/>
          </a:prstGeom>
          <a:ln w="6350" cmpd="sng">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3729704" y="3615432"/>
            <a:ext cx="0" cy="700683"/>
          </a:xfrm>
          <a:prstGeom prst="line">
            <a:avLst/>
          </a:prstGeom>
          <a:ln w="6350" cmpd="sng">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5113417" y="4018501"/>
            <a:ext cx="0" cy="700683"/>
          </a:xfrm>
          <a:prstGeom prst="line">
            <a:avLst/>
          </a:prstGeom>
          <a:ln w="6350" cmpd="sng">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08420" y="3568171"/>
            <a:ext cx="0" cy="700683"/>
          </a:xfrm>
          <a:prstGeom prst="line">
            <a:avLst/>
          </a:prstGeom>
          <a:ln w="6350"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110" name="Group 109"/>
          <p:cNvGrpSpPr/>
          <p:nvPr/>
        </p:nvGrpSpPr>
        <p:grpSpPr>
          <a:xfrm>
            <a:off x="702520" y="3519421"/>
            <a:ext cx="576064" cy="890280"/>
            <a:chOff x="611560" y="2715766"/>
            <a:chExt cx="432048" cy="667710"/>
          </a:xfrm>
        </p:grpSpPr>
        <p:pic>
          <p:nvPicPr>
            <p:cNvPr id="111" name="Picture 110" descr="Icon_RH_People_Adult-Glasses_RGB_White.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11560" y="2715766"/>
              <a:ext cx="432048" cy="667710"/>
            </a:xfrm>
            <a:prstGeom prst="rect">
              <a:avLst/>
            </a:prstGeom>
          </p:spPr>
        </p:pic>
        <p:sp>
          <p:nvSpPr>
            <p:cNvPr id="112" name="TextBox 111"/>
            <p:cNvSpPr txBox="1"/>
            <p:nvPr/>
          </p:nvSpPr>
          <p:spPr>
            <a:xfrm>
              <a:off x="701523" y="2982669"/>
              <a:ext cx="207029" cy="192409"/>
            </a:xfrm>
            <a:prstGeom prst="rect">
              <a:avLst/>
            </a:prstGeom>
            <a:noFill/>
          </p:spPr>
          <p:txBody>
            <a:bodyPr wrap="none" rtlCol="0">
              <a:spAutoFit/>
            </a:bodyPr>
            <a:lstStyle/>
            <a:p>
              <a:r>
                <a:rPr lang="en-US" sz="1067" kern="0" dirty="0">
                  <a:solidFill>
                    <a:srgbClr val="FFFFFF"/>
                  </a:solidFill>
                  <a:cs typeface="Arial"/>
                  <a:sym typeface="Arial"/>
                </a:rPr>
                <a:t>A</a:t>
              </a:r>
            </a:p>
          </p:txBody>
        </p:sp>
      </p:grpSp>
      <p:grpSp>
        <p:nvGrpSpPr>
          <p:cNvPr id="113" name="Group 112"/>
          <p:cNvGrpSpPr/>
          <p:nvPr/>
        </p:nvGrpSpPr>
        <p:grpSpPr>
          <a:xfrm>
            <a:off x="2046669" y="4095485"/>
            <a:ext cx="576064" cy="890280"/>
            <a:chOff x="1619672" y="3147814"/>
            <a:chExt cx="432048" cy="667710"/>
          </a:xfrm>
        </p:grpSpPr>
        <p:pic>
          <p:nvPicPr>
            <p:cNvPr id="114" name="Picture 113" descr="Icon_RH_People_Adult-Glasses_RGB_White.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619672" y="3147814"/>
              <a:ext cx="432048" cy="667710"/>
            </a:xfrm>
            <a:prstGeom prst="rect">
              <a:avLst/>
            </a:prstGeom>
          </p:spPr>
        </p:pic>
        <p:sp>
          <p:nvSpPr>
            <p:cNvPr id="115" name="TextBox 114"/>
            <p:cNvSpPr txBox="1"/>
            <p:nvPr/>
          </p:nvSpPr>
          <p:spPr>
            <a:xfrm>
              <a:off x="1707649" y="3404376"/>
              <a:ext cx="207029" cy="192409"/>
            </a:xfrm>
            <a:prstGeom prst="rect">
              <a:avLst/>
            </a:prstGeom>
            <a:noFill/>
          </p:spPr>
          <p:txBody>
            <a:bodyPr wrap="none" rtlCol="0">
              <a:spAutoFit/>
            </a:bodyPr>
            <a:lstStyle/>
            <a:p>
              <a:r>
                <a:rPr lang="en-US" sz="1067" kern="0" dirty="0">
                  <a:solidFill>
                    <a:srgbClr val="FFFFFF"/>
                  </a:solidFill>
                  <a:cs typeface="Arial"/>
                  <a:sym typeface="Arial"/>
                </a:rPr>
                <a:t>B</a:t>
              </a:r>
            </a:p>
          </p:txBody>
        </p:sp>
      </p:grpSp>
      <p:grpSp>
        <p:nvGrpSpPr>
          <p:cNvPr id="116" name="Group 115"/>
          <p:cNvGrpSpPr/>
          <p:nvPr/>
        </p:nvGrpSpPr>
        <p:grpSpPr>
          <a:xfrm>
            <a:off x="3441672" y="4412125"/>
            <a:ext cx="576064" cy="890280"/>
            <a:chOff x="2699792" y="3385294"/>
            <a:chExt cx="432048" cy="667710"/>
          </a:xfrm>
        </p:grpSpPr>
        <p:pic>
          <p:nvPicPr>
            <p:cNvPr id="117" name="Picture 116" descr="Icon_RH_People_Adult-Glasses_RGB_White.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699792" y="3385294"/>
              <a:ext cx="432048" cy="667710"/>
            </a:xfrm>
            <a:prstGeom prst="rect">
              <a:avLst/>
            </a:prstGeom>
          </p:spPr>
        </p:pic>
        <p:sp>
          <p:nvSpPr>
            <p:cNvPr id="118" name="TextBox 117"/>
            <p:cNvSpPr txBox="1"/>
            <p:nvPr/>
          </p:nvSpPr>
          <p:spPr>
            <a:xfrm>
              <a:off x="2785011" y="3632263"/>
              <a:ext cx="213039" cy="192409"/>
            </a:xfrm>
            <a:prstGeom prst="rect">
              <a:avLst/>
            </a:prstGeom>
            <a:noFill/>
          </p:spPr>
          <p:txBody>
            <a:bodyPr wrap="none" rtlCol="0">
              <a:spAutoFit/>
            </a:bodyPr>
            <a:lstStyle/>
            <a:p>
              <a:r>
                <a:rPr lang="en-US" sz="1067" kern="0" dirty="0">
                  <a:solidFill>
                    <a:srgbClr val="FFFFFF"/>
                  </a:solidFill>
                  <a:cs typeface="Arial"/>
                  <a:sym typeface="Arial"/>
                </a:rPr>
                <a:t>C</a:t>
              </a:r>
            </a:p>
          </p:txBody>
        </p:sp>
      </p:grpSp>
      <p:grpSp>
        <p:nvGrpSpPr>
          <p:cNvPr id="119" name="Group 118"/>
          <p:cNvGrpSpPr/>
          <p:nvPr/>
        </p:nvGrpSpPr>
        <p:grpSpPr>
          <a:xfrm>
            <a:off x="4825385" y="4786587"/>
            <a:ext cx="576064" cy="890280"/>
            <a:chOff x="3779912" y="3704240"/>
            <a:chExt cx="432048" cy="667710"/>
          </a:xfrm>
        </p:grpSpPr>
        <p:pic>
          <p:nvPicPr>
            <p:cNvPr id="120" name="Picture 119" descr="Icon_RH_People_Adult-Glasses_RGB_White.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79912" y="3704240"/>
              <a:ext cx="432048" cy="667710"/>
            </a:xfrm>
            <a:prstGeom prst="rect">
              <a:avLst/>
            </a:prstGeom>
          </p:spPr>
        </p:pic>
        <p:sp>
          <p:nvSpPr>
            <p:cNvPr id="121" name="TextBox 120"/>
            <p:cNvSpPr txBox="1"/>
            <p:nvPr/>
          </p:nvSpPr>
          <p:spPr>
            <a:xfrm>
              <a:off x="3873598" y="3966239"/>
              <a:ext cx="213039" cy="192409"/>
            </a:xfrm>
            <a:prstGeom prst="rect">
              <a:avLst/>
            </a:prstGeom>
            <a:noFill/>
          </p:spPr>
          <p:txBody>
            <a:bodyPr wrap="none" rtlCol="0">
              <a:spAutoFit/>
            </a:bodyPr>
            <a:lstStyle/>
            <a:p>
              <a:r>
                <a:rPr lang="en-US" sz="1067" kern="0" dirty="0">
                  <a:solidFill>
                    <a:srgbClr val="FFFFFF"/>
                  </a:solidFill>
                  <a:cs typeface="Arial"/>
                  <a:sym typeface="Arial"/>
                </a:rPr>
                <a:t>D</a:t>
              </a:r>
            </a:p>
          </p:txBody>
        </p:sp>
      </p:grpSp>
      <p:cxnSp>
        <p:nvCxnSpPr>
          <p:cNvPr id="69" name="Straight Connector 68"/>
          <p:cNvCxnSpPr/>
          <p:nvPr/>
        </p:nvCxnSpPr>
        <p:spPr>
          <a:xfrm flipV="1">
            <a:off x="10612809" y="2376008"/>
            <a:ext cx="0" cy="2536064"/>
          </a:xfrm>
          <a:prstGeom prst="line">
            <a:avLst/>
          </a:prstGeom>
          <a:ln w="6350"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28" name="Chevron 27"/>
          <p:cNvSpPr/>
          <p:nvPr/>
        </p:nvSpPr>
        <p:spPr>
          <a:xfrm>
            <a:off x="1662576" y="2367293"/>
            <a:ext cx="1536171" cy="643467"/>
          </a:xfrm>
          <a:prstGeom prst="chevro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kern="0" dirty="0">
                <a:solidFill>
                  <a:srgbClr val="000000"/>
                </a:solidFill>
                <a:sym typeface="Arial"/>
              </a:rPr>
              <a:t>BUILD</a:t>
            </a:r>
          </a:p>
        </p:txBody>
      </p:sp>
      <p:sp>
        <p:nvSpPr>
          <p:cNvPr id="29" name="Chevron 28"/>
          <p:cNvSpPr/>
          <p:nvPr/>
        </p:nvSpPr>
        <p:spPr>
          <a:xfrm>
            <a:off x="3057629" y="2943357"/>
            <a:ext cx="1536171" cy="643467"/>
          </a:xfrm>
          <a:prstGeom prst="chevron">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kern="0" dirty="0">
                <a:solidFill>
                  <a:srgbClr val="000000"/>
                </a:solidFill>
                <a:sym typeface="Arial"/>
              </a:rPr>
              <a:t>TEST</a:t>
            </a:r>
          </a:p>
        </p:txBody>
      </p:sp>
      <p:sp>
        <p:nvSpPr>
          <p:cNvPr id="32" name="Chevron 31"/>
          <p:cNvSpPr/>
          <p:nvPr/>
        </p:nvSpPr>
        <p:spPr>
          <a:xfrm>
            <a:off x="5836345" y="2921165"/>
            <a:ext cx="1536171" cy="643467"/>
          </a:xfrm>
          <a:prstGeom prst="chevron">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kern="0" dirty="0">
                <a:solidFill>
                  <a:srgbClr val="000000"/>
                </a:solidFill>
                <a:sym typeface="Arial"/>
              </a:rPr>
              <a:t>UAT</a:t>
            </a:r>
          </a:p>
        </p:txBody>
      </p:sp>
      <p:sp>
        <p:nvSpPr>
          <p:cNvPr id="33" name="Chevron 32"/>
          <p:cNvSpPr/>
          <p:nvPr/>
        </p:nvSpPr>
        <p:spPr>
          <a:xfrm>
            <a:off x="7592607" y="2367293"/>
            <a:ext cx="1536171" cy="643467"/>
          </a:xfrm>
          <a:prstGeom prst="chevron">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kern="0" dirty="0">
                <a:solidFill>
                  <a:srgbClr val="000000"/>
                </a:solidFill>
                <a:sym typeface="Arial"/>
              </a:rPr>
              <a:t>PRE-PROD</a:t>
            </a:r>
          </a:p>
        </p:txBody>
      </p:sp>
      <p:sp>
        <p:nvSpPr>
          <p:cNvPr id="34" name="Chevron 33"/>
          <p:cNvSpPr/>
          <p:nvPr/>
        </p:nvSpPr>
        <p:spPr>
          <a:xfrm>
            <a:off x="8980628" y="2367293"/>
            <a:ext cx="2012077" cy="643467"/>
          </a:xfrm>
          <a:prstGeom prst="chevron">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kern="0" dirty="0">
                <a:solidFill>
                  <a:srgbClr val="000000"/>
                </a:solidFill>
                <a:sym typeface="Arial"/>
              </a:rPr>
              <a:t>PRODUCTION</a:t>
            </a:r>
          </a:p>
        </p:txBody>
      </p:sp>
      <p:cxnSp>
        <p:nvCxnSpPr>
          <p:cNvPr id="44" name="Straight Connector 43"/>
          <p:cNvCxnSpPr/>
          <p:nvPr/>
        </p:nvCxnSpPr>
        <p:spPr>
          <a:xfrm flipV="1">
            <a:off x="8365000" y="3039368"/>
            <a:ext cx="0" cy="700683"/>
          </a:xfrm>
          <a:prstGeom prst="line">
            <a:avLst/>
          </a:prstGeom>
          <a:ln w="6350"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11092863" y="2408434"/>
            <a:ext cx="859788" cy="2263116"/>
            <a:chOff x="8319647" y="1806325"/>
            <a:chExt cx="644841" cy="1697337"/>
          </a:xfrm>
        </p:grpSpPr>
        <p:pic>
          <p:nvPicPr>
            <p:cNvPr id="47" name="Shape 365" descr="Icon_RH_Cloud_OHC-Public_RGB_Flat_White.png"/>
            <p:cNvPicPr preferRelativeResize="0"/>
            <p:nvPr/>
          </p:nvPicPr>
          <p:blipFill>
            <a:blip r:embed="rId5" cstate="screen">
              <a:alphaModFix/>
              <a:extLst>
                <a:ext uri="{28A0092B-C50C-407E-A947-70E740481C1C}">
                  <a14:useLocalDpi xmlns:a14="http://schemas.microsoft.com/office/drawing/2010/main"/>
                </a:ext>
              </a:extLst>
            </a:blip>
            <a:stretch>
              <a:fillRect/>
            </a:stretch>
          </p:blipFill>
          <p:spPr>
            <a:xfrm>
              <a:off x="8348337" y="1806325"/>
              <a:ext cx="579174" cy="401193"/>
            </a:xfrm>
            <a:prstGeom prst="rect">
              <a:avLst/>
            </a:prstGeom>
            <a:noFill/>
            <a:ln>
              <a:noFill/>
            </a:ln>
          </p:spPr>
        </p:pic>
        <p:pic>
          <p:nvPicPr>
            <p:cNvPr id="48" name="Shape 294" descr="Icon_RH_Hardware_Server-A-Single-Virtual_RGB_Flat_White.png"/>
            <p:cNvPicPr preferRelativeResize="0"/>
            <p:nvPr/>
          </p:nvPicPr>
          <p:blipFill>
            <a:blip r:embed="rId6" cstate="screen">
              <a:alphaModFix/>
              <a:extLst>
                <a:ext uri="{28A0092B-C50C-407E-A947-70E740481C1C}">
                  <a14:useLocalDpi xmlns:a14="http://schemas.microsoft.com/office/drawing/2010/main"/>
                </a:ext>
              </a:extLst>
            </a:blip>
            <a:stretch>
              <a:fillRect/>
            </a:stretch>
          </p:blipFill>
          <p:spPr>
            <a:xfrm>
              <a:off x="8319647" y="2495550"/>
              <a:ext cx="644841" cy="241300"/>
            </a:xfrm>
            <a:prstGeom prst="rect">
              <a:avLst/>
            </a:prstGeom>
            <a:noFill/>
            <a:ln>
              <a:noFill/>
            </a:ln>
          </p:spPr>
        </p:pic>
        <p:pic>
          <p:nvPicPr>
            <p:cNvPr id="52" name="Shape 296" descr="Icon_RH_Cloud_OHC-Private_RGB_Flat_White.png"/>
            <p:cNvPicPr preferRelativeResize="0"/>
            <p:nvPr/>
          </p:nvPicPr>
          <p:blipFill>
            <a:blip r:embed="rId7" cstate="screen">
              <a:alphaModFix/>
              <a:extLst>
                <a:ext uri="{28A0092B-C50C-407E-A947-70E740481C1C}">
                  <a14:useLocalDpi xmlns:a14="http://schemas.microsoft.com/office/drawing/2010/main"/>
                </a:ext>
              </a:extLst>
            </a:blip>
            <a:stretch>
              <a:fillRect/>
            </a:stretch>
          </p:blipFill>
          <p:spPr>
            <a:xfrm>
              <a:off x="8319647" y="3075846"/>
              <a:ext cx="617605" cy="427816"/>
            </a:xfrm>
            <a:prstGeom prst="rect">
              <a:avLst/>
            </a:prstGeom>
            <a:noFill/>
            <a:ln>
              <a:noFill/>
            </a:ln>
          </p:spPr>
        </p:pic>
      </p:grpSp>
      <p:cxnSp>
        <p:nvCxnSpPr>
          <p:cNvPr id="66" name="Straight Connector 65"/>
          <p:cNvCxnSpPr/>
          <p:nvPr/>
        </p:nvCxnSpPr>
        <p:spPr>
          <a:xfrm flipV="1">
            <a:off x="9268660" y="4191496"/>
            <a:ext cx="0" cy="700683"/>
          </a:xfrm>
          <a:prstGeom prst="line">
            <a:avLst/>
          </a:prstGeom>
          <a:ln w="6350" cmpd="sng">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V="1">
            <a:off x="9940735" y="3394803"/>
            <a:ext cx="0" cy="1497376"/>
          </a:xfrm>
          <a:prstGeom prst="line">
            <a:avLst/>
          </a:prstGeom>
          <a:ln w="6350"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50" name="Chevron 49"/>
          <p:cNvSpPr/>
          <p:nvPr/>
        </p:nvSpPr>
        <p:spPr>
          <a:xfrm>
            <a:off x="8980628" y="3135379"/>
            <a:ext cx="2012077" cy="643467"/>
          </a:xfrm>
          <a:prstGeom prst="chevron">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kern="0" dirty="0">
                <a:solidFill>
                  <a:srgbClr val="000000"/>
                </a:solidFill>
                <a:sym typeface="Arial"/>
              </a:rPr>
              <a:t>PRODUCTION</a:t>
            </a:r>
          </a:p>
        </p:txBody>
      </p:sp>
      <p:sp>
        <p:nvSpPr>
          <p:cNvPr id="51" name="Chevron 50"/>
          <p:cNvSpPr/>
          <p:nvPr/>
        </p:nvSpPr>
        <p:spPr>
          <a:xfrm>
            <a:off x="8980628" y="3932072"/>
            <a:ext cx="2012077" cy="643467"/>
          </a:xfrm>
          <a:prstGeom prst="chevron">
            <a:avLst/>
          </a:prstGeom>
          <a:solidFill>
            <a:schemeClr val="accent3">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kern="0" dirty="0">
                <a:solidFill>
                  <a:srgbClr val="000000"/>
                </a:solidFill>
                <a:sym typeface="Arial"/>
              </a:rPr>
              <a:t>PRODUCTION</a:t>
            </a:r>
          </a:p>
        </p:txBody>
      </p:sp>
      <p:sp>
        <p:nvSpPr>
          <p:cNvPr id="31" name="Chevron 30"/>
          <p:cNvSpPr/>
          <p:nvPr/>
        </p:nvSpPr>
        <p:spPr>
          <a:xfrm>
            <a:off x="4441343" y="3497229"/>
            <a:ext cx="1536171" cy="643467"/>
          </a:xfrm>
          <a:prstGeom prst="chevron">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kern="0" dirty="0">
                <a:solidFill>
                  <a:srgbClr val="000000"/>
                </a:solidFill>
                <a:sym typeface="Arial"/>
              </a:rPr>
              <a:t>QA</a:t>
            </a:r>
          </a:p>
        </p:txBody>
      </p:sp>
      <p:grpSp>
        <p:nvGrpSpPr>
          <p:cNvPr id="10" name="Group 9"/>
          <p:cNvGrpSpPr/>
          <p:nvPr/>
        </p:nvGrpSpPr>
        <p:grpSpPr>
          <a:xfrm>
            <a:off x="8068542" y="3781269"/>
            <a:ext cx="580183" cy="890280"/>
            <a:chOff x="6009071" y="2912152"/>
            <a:chExt cx="435137" cy="667710"/>
          </a:xfrm>
        </p:grpSpPr>
        <p:pic>
          <p:nvPicPr>
            <p:cNvPr id="3" name="Picture 2" descr="Icon_RH_People_Adult-ShirtPocket_CMYK_Flat_White.eps"/>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6009071" y="2912152"/>
              <a:ext cx="435137" cy="667710"/>
            </a:xfrm>
            <a:prstGeom prst="rect">
              <a:avLst/>
            </a:prstGeom>
          </p:spPr>
        </p:pic>
        <p:sp>
          <p:nvSpPr>
            <p:cNvPr id="89" name="TextBox 88"/>
            <p:cNvSpPr txBox="1"/>
            <p:nvPr/>
          </p:nvSpPr>
          <p:spPr>
            <a:xfrm>
              <a:off x="6110553" y="3351817"/>
              <a:ext cx="195006" cy="192409"/>
            </a:xfrm>
            <a:prstGeom prst="rect">
              <a:avLst/>
            </a:prstGeom>
            <a:noFill/>
          </p:spPr>
          <p:txBody>
            <a:bodyPr wrap="none" rtlCol="0">
              <a:spAutoFit/>
            </a:bodyPr>
            <a:lstStyle/>
            <a:p>
              <a:r>
                <a:rPr lang="en-US" sz="1067" kern="0" dirty="0">
                  <a:solidFill>
                    <a:srgbClr val="FFFFFF"/>
                  </a:solidFill>
                  <a:cs typeface="Arial"/>
                  <a:sym typeface="Arial"/>
                </a:rPr>
                <a:t>1</a:t>
              </a:r>
            </a:p>
          </p:txBody>
        </p:sp>
      </p:grpSp>
      <p:grpSp>
        <p:nvGrpSpPr>
          <p:cNvPr id="11" name="Group 10"/>
          <p:cNvGrpSpPr/>
          <p:nvPr/>
        </p:nvGrpSpPr>
        <p:grpSpPr>
          <a:xfrm>
            <a:off x="8980628" y="4953989"/>
            <a:ext cx="1920213" cy="890280"/>
            <a:chOff x="6735471" y="3791691"/>
            <a:chExt cx="1440160" cy="667710"/>
          </a:xfrm>
        </p:grpSpPr>
        <p:pic>
          <p:nvPicPr>
            <p:cNvPr id="36" name="Picture 35" descr="Icon_RH_People_Adult-ShirtPocket_CMYK_Flat_White.eps"/>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7237982" y="3791691"/>
              <a:ext cx="435137" cy="667710"/>
            </a:xfrm>
            <a:prstGeom prst="rect">
              <a:avLst/>
            </a:prstGeom>
          </p:spPr>
        </p:pic>
        <p:pic>
          <p:nvPicPr>
            <p:cNvPr id="53" name="Picture 52" descr="Icon_RH_People_Adult-ShirtPocket_CMYK_Flat_White.eps"/>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6735471" y="3791691"/>
              <a:ext cx="435137" cy="667710"/>
            </a:xfrm>
            <a:prstGeom prst="rect">
              <a:avLst/>
            </a:prstGeom>
          </p:spPr>
        </p:pic>
        <p:pic>
          <p:nvPicPr>
            <p:cNvPr id="54" name="Picture 53" descr="Icon_RH_People_Adult-ShirtPocket_CMYK_Flat_White.eps"/>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7740494" y="3791691"/>
              <a:ext cx="435137" cy="667710"/>
            </a:xfrm>
            <a:prstGeom prst="rect">
              <a:avLst/>
            </a:prstGeom>
          </p:spPr>
        </p:pic>
        <p:sp>
          <p:nvSpPr>
            <p:cNvPr id="90" name="TextBox 89"/>
            <p:cNvSpPr txBox="1"/>
            <p:nvPr/>
          </p:nvSpPr>
          <p:spPr>
            <a:xfrm>
              <a:off x="6839100" y="4242973"/>
              <a:ext cx="195006" cy="192409"/>
            </a:xfrm>
            <a:prstGeom prst="rect">
              <a:avLst/>
            </a:prstGeom>
            <a:noFill/>
          </p:spPr>
          <p:txBody>
            <a:bodyPr wrap="none" rtlCol="0">
              <a:spAutoFit/>
            </a:bodyPr>
            <a:lstStyle/>
            <a:p>
              <a:r>
                <a:rPr lang="en-US" sz="1067" kern="0" dirty="0">
                  <a:solidFill>
                    <a:srgbClr val="FFFFFF"/>
                  </a:solidFill>
                  <a:cs typeface="Arial"/>
                  <a:sym typeface="Arial"/>
                </a:rPr>
                <a:t>2</a:t>
              </a:r>
            </a:p>
          </p:txBody>
        </p:sp>
        <p:sp>
          <p:nvSpPr>
            <p:cNvPr id="91" name="TextBox 90"/>
            <p:cNvSpPr txBox="1"/>
            <p:nvPr/>
          </p:nvSpPr>
          <p:spPr>
            <a:xfrm>
              <a:off x="7343156" y="4252424"/>
              <a:ext cx="195006" cy="192409"/>
            </a:xfrm>
            <a:prstGeom prst="rect">
              <a:avLst/>
            </a:prstGeom>
            <a:noFill/>
          </p:spPr>
          <p:txBody>
            <a:bodyPr wrap="none" rtlCol="0">
              <a:spAutoFit/>
            </a:bodyPr>
            <a:lstStyle/>
            <a:p>
              <a:r>
                <a:rPr lang="en-US" sz="1067" kern="0" dirty="0">
                  <a:solidFill>
                    <a:srgbClr val="FFFFFF"/>
                  </a:solidFill>
                  <a:cs typeface="Arial"/>
                  <a:sym typeface="Arial"/>
                </a:rPr>
                <a:t>3</a:t>
              </a:r>
            </a:p>
          </p:txBody>
        </p:sp>
        <p:sp>
          <p:nvSpPr>
            <p:cNvPr id="92" name="TextBox 91"/>
            <p:cNvSpPr txBox="1"/>
            <p:nvPr/>
          </p:nvSpPr>
          <p:spPr>
            <a:xfrm>
              <a:off x="7842703" y="4260885"/>
              <a:ext cx="195006" cy="192409"/>
            </a:xfrm>
            <a:prstGeom prst="rect">
              <a:avLst/>
            </a:prstGeom>
            <a:noFill/>
          </p:spPr>
          <p:txBody>
            <a:bodyPr wrap="none" rtlCol="0">
              <a:spAutoFit/>
            </a:bodyPr>
            <a:lstStyle/>
            <a:p>
              <a:r>
                <a:rPr lang="en-US" sz="1067" kern="0" dirty="0">
                  <a:solidFill>
                    <a:srgbClr val="FFFFFF"/>
                  </a:solidFill>
                  <a:cs typeface="Arial"/>
                  <a:sym typeface="Arial"/>
                </a:rPr>
                <a:t>4</a:t>
              </a:r>
            </a:p>
          </p:txBody>
        </p:sp>
      </p:grpSp>
      <p:sp>
        <p:nvSpPr>
          <p:cNvPr id="22" name="Chevron 21"/>
          <p:cNvSpPr/>
          <p:nvPr/>
        </p:nvSpPr>
        <p:spPr>
          <a:xfrm>
            <a:off x="222467" y="1791229"/>
            <a:ext cx="1536171" cy="643467"/>
          </a:xfrm>
          <a:prstGeom prst="chevron">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kern="0" dirty="0">
                <a:solidFill>
                  <a:srgbClr val="000000"/>
                </a:solidFill>
                <a:sym typeface="Arial"/>
              </a:rPr>
              <a:t>COMMIT</a:t>
            </a:r>
          </a:p>
        </p:txBody>
      </p:sp>
      <p:cxnSp>
        <p:nvCxnSpPr>
          <p:cNvPr id="13" name="Straight Connector 12"/>
          <p:cNvCxnSpPr/>
          <p:nvPr/>
        </p:nvCxnSpPr>
        <p:spPr>
          <a:xfrm flipV="1">
            <a:off x="7479764" y="1941690"/>
            <a:ext cx="0" cy="4154311"/>
          </a:xfrm>
          <a:prstGeom prst="line">
            <a:avLst/>
          </a:prstGeom>
          <a:ln w="6350" cmpd="sng">
            <a:solidFill>
              <a:schemeClr val="bg1"/>
            </a:solidFill>
            <a:prstDash val="lgDashDot"/>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5757063" y="5644727"/>
            <a:ext cx="2446789" cy="379656"/>
          </a:xfrm>
          <a:prstGeom prst="rect">
            <a:avLst/>
          </a:prstGeom>
          <a:noFill/>
        </p:spPr>
        <p:txBody>
          <a:bodyPr wrap="square" rtlCol="0">
            <a:spAutoFit/>
          </a:bodyPr>
          <a:lstStyle/>
          <a:p>
            <a:r>
              <a:rPr lang="en-US" sz="1867" b="1" kern="0" dirty="0" err="1">
                <a:solidFill>
                  <a:srgbClr val="FFFFFF"/>
                </a:solidFill>
                <a:cs typeface="Arial"/>
                <a:sym typeface="Arial"/>
              </a:rPr>
              <a:t>DEV</a:t>
            </a:r>
            <a:r>
              <a:rPr lang="en-US" sz="1867" kern="0" dirty="0" err="1">
                <a:solidFill>
                  <a:srgbClr val="FFFFFF"/>
                </a:solidFill>
                <a:cs typeface="Arial"/>
                <a:sym typeface="Arial"/>
              </a:rPr>
              <a:t>elopment</a:t>
            </a:r>
            <a:r>
              <a:rPr lang="en-US" sz="1867" kern="0" dirty="0">
                <a:solidFill>
                  <a:srgbClr val="FFFFFF"/>
                </a:solidFill>
                <a:cs typeface="Arial"/>
                <a:sym typeface="Arial"/>
              </a:rPr>
              <a:t>    	</a:t>
            </a:r>
          </a:p>
        </p:txBody>
      </p:sp>
      <p:sp>
        <p:nvSpPr>
          <p:cNvPr id="122" name="TextBox 121"/>
          <p:cNvSpPr txBox="1"/>
          <p:nvPr/>
        </p:nvSpPr>
        <p:spPr>
          <a:xfrm>
            <a:off x="7507983" y="5643001"/>
            <a:ext cx="1879512" cy="666977"/>
          </a:xfrm>
          <a:prstGeom prst="rect">
            <a:avLst/>
          </a:prstGeom>
          <a:noFill/>
        </p:spPr>
        <p:txBody>
          <a:bodyPr wrap="square" rtlCol="0">
            <a:spAutoFit/>
          </a:bodyPr>
          <a:lstStyle/>
          <a:p>
            <a:r>
              <a:rPr lang="en-US" sz="1867" b="1" kern="0" dirty="0" err="1">
                <a:solidFill>
                  <a:srgbClr val="FFFFFF"/>
                </a:solidFill>
                <a:cs typeface="Arial"/>
                <a:sym typeface="Arial"/>
              </a:rPr>
              <a:t>OP</a:t>
            </a:r>
            <a:r>
              <a:rPr lang="en-US" sz="1867" kern="0" dirty="0" err="1">
                <a:solidFill>
                  <a:srgbClr val="FFFFFF"/>
                </a:solidFill>
                <a:cs typeface="Arial"/>
                <a:sym typeface="Arial"/>
              </a:rPr>
              <a:t>eration</a:t>
            </a:r>
            <a:r>
              <a:rPr lang="en-US" sz="1867" b="1" kern="0" dirty="0" err="1">
                <a:solidFill>
                  <a:srgbClr val="FFFFFF"/>
                </a:solidFill>
                <a:cs typeface="Arial"/>
                <a:sym typeface="Arial"/>
              </a:rPr>
              <a:t>S</a:t>
            </a:r>
            <a:r>
              <a:rPr lang="en-US" sz="1867" kern="0" dirty="0">
                <a:solidFill>
                  <a:srgbClr val="FFFFFF"/>
                </a:solidFill>
                <a:cs typeface="Arial"/>
                <a:sym typeface="Arial"/>
              </a:rPr>
              <a:t>	</a:t>
            </a:r>
          </a:p>
        </p:txBody>
      </p:sp>
      <p:sp>
        <p:nvSpPr>
          <p:cNvPr id="16" name="TextBox 15"/>
          <p:cNvSpPr txBox="1"/>
          <p:nvPr/>
        </p:nvSpPr>
        <p:spPr>
          <a:xfrm>
            <a:off x="6796439" y="5661607"/>
            <a:ext cx="1184940" cy="379656"/>
          </a:xfrm>
          <a:prstGeom prst="rect">
            <a:avLst/>
          </a:prstGeom>
          <a:noFill/>
        </p:spPr>
        <p:txBody>
          <a:bodyPr wrap="none" rtlCol="0">
            <a:spAutoFit/>
          </a:bodyPr>
          <a:lstStyle/>
          <a:p>
            <a:r>
              <a:rPr lang="en-US" sz="1867" b="1" kern="0" dirty="0">
                <a:solidFill>
                  <a:srgbClr val="FFFFFF"/>
                </a:solidFill>
                <a:cs typeface="Arial"/>
                <a:sym typeface="Arial"/>
              </a:rPr>
              <a:t>DEVOPS</a:t>
            </a:r>
          </a:p>
        </p:txBody>
      </p:sp>
      <p:sp>
        <p:nvSpPr>
          <p:cNvPr id="123" name="Shape 364"/>
          <p:cNvSpPr txBox="1">
            <a:spLocks noGrp="1"/>
          </p:cNvSpPr>
          <p:nvPr>
            <p:ph type="title"/>
          </p:nvPr>
        </p:nvSpPr>
        <p:spPr>
          <a:xfrm>
            <a:off x="1102200" y="-169333"/>
            <a:ext cx="9987600" cy="1417600"/>
          </a:xfrm>
          <a:prstGeom prst="rect">
            <a:avLst/>
          </a:prstGeom>
        </p:spPr>
        <p:txBody>
          <a:bodyPr lIns="121900" tIns="121900" rIns="121900" bIns="121900" anchor="b" anchorCtr="0">
            <a:noAutofit/>
          </a:bodyPr>
          <a:lstStyle/>
          <a:p>
            <a:r>
              <a:rPr lang="sv-SE" dirty="0"/>
              <a:t>TIME FOR CHANGE! </a:t>
            </a:r>
            <a:endParaRPr lang="en" dirty="0"/>
          </a:p>
        </p:txBody>
      </p:sp>
      <p:sp>
        <p:nvSpPr>
          <p:cNvPr id="124" name="Shape 365"/>
          <p:cNvSpPr txBox="1">
            <a:spLocks noGrp="1"/>
          </p:cNvSpPr>
          <p:nvPr>
            <p:ph type="subTitle" idx="4294967295"/>
          </p:nvPr>
        </p:nvSpPr>
        <p:spPr>
          <a:xfrm>
            <a:off x="1102201" y="1070367"/>
            <a:ext cx="10077599" cy="438400"/>
          </a:xfrm>
          <a:prstGeom prst="rect">
            <a:avLst/>
          </a:prstGeom>
        </p:spPr>
        <p:txBody>
          <a:bodyPr lIns="121900" tIns="121900" rIns="121900" bIns="121900" anchor="t" anchorCtr="0">
            <a:noAutofit/>
          </a:bodyPr>
          <a:lstStyle/>
          <a:p>
            <a:pPr>
              <a:spcBef>
                <a:spcPts val="0"/>
              </a:spcBef>
              <a:buNone/>
            </a:pPr>
            <a:r>
              <a:rPr lang="sv-SE" dirty="0">
                <a:solidFill>
                  <a:schemeClr val="bg1"/>
                </a:solidFill>
              </a:rPr>
              <a:t>WHAT IF WE COULD INTEGRATE AND AUTOMATE ALL THOSE STEPS?</a:t>
            </a:r>
            <a:endParaRPr lang="en" dirty="0">
              <a:solidFill>
                <a:schemeClr val="bg1"/>
              </a:solidFill>
            </a:endParaRPr>
          </a:p>
        </p:txBody>
      </p:sp>
      <p:sp>
        <p:nvSpPr>
          <p:cNvPr id="55" name="TextBox 54"/>
          <p:cNvSpPr txBox="1"/>
          <p:nvPr/>
        </p:nvSpPr>
        <p:spPr>
          <a:xfrm>
            <a:off x="1160062" y="182297"/>
            <a:ext cx="970137" cy="379656"/>
          </a:xfrm>
          <a:prstGeom prst="rect">
            <a:avLst/>
          </a:prstGeom>
          <a:noFill/>
        </p:spPr>
        <p:txBody>
          <a:bodyPr wrap="none" rtlCol="0">
            <a:spAutoFit/>
          </a:bodyPr>
          <a:lstStyle/>
          <a:p>
            <a:r>
              <a:rPr lang="en-US" sz="1867" i="1" kern="0" dirty="0">
                <a:solidFill>
                  <a:srgbClr val="FFFFFF"/>
                </a:solidFill>
                <a:cs typeface="Arial"/>
                <a:sym typeface="Arial"/>
              </a:rPr>
              <a:t>Nordea</a:t>
            </a:r>
          </a:p>
        </p:txBody>
      </p:sp>
    </p:spTree>
    <p:extLst>
      <p:ext uri="{BB962C8B-B14F-4D97-AF65-F5344CB8AC3E}">
        <p14:creationId xmlns:p14="http://schemas.microsoft.com/office/powerpoint/2010/main" val="2143640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1000" tmFilter="0, 0; .2, .5; .8, .5; 1, 0"/>
                                        <p:tgtEl>
                                          <p:spTgt spid="13"/>
                                        </p:tgtEl>
                                      </p:cBhvr>
                                    </p:animEffect>
                                    <p:animScale>
                                      <p:cBhvr>
                                        <p:cTn id="7" dur="500" autoRev="1" fill="hold"/>
                                        <p:tgtEl>
                                          <p:spTgt spid="13"/>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0" nodeType="clickEffect">
                                  <p:stCondLst>
                                    <p:cond delay="0"/>
                                  </p:stCondLst>
                                  <p:childTnLst>
                                    <p:animMotion origin="layout" path="M 1.38778E-17 -4.69136E-6 L 0.00139 0.24846 " pathEditMode="relative" rAng="0" ptsTypes="AA">
                                      <p:cBhvr>
                                        <p:cTn id="11" dur="2000" fill="hold"/>
                                        <p:tgtEl>
                                          <p:spTgt spid="22"/>
                                        </p:tgtEl>
                                        <p:attrNameLst>
                                          <p:attrName>ppt_x</p:attrName>
                                          <p:attrName>ppt_y</p:attrName>
                                        </p:attrNameLst>
                                      </p:cBhvr>
                                      <p:rCtr x="69" y="12407"/>
                                    </p:animMotion>
                                  </p:childTnLst>
                                </p:cTn>
                              </p:par>
                              <p:par>
                                <p:cTn id="12" presetID="42" presetClass="path" presetSubtype="0" accel="50000" decel="50000" fill="hold" grpId="0" nodeType="withEffect">
                                  <p:stCondLst>
                                    <p:cond delay="0"/>
                                  </p:stCondLst>
                                  <p:childTnLst>
                                    <p:animMotion origin="layout" path="M 4.44444E-6 4.69136E-6 L 0.00138 0.16419 " pathEditMode="relative" rAng="0" ptsTypes="AA">
                                      <p:cBhvr>
                                        <p:cTn id="13" dur="2000" fill="hold"/>
                                        <p:tgtEl>
                                          <p:spTgt spid="28"/>
                                        </p:tgtEl>
                                        <p:attrNameLst>
                                          <p:attrName>ppt_x</p:attrName>
                                          <p:attrName>ppt_y</p:attrName>
                                        </p:attrNameLst>
                                      </p:cBhvr>
                                      <p:rCtr x="69" y="8210"/>
                                    </p:animMotion>
                                  </p:childTnLst>
                                </p:cTn>
                              </p:par>
                              <p:par>
                                <p:cTn id="14" presetID="42" presetClass="path" presetSubtype="0" accel="50000" decel="50000" fill="hold" grpId="0" nodeType="withEffect">
                                  <p:stCondLst>
                                    <p:cond delay="0"/>
                                  </p:stCondLst>
                                  <p:childTnLst>
                                    <p:animMotion origin="layout" path="M 4.72222E-6 -4.5679E-6 L 4.72222E-6 0.07994 " pathEditMode="relative" rAng="0" ptsTypes="AA">
                                      <p:cBhvr>
                                        <p:cTn id="15" dur="2000" fill="hold"/>
                                        <p:tgtEl>
                                          <p:spTgt spid="29"/>
                                        </p:tgtEl>
                                        <p:attrNameLst>
                                          <p:attrName>ppt_x</p:attrName>
                                          <p:attrName>ppt_y</p:attrName>
                                        </p:attrNameLst>
                                      </p:cBhvr>
                                      <p:rCtr x="0" y="3981"/>
                                    </p:animMotion>
                                  </p:childTnLst>
                                </p:cTn>
                              </p:par>
                              <p:par>
                                <p:cTn id="16" presetID="42" presetClass="path" presetSubtype="0" accel="50000" decel="50000" fill="hold" grpId="0" nodeType="withEffect">
                                  <p:stCondLst>
                                    <p:cond delay="0"/>
                                  </p:stCondLst>
                                  <p:childTnLst>
                                    <p:animMotion origin="layout" path="M 3.33333E-6 4.93827E-7 L 3.33333E-6 0.08364 " pathEditMode="relative" rAng="0" ptsTypes="AA">
                                      <p:cBhvr>
                                        <p:cTn id="17" dur="2000" fill="hold"/>
                                        <p:tgtEl>
                                          <p:spTgt spid="32"/>
                                        </p:tgtEl>
                                        <p:attrNameLst>
                                          <p:attrName>ppt_x</p:attrName>
                                          <p:attrName>ppt_y</p:attrName>
                                        </p:attrNameLst>
                                      </p:cBhvr>
                                      <p:rCtr x="0" y="4167"/>
                                    </p:animMotion>
                                  </p:childTnLst>
                                </p:cTn>
                              </p:par>
                              <p:par>
                                <p:cTn id="18" presetID="42" presetClass="exit" presetSubtype="0" fill="hold" nodeType="withEffect">
                                  <p:stCondLst>
                                    <p:cond delay="0"/>
                                  </p:stCondLst>
                                  <p:childTnLst>
                                    <p:animEffect transition="out" filter="fade">
                                      <p:cBhvr>
                                        <p:cTn id="19" dur="1000"/>
                                        <p:tgtEl>
                                          <p:spTgt spid="105"/>
                                        </p:tgtEl>
                                      </p:cBhvr>
                                    </p:animEffect>
                                    <p:anim calcmode="lin" valueType="num">
                                      <p:cBhvr>
                                        <p:cTn id="20" dur="1000"/>
                                        <p:tgtEl>
                                          <p:spTgt spid="105"/>
                                        </p:tgtEl>
                                        <p:attrNameLst>
                                          <p:attrName>ppt_x</p:attrName>
                                        </p:attrNameLst>
                                      </p:cBhvr>
                                      <p:tavLst>
                                        <p:tav tm="0">
                                          <p:val>
                                            <p:strVal val="ppt_x"/>
                                          </p:val>
                                        </p:tav>
                                        <p:tav tm="100000">
                                          <p:val>
                                            <p:strVal val="ppt_x"/>
                                          </p:val>
                                        </p:tav>
                                      </p:tavLst>
                                    </p:anim>
                                    <p:anim calcmode="lin" valueType="num">
                                      <p:cBhvr>
                                        <p:cTn id="21" dur="1000"/>
                                        <p:tgtEl>
                                          <p:spTgt spid="105"/>
                                        </p:tgtEl>
                                        <p:attrNameLst>
                                          <p:attrName>ppt_y</p:attrName>
                                        </p:attrNameLst>
                                      </p:cBhvr>
                                      <p:tavLst>
                                        <p:tav tm="0">
                                          <p:val>
                                            <p:strVal val="ppt_y"/>
                                          </p:val>
                                        </p:tav>
                                        <p:tav tm="100000">
                                          <p:val>
                                            <p:strVal val="ppt_y+.1"/>
                                          </p:val>
                                        </p:tav>
                                      </p:tavLst>
                                    </p:anim>
                                    <p:set>
                                      <p:cBhvr>
                                        <p:cTn id="22" dur="1" fill="hold">
                                          <p:stCondLst>
                                            <p:cond delay="999"/>
                                          </p:stCondLst>
                                        </p:cTn>
                                        <p:tgtEl>
                                          <p:spTgt spid="105"/>
                                        </p:tgtEl>
                                        <p:attrNameLst>
                                          <p:attrName>style.visibility</p:attrName>
                                        </p:attrNameLst>
                                      </p:cBhvr>
                                      <p:to>
                                        <p:strVal val="hidden"/>
                                      </p:to>
                                    </p:set>
                                  </p:childTnLst>
                                </p:cTn>
                              </p:par>
                              <p:par>
                                <p:cTn id="23" presetID="42" presetClass="exit" presetSubtype="0" fill="hold" nodeType="withEffect">
                                  <p:stCondLst>
                                    <p:cond delay="0"/>
                                  </p:stCondLst>
                                  <p:childTnLst>
                                    <p:animEffect transition="out" filter="fade">
                                      <p:cBhvr>
                                        <p:cTn id="24" dur="1000"/>
                                        <p:tgtEl>
                                          <p:spTgt spid="110"/>
                                        </p:tgtEl>
                                      </p:cBhvr>
                                    </p:animEffect>
                                    <p:anim calcmode="lin" valueType="num">
                                      <p:cBhvr>
                                        <p:cTn id="25" dur="1000"/>
                                        <p:tgtEl>
                                          <p:spTgt spid="110"/>
                                        </p:tgtEl>
                                        <p:attrNameLst>
                                          <p:attrName>ppt_x</p:attrName>
                                        </p:attrNameLst>
                                      </p:cBhvr>
                                      <p:tavLst>
                                        <p:tav tm="0">
                                          <p:val>
                                            <p:strVal val="ppt_x"/>
                                          </p:val>
                                        </p:tav>
                                        <p:tav tm="100000">
                                          <p:val>
                                            <p:strVal val="ppt_x"/>
                                          </p:val>
                                        </p:tav>
                                      </p:tavLst>
                                    </p:anim>
                                    <p:anim calcmode="lin" valueType="num">
                                      <p:cBhvr>
                                        <p:cTn id="26" dur="1000"/>
                                        <p:tgtEl>
                                          <p:spTgt spid="110"/>
                                        </p:tgtEl>
                                        <p:attrNameLst>
                                          <p:attrName>ppt_y</p:attrName>
                                        </p:attrNameLst>
                                      </p:cBhvr>
                                      <p:tavLst>
                                        <p:tav tm="0">
                                          <p:val>
                                            <p:strVal val="ppt_y"/>
                                          </p:val>
                                        </p:tav>
                                        <p:tav tm="100000">
                                          <p:val>
                                            <p:strVal val="ppt_y+.1"/>
                                          </p:val>
                                        </p:tav>
                                      </p:tavLst>
                                    </p:anim>
                                    <p:set>
                                      <p:cBhvr>
                                        <p:cTn id="27" dur="1" fill="hold">
                                          <p:stCondLst>
                                            <p:cond delay="999"/>
                                          </p:stCondLst>
                                        </p:cTn>
                                        <p:tgtEl>
                                          <p:spTgt spid="110"/>
                                        </p:tgtEl>
                                        <p:attrNameLst>
                                          <p:attrName>style.visibility</p:attrName>
                                        </p:attrNameLst>
                                      </p:cBhvr>
                                      <p:to>
                                        <p:strVal val="hidden"/>
                                      </p:to>
                                    </p:set>
                                  </p:childTnLst>
                                </p:cTn>
                              </p:par>
                              <p:par>
                                <p:cTn id="28" presetID="42" presetClass="exit" presetSubtype="0" fill="hold" nodeType="withEffect">
                                  <p:stCondLst>
                                    <p:cond delay="0"/>
                                  </p:stCondLst>
                                  <p:childTnLst>
                                    <p:animEffect transition="out" filter="fade">
                                      <p:cBhvr>
                                        <p:cTn id="29" dur="1000"/>
                                        <p:tgtEl>
                                          <p:spTgt spid="113"/>
                                        </p:tgtEl>
                                      </p:cBhvr>
                                    </p:animEffect>
                                    <p:anim calcmode="lin" valueType="num">
                                      <p:cBhvr>
                                        <p:cTn id="30" dur="1000"/>
                                        <p:tgtEl>
                                          <p:spTgt spid="113"/>
                                        </p:tgtEl>
                                        <p:attrNameLst>
                                          <p:attrName>ppt_x</p:attrName>
                                        </p:attrNameLst>
                                      </p:cBhvr>
                                      <p:tavLst>
                                        <p:tav tm="0">
                                          <p:val>
                                            <p:strVal val="ppt_x"/>
                                          </p:val>
                                        </p:tav>
                                        <p:tav tm="100000">
                                          <p:val>
                                            <p:strVal val="ppt_x"/>
                                          </p:val>
                                        </p:tav>
                                      </p:tavLst>
                                    </p:anim>
                                    <p:anim calcmode="lin" valueType="num">
                                      <p:cBhvr>
                                        <p:cTn id="31" dur="1000"/>
                                        <p:tgtEl>
                                          <p:spTgt spid="113"/>
                                        </p:tgtEl>
                                        <p:attrNameLst>
                                          <p:attrName>ppt_y</p:attrName>
                                        </p:attrNameLst>
                                      </p:cBhvr>
                                      <p:tavLst>
                                        <p:tav tm="0">
                                          <p:val>
                                            <p:strVal val="ppt_y"/>
                                          </p:val>
                                        </p:tav>
                                        <p:tav tm="100000">
                                          <p:val>
                                            <p:strVal val="ppt_y+.1"/>
                                          </p:val>
                                        </p:tav>
                                      </p:tavLst>
                                    </p:anim>
                                    <p:set>
                                      <p:cBhvr>
                                        <p:cTn id="32" dur="1" fill="hold">
                                          <p:stCondLst>
                                            <p:cond delay="999"/>
                                          </p:stCondLst>
                                        </p:cTn>
                                        <p:tgtEl>
                                          <p:spTgt spid="113"/>
                                        </p:tgtEl>
                                        <p:attrNameLst>
                                          <p:attrName>style.visibility</p:attrName>
                                        </p:attrNameLst>
                                      </p:cBhvr>
                                      <p:to>
                                        <p:strVal val="hidden"/>
                                      </p:to>
                                    </p:set>
                                  </p:childTnLst>
                                </p:cTn>
                              </p:par>
                              <p:par>
                                <p:cTn id="33" presetID="42" presetClass="exit" presetSubtype="0" fill="hold" nodeType="withEffect">
                                  <p:stCondLst>
                                    <p:cond delay="0"/>
                                  </p:stCondLst>
                                  <p:childTnLst>
                                    <p:animEffect transition="out" filter="fade">
                                      <p:cBhvr>
                                        <p:cTn id="34" dur="1000"/>
                                        <p:tgtEl>
                                          <p:spTgt spid="106"/>
                                        </p:tgtEl>
                                      </p:cBhvr>
                                    </p:animEffect>
                                    <p:anim calcmode="lin" valueType="num">
                                      <p:cBhvr>
                                        <p:cTn id="35" dur="1000"/>
                                        <p:tgtEl>
                                          <p:spTgt spid="106"/>
                                        </p:tgtEl>
                                        <p:attrNameLst>
                                          <p:attrName>ppt_x</p:attrName>
                                        </p:attrNameLst>
                                      </p:cBhvr>
                                      <p:tavLst>
                                        <p:tav tm="0">
                                          <p:val>
                                            <p:strVal val="ppt_x"/>
                                          </p:val>
                                        </p:tav>
                                        <p:tav tm="100000">
                                          <p:val>
                                            <p:strVal val="ppt_x"/>
                                          </p:val>
                                        </p:tav>
                                      </p:tavLst>
                                    </p:anim>
                                    <p:anim calcmode="lin" valueType="num">
                                      <p:cBhvr>
                                        <p:cTn id="36" dur="1000"/>
                                        <p:tgtEl>
                                          <p:spTgt spid="106"/>
                                        </p:tgtEl>
                                        <p:attrNameLst>
                                          <p:attrName>ppt_y</p:attrName>
                                        </p:attrNameLst>
                                      </p:cBhvr>
                                      <p:tavLst>
                                        <p:tav tm="0">
                                          <p:val>
                                            <p:strVal val="ppt_y"/>
                                          </p:val>
                                        </p:tav>
                                        <p:tav tm="100000">
                                          <p:val>
                                            <p:strVal val="ppt_y+.1"/>
                                          </p:val>
                                        </p:tav>
                                      </p:tavLst>
                                    </p:anim>
                                    <p:set>
                                      <p:cBhvr>
                                        <p:cTn id="37" dur="1" fill="hold">
                                          <p:stCondLst>
                                            <p:cond delay="999"/>
                                          </p:stCondLst>
                                        </p:cTn>
                                        <p:tgtEl>
                                          <p:spTgt spid="106"/>
                                        </p:tgtEl>
                                        <p:attrNameLst>
                                          <p:attrName>style.visibility</p:attrName>
                                        </p:attrNameLst>
                                      </p:cBhvr>
                                      <p:to>
                                        <p:strVal val="hidden"/>
                                      </p:to>
                                    </p:set>
                                  </p:childTnLst>
                                </p:cTn>
                              </p:par>
                              <p:par>
                                <p:cTn id="38" presetID="42" presetClass="exit" presetSubtype="0" fill="hold" nodeType="withEffect">
                                  <p:stCondLst>
                                    <p:cond delay="0"/>
                                  </p:stCondLst>
                                  <p:childTnLst>
                                    <p:animEffect transition="out" filter="fade">
                                      <p:cBhvr>
                                        <p:cTn id="39" dur="1000"/>
                                        <p:tgtEl>
                                          <p:spTgt spid="107"/>
                                        </p:tgtEl>
                                      </p:cBhvr>
                                    </p:animEffect>
                                    <p:anim calcmode="lin" valueType="num">
                                      <p:cBhvr>
                                        <p:cTn id="40" dur="1000"/>
                                        <p:tgtEl>
                                          <p:spTgt spid="107"/>
                                        </p:tgtEl>
                                        <p:attrNameLst>
                                          <p:attrName>ppt_x</p:attrName>
                                        </p:attrNameLst>
                                      </p:cBhvr>
                                      <p:tavLst>
                                        <p:tav tm="0">
                                          <p:val>
                                            <p:strVal val="ppt_x"/>
                                          </p:val>
                                        </p:tav>
                                        <p:tav tm="100000">
                                          <p:val>
                                            <p:strVal val="ppt_x"/>
                                          </p:val>
                                        </p:tav>
                                      </p:tavLst>
                                    </p:anim>
                                    <p:anim calcmode="lin" valueType="num">
                                      <p:cBhvr>
                                        <p:cTn id="41" dur="1000"/>
                                        <p:tgtEl>
                                          <p:spTgt spid="107"/>
                                        </p:tgtEl>
                                        <p:attrNameLst>
                                          <p:attrName>ppt_y</p:attrName>
                                        </p:attrNameLst>
                                      </p:cBhvr>
                                      <p:tavLst>
                                        <p:tav tm="0">
                                          <p:val>
                                            <p:strVal val="ppt_y"/>
                                          </p:val>
                                        </p:tav>
                                        <p:tav tm="100000">
                                          <p:val>
                                            <p:strVal val="ppt_y+.1"/>
                                          </p:val>
                                        </p:tav>
                                      </p:tavLst>
                                    </p:anim>
                                    <p:set>
                                      <p:cBhvr>
                                        <p:cTn id="42" dur="1" fill="hold">
                                          <p:stCondLst>
                                            <p:cond delay="999"/>
                                          </p:stCondLst>
                                        </p:cTn>
                                        <p:tgtEl>
                                          <p:spTgt spid="107"/>
                                        </p:tgtEl>
                                        <p:attrNameLst>
                                          <p:attrName>style.visibility</p:attrName>
                                        </p:attrNameLst>
                                      </p:cBhvr>
                                      <p:to>
                                        <p:strVal val="hidden"/>
                                      </p:to>
                                    </p:set>
                                  </p:childTnLst>
                                </p:cTn>
                              </p:par>
                              <p:par>
                                <p:cTn id="43" presetID="42" presetClass="exit" presetSubtype="0" fill="hold" nodeType="withEffect">
                                  <p:stCondLst>
                                    <p:cond delay="0"/>
                                  </p:stCondLst>
                                  <p:childTnLst>
                                    <p:animEffect transition="out" filter="fade">
                                      <p:cBhvr>
                                        <p:cTn id="44" dur="1000"/>
                                        <p:tgtEl>
                                          <p:spTgt spid="116"/>
                                        </p:tgtEl>
                                      </p:cBhvr>
                                    </p:animEffect>
                                    <p:anim calcmode="lin" valueType="num">
                                      <p:cBhvr>
                                        <p:cTn id="45" dur="1000"/>
                                        <p:tgtEl>
                                          <p:spTgt spid="116"/>
                                        </p:tgtEl>
                                        <p:attrNameLst>
                                          <p:attrName>ppt_x</p:attrName>
                                        </p:attrNameLst>
                                      </p:cBhvr>
                                      <p:tavLst>
                                        <p:tav tm="0">
                                          <p:val>
                                            <p:strVal val="ppt_x"/>
                                          </p:val>
                                        </p:tav>
                                        <p:tav tm="100000">
                                          <p:val>
                                            <p:strVal val="ppt_x"/>
                                          </p:val>
                                        </p:tav>
                                      </p:tavLst>
                                    </p:anim>
                                    <p:anim calcmode="lin" valueType="num">
                                      <p:cBhvr>
                                        <p:cTn id="46" dur="1000"/>
                                        <p:tgtEl>
                                          <p:spTgt spid="116"/>
                                        </p:tgtEl>
                                        <p:attrNameLst>
                                          <p:attrName>ppt_y</p:attrName>
                                        </p:attrNameLst>
                                      </p:cBhvr>
                                      <p:tavLst>
                                        <p:tav tm="0">
                                          <p:val>
                                            <p:strVal val="ppt_y"/>
                                          </p:val>
                                        </p:tav>
                                        <p:tav tm="100000">
                                          <p:val>
                                            <p:strVal val="ppt_y+.1"/>
                                          </p:val>
                                        </p:tav>
                                      </p:tavLst>
                                    </p:anim>
                                    <p:set>
                                      <p:cBhvr>
                                        <p:cTn id="47" dur="1" fill="hold">
                                          <p:stCondLst>
                                            <p:cond delay="999"/>
                                          </p:stCondLst>
                                        </p:cTn>
                                        <p:tgtEl>
                                          <p:spTgt spid="116"/>
                                        </p:tgtEl>
                                        <p:attrNameLst>
                                          <p:attrName>style.visibility</p:attrName>
                                        </p:attrNameLst>
                                      </p:cBhvr>
                                      <p:to>
                                        <p:strVal val="hidden"/>
                                      </p:to>
                                    </p:set>
                                  </p:childTnLst>
                                </p:cTn>
                              </p:par>
                              <p:par>
                                <p:cTn id="48" presetID="42" presetClass="exit" presetSubtype="0" fill="hold" nodeType="withEffect">
                                  <p:stCondLst>
                                    <p:cond delay="0"/>
                                  </p:stCondLst>
                                  <p:childTnLst>
                                    <p:animEffect transition="out" filter="fade">
                                      <p:cBhvr>
                                        <p:cTn id="49" dur="1000"/>
                                        <p:tgtEl>
                                          <p:spTgt spid="119"/>
                                        </p:tgtEl>
                                      </p:cBhvr>
                                    </p:animEffect>
                                    <p:anim calcmode="lin" valueType="num">
                                      <p:cBhvr>
                                        <p:cTn id="50" dur="1000"/>
                                        <p:tgtEl>
                                          <p:spTgt spid="119"/>
                                        </p:tgtEl>
                                        <p:attrNameLst>
                                          <p:attrName>ppt_x</p:attrName>
                                        </p:attrNameLst>
                                      </p:cBhvr>
                                      <p:tavLst>
                                        <p:tav tm="0">
                                          <p:val>
                                            <p:strVal val="ppt_x"/>
                                          </p:val>
                                        </p:tav>
                                        <p:tav tm="100000">
                                          <p:val>
                                            <p:strVal val="ppt_x"/>
                                          </p:val>
                                        </p:tav>
                                      </p:tavLst>
                                    </p:anim>
                                    <p:anim calcmode="lin" valueType="num">
                                      <p:cBhvr>
                                        <p:cTn id="51" dur="1000"/>
                                        <p:tgtEl>
                                          <p:spTgt spid="119"/>
                                        </p:tgtEl>
                                        <p:attrNameLst>
                                          <p:attrName>ppt_y</p:attrName>
                                        </p:attrNameLst>
                                      </p:cBhvr>
                                      <p:tavLst>
                                        <p:tav tm="0">
                                          <p:val>
                                            <p:strVal val="ppt_y"/>
                                          </p:val>
                                        </p:tav>
                                        <p:tav tm="100000">
                                          <p:val>
                                            <p:strVal val="ppt_y+.1"/>
                                          </p:val>
                                        </p:tav>
                                      </p:tavLst>
                                    </p:anim>
                                    <p:set>
                                      <p:cBhvr>
                                        <p:cTn id="52" dur="1" fill="hold">
                                          <p:stCondLst>
                                            <p:cond delay="999"/>
                                          </p:stCondLst>
                                        </p:cTn>
                                        <p:tgtEl>
                                          <p:spTgt spid="119"/>
                                        </p:tgtEl>
                                        <p:attrNameLst>
                                          <p:attrName>style.visibility</p:attrName>
                                        </p:attrNameLst>
                                      </p:cBhvr>
                                      <p:to>
                                        <p:strVal val="hidden"/>
                                      </p:to>
                                    </p:set>
                                  </p:childTnLst>
                                </p:cTn>
                              </p:par>
                              <p:par>
                                <p:cTn id="53" presetID="42" presetClass="exit" presetSubtype="0" fill="hold" nodeType="withEffect">
                                  <p:stCondLst>
                                    <p:cond delay="0"/>
                                  </p:stCondLst>
                                  <p:childTnLst>
                                    <p:animEffect transition="out" filter="fade">
                                      <p:cBhvr>
                                        <p:cTn id="54" dur="1000"/>
                                        <p:tgtEl>
                                          <p:spTgt spid="108"/>
                                        </p:tgtEl>
                                      </p:cBhvr>
                                    </p:animEffect>
                                    <p:anim calcmode="lin" valueType="num">
                                      <p:cBhvr>
                                        <p:cTn id="55" dur="1000"/>
                                        <p:tgtEl>
                                          <p:spTgt spid="108"/>
                                        </p:tgtEl>
                                        <p:attrNameLst>
                                          <p:attrName>ppt_x</p:attrName>
                                        </p:attrNameLst>
                                      </p:cBhvr>
                                      <p:tavLst>
                                        <p:tav tm="0">
                                          <p:val>
                                            <p:strVal val="ppt_x"/>
                                          </p:val>
                                        </p:tav>
                                        <p:tav tm="100000">
                                          <p:val>
                                            <p:strVal val="ppt_x"/>
                                          </p:val>
                                        </p:tav>
                                      </p:tavLst>
                                    </p:anim>
                                    <p:anim calcmode="lin" valueType="num">
                                      <p:cBhvr>
                                        <p:cTn id="56" dur="1000"/>
                                        <p:tgtEl>
                                          <p:spTgt spid="108"/>
                                        </p:tgtEl>
                                        <p:attrNameLst>
                                          <p:attrName>ppt_y</p:attrName>
                                        </p:attrNameLst>
                                      </p:cBhvr>
                                      <p:tavLst>
                                        <p:tav tm="0">
                                          <p:val>
                                            <p:strVal val="ppt_y"/>
                                          </p:val>
                                        </p:tav>
                                        <p:tav tm="100000">
                                          <p:val>
                                            <p:strVal val="ppt_y+.1"/>
                                          </p:val>
                                        </p:tav>
                                      </p:tavLst>
                                    </p:anim>
                                    <p:set>
                                      <p:cBhvr>
                                        <p:cTn id="57" dur="1" fill="hold">
                                          <p:stCondLst>
                                            <p:cond delay="999"/>
                                          </p:stCondLst>
                                        </p:cTn>
                                        <p:tgtEl>
                                          <p:spTgt spid="108"/>
                                        </p:tgtEl>
                                        <p:attrNameLst>
                                          <p:attrName>style.visibility</p:attrName>
                                        </p:attrNameLst>
                                      </p:cBhvr>
                                      <p:to>
                                        <p:strVal val="hidden"/>
                                      </p:to>
                                    </p:set>
                                  </p:childTnLst>
                                </p:cTn>
                              </p:par>
                              <p:par>
                                <p:cTn id="58" presetID="42" presetClass="exit" presetSubtype="0" fill="hold" nodeType="withEffect">
                                  <p:stCondLst>
                                    <p:cond delay="0"/>
                                  </p:stCondLst>
                                  <p:childTnLst>
                                    <p:animEffect transition="out" filter="fade">
                                      <p:cBhvr>
                                        <p:cTn id="59" dur="1000"/>
                                        <p:tgtEl>
                                          <p:spTgt spid="104"/>
                                        </p:tgtEl>
                                      </p:cBhvr>
                                    </p:animEffect>
                                    <p:anim calcmode="lin" valueType="num">
                                      <p:cBhvr>
                                        <p:cTn id="60" dur="1000"/>
                                        <p:tgtEl>
                                          <p:spTgt spid="104"/>
                                        </p:tgtEl>
                                        <p:attrNameLst>
                                          <p:attrName>ppt_x</p:attrName>
                                        </p:attrNameLst>
                                      </p:cBhvr>
                                      <p:tavLst>
                                        <p:tav tm="0">
                                          <p:val>
                                            <p:strVal val="ppt_x"/>
                                          </p:val>
                                        </p:tav>
                                        <p:tav tm="100000">
                                          <p:val>
                                            <p:strVal val="ppt_x"/>
                                          </p:val>
                                        </p:tav>
                                      </p:tavLst>
                                    </p:anim>
                                    <p:anim calcmode="lin" valueType="num">
                                      <p:cBhvr>
                                        <p:cTn id="61" dur="1000"/>
                                        <p:tgtEl>
                                          <p:spTgt spid="104"/>
                                        </p:tgtEl>
                                        <p:attrNameLst>
                                          <p:attrName>ppt_y</p:attrName>
                                        </p:attrNameLst>
                                      </p:cBhvr>
                                      <p:tavLst>
                                        <p:tav tm="0">
                                          <p:val>
                                            <p:strVal val="ppt_y"/>
                                          </p:val>
                                        </p:tav>
                                        <p:tav tm="100000">
                                          <p:val>
                                            <p:strVal val="ppt_y+.1"/>
                                          </p:val>
                                        </p:tav>
                                      </p:tavLst>
                                    </p:anim>
                                    <p:set>
                                      <p:cBhvr>
                                        <p:cTn id="62" dur="1" fill="hold">
                                          <p:stCondLst>
                                            <p:cond delay="999"/>
                                          </p:stCondLst>
                                        </p:cTn>
                                        <p:tgtEl>
                                          <p:spTgt spid="104"/>
                                        </p:tgtEl>
                                        <p:attrNameLst>
                                          <p:attrName>style.visibility</p:attrName>
                                        </p:attrNameLst>
                                      </p:cBhvr>
                                      <p:to>
                                        <p:strVal val="hidden"/>
                                      </p:to>
                                    </p:set>
                                  </p:childTnLst>
                                </p:cTn>
                              </p:par>
                              <p:par>
                                <p:cTn id="63" presetID="42" presetClass="exit" presetSubtype="0" fill="hold" nodeType="withEffect">
                                  <p:stCondLst>
                                    <p:cond delay="0"/>
                                  </p:stCondLst>
                                  <p:childTnLst>
                                    <p:animEffect transition="out" filter="fade">
                                      <p:cBhvr>
                                        <p:cTn id="64" dur="1000"/>
                                        <p:tgtEl>
                                          <p:spTgt spid="109"/>
                                        </p:tgtEl>
                                      </p:cBhvr>
                                    </p:animEffect>
                                    <p:anim calcmode="lin" valueType="num">
                                      <p:cBhvr>
                                        <p:cTn id="65" dur="1000"/>
                                        <p:tgtEl>
                                          <p:spTgt spid="109"/>
                                        </p:tgtEl>
                                        <p:attrNameLst>
                                          <p:attrName>ppt_x</p:attrName>
                                        </p:attrNameLst>
                                      </p:cBhvr>
                                      <p:tavLst>
                                        <p:tav tm="0">
                                          <p:val>
                                            <p:strVal val="ppt_x"/>
                                          </p:val>
                                        </p:tav>
                                        <p:tav tm="100000">
                                          <p:val>
                                            <p:strVal val="ppt_x"/>
                                          </p:val>
                                        </p:tav>
                                      </p:tavLst>
                                    </p:anim>
                                    <p:anim calcmode="lin" valueType="num">
                                      <p:cBhvr>
                                        <p:cTn id="66" dur="1000"/>
                                        <p:tgtEl>
                                          <p:spTgt spid="109"/>
                                        </p:tgtEl>
                                        <p:attrNameLst>
                                          <p:attrName>ppt_y</p:attrName>
                                        </p:attrNameLst>
                                      </p:cBhvr>
                                      <p:tavLst>
                                        <p:tav tm="0">
                                          <p:val>
                                            <p:strVal val="ppt_y"/>
                                          </p:val>
                                        </p:tav>
                                        <p:tav tm="100000">
                                          <p:val>
                                            <p:strVal val="ppt_y+.1"/>
                                          </p:val>
                                        </p:tav>
                                      </p:tavLst>
                                    </p:anim>
                                    <p:set>
                                      <p:cBhvr>
                                        <p:cTn id="67" dur="1" fill="hold">
                                          <p:stCondLst>
                                            <p:cond delay="999"/>
                                          </p:stCondLst>
                                        </p:cTn>
                                        <p:tgtEl>
                                          <p:spTgt spid="109"/>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42" presetClass="exit" presetSubtype="0" fill="hold" nodeType="clickEffect">
                                  <p:stCondLst>
                                    <p:cond delay="0"/>
                                  </p:stCondLst>
                                  <p:childTnLst>
                                    <p:animEffect transition="out" filter="fade">
                                      <p:cBhvr>
                                        <p:cTn id="71" dur="1000"/>
                                        <p:tgtEl>
                                          <p:spTgt spid="67"/>
                                        </p:tgtEl>
                                      </p:cBhvr>
                                    </p:animEffect>
                                    <p:anim calcmode="lin" valueType="num">
                                      <p:cBhvr>
                                        <p:cTn id="72" dur="1000"/>
                                        <p:tgtEl>
                                          <p:spTgt spid="67"/>
                                        </p:tgtEl>
                                        <p:attrNameLst>
                                          <p:attrName>ppt_x</p:attrName>
                                        </p:attrNameLst>
                                      </p:cBhvr>
                                      <p:tavLst>
                                        <p:tav tm="0">
                                          <p:val>
                                            <p:strVal val="ppt_x"/>
                                          </p:val>
                                        </p:tav>
                                        <p:tav tm="100000">
                                          <p:val>
                                            <p:strVal val="ppt_x"/>
                                          </p:val>
                                        </p:tav>
                                      </p:tavLst>
                                    </p:anim>
                                    <p:anim calcmode="lin" valueType="num">
                                      <p:cBhvr>
                                        <p:cTn id="73" dur="1000"/>
                                        <p:tgtEl>
                                          <p:spTgt spid="67"/>
                                        </p:tgtEl>
                                        <p:attrNameLst>
                                          <p:attrName>ppt_y</p:attrName>
                                        </p:attrNameLst>
                                      </p:cBhvr>
                                      <p:tavLst>
                                        <p:tav tm="0">
                                          <p:val>
                                            <p:strVal val="ppt_y"/>
                                          </p:val>
                                        </p:tav>
                                        <p:tav tm="100000">
                                          <p:val>
                                            <p:strVal val="ppt_y+.1"/>
                                          </p:val>
                                        </p:tav>
                                      </p:tavLst>
                                    </p:anim>
                                    <p:set>
                                      <p:cBhvr>
                                        <p:cTn id="74" dur="1" fill="hold">
                                          <p:stCondLst>
                                            <p:cond delay="999"/>
                                          </p:stCondLst>
                                        </p:cTn>
                                        <p:tgtEl>
                                          <p:spTgt spid="67"/>
                                        </p:tgtEl>
                                        <p:attrNameLst>
                                          <p:attrName>style.visibility</p:attrName>
                                        </p:attrNameLst>
                                      </p:cBhvr>
                                      <p:to>
                                        <p:strVal val="hidden"/>
                                      </p:to>
                                    </p:set>
                                  </p:childTnLst>
                                </p:cTn>
                              </p:par>
                              <p:par>
                                <p:cTn id="75" presetID="42" presetClass="exit" presetSubtype="0" fill="hold" nodeType="withEffect">
                                  <p:stCondLst>
                                    <p:cond delay="0"/>
                                  </p:stCondLst>
                                  <p:childTnLst>
                                    <p:animEffect transition="out" filter="fade">
                                      <p:cBhvr>
                                        <p:cTn id="76" dur="1000"/>
                                        <p:tgtEl>
                                          <p:spTgt spid="66"/>
                                        </p:tgtEl>
                                      </p:cBhvr>
                                    </p:animEffect>
                                    <p:anim calcmode="lin" valueType="num">
                                      <p:cBhvr>
                                        <p:cTn id="77" dur="1000"/>
                                        <p:tgtEl>
                                          <p:spTgt spid="66"/>
                                        </p:tgtEl>
                                        <p:attrNameLst>
                                          <p:attrName>ppt_x</p:attrName>
                                        </p:attrNameLst>
                                      </p:cBhvr>
                                      <p:tavLst>
                                        <p:tav tm="0">
                                          <p:val>
                                            <p:strVal val="ppt_x"/>
                                          </p:val>
                                        </p:tav>
                                        <p:tav tm="100000">
                                          <p:val>
                                            <p:strVal val="ppt_x"/>
                                          </p:val>
                                        </p:tav>
                                      </p:tavLst>
                                    </p:anim>
                                    <p:anim calcmode="lin" valueType="num">
                                      <p:cBhvr>
                                        <p:cTn id="78" dur="1000"/>
                                        <p:tgtEl>
                                          <p:spTgt spid="66"/>
                                        </p:tgtEl>
                                        <p:attrNameLst>
                                          <p:attrName>ppt_y</p:attrName>
                                        </p:attrNameLst>
                                      </p:cBhvr>
                                      <p:tavLst>
                                        <p:tav tm="0">
                                          <p:val>
                                            <p:strVal val="ppt_y"/>
                                          </p:val>
                                        </p:tav>
                                        <p:tav tm="100000">
                                          <p:val>
                                            <p:strVal val="ppt_y+.1"/>
                                          </p:val>
                                        </p:tav>
                                      </p:tavLst>
                                    </p:anim>
                                    <p:set>
                                      <p:cBhvr>
                                        <p:cTn id="79" dur="1" fill="hold">
                                          <p:stCondLst>
                                            <p:cond delay="999"/>
                                          </p:stCondLst>
                                        </p:cTn>
                                        <p:tgtEl>
                                          <p:spTgt spid="66"/>
                                        </p:tgtEl>
                                        <p:attrNameLst>
                                          <p:attrName>style.visibility</p:attrName>
                                        </p:attrNameLst>
                                      </p:cBhvr>
                                      <p:to>
                                        <p:strVal val="hidden"/>
                                      </p:to>
                                    </p:set>
                                  </p:childTnLst>
                                </p:cTn>
                              </p:par>
                              <p:par>
                                <p:cTn id="80" presetID="42" presetClass="exit" presetSubtype="0" fill="hold" nodeType="withEffect">
                                  <p:stCondLst>
                                    <p:cond delay="0"/>
                                  </p:stCondLst>
                                  <p:childTnLst>
                                    <p:animEffect transition="out" filter="fade">
                                      <p:cBhvr>
                                        <p:cTn id="81" dur="1000"/>
                                        <p:tgtEl>
                                          <p:spTgt spid="69"/>
                                        </p:tgtEl>
                                      </p:cBhvr>
                                    </p:animEffect>
                                    <p:anim calcmode="lin" valueType="num">
                                      <p:cBhvr>
                                        <p:cTn id="82" dur="1000"/>
                                        <p:tgtEl>
                                          <p:spTgt spid="69"/>
                                        </p:tgtEl>
                                        <p:attrNameLst>
                                          <p:attrName>ppt_x</p:attrName>
                                        </p:attrNameLst>
                                      </p:cBhvr>
                                      <p:tavLst>
                                        <p:tav tm="0">
                                          <p:val>
                                            <p:strVal val="ppt_x"/>
                                          </p:val>
                                        </p:tav>
                                        <p:tav tm="100000">
                                          <p:val>
                                            <p:strVal val="ppt_x"/>
                                          </p:val>
                                        </p:tav>
                                      </p:tavLst>
                                    </p:anim>
                                    <p:anim calcmode="lin" valueType="num">
                                      <p:cBhvr>
                                        <p:cTn id="83" dur="1000"/>
                                        <p:tgtEl>
                                          <p:spTgt spid="69"/>
                                        </p:tgtEl>
                                        <p:attrNameLst>
                                          <p:attrName>ppt_y</p:attrName>
                                        </p:attrNameLst>
                                      </p:cBhvr>
                                      <p:tavLst>
                                        <p:tav tm="0">
                                          <p:val>
                                            <p:strVal val="ppt_y"/>
                                          </p:val>
                                        </p:tav>
                                        <p:tav tm="100000">
                                          <p:val>
                                            <p:strVal val="ppt_y+.1"/>
                                          </p:val>
                                        </p:tav>
                                      </p:tavLst>
                                    </p:anim>
                                    <p:set>
                                      <p:cBhvr>
                                        <p:cTn id="84" dur="1" fill="hold">
                                          <p:stCondLst>
                                            <p:cond delay="999"/>
                                          </p:stCondLst>
                                        </p:cTn>
                                        <p:tgtEl>
                                          <p:spTgt spid="69"/>
                                        </p:tgtEl>
                                        <p:attrNameLst>
                                          <p:attrName>style.visibility</p:attrName>
                                        </p:attrNameLst>
                                      </p:cBhvr>
                                      <p:to>
                                        <p:strVal val="hidden"/>
                                      </p:to>
                                    </p:set>
                                  </p:childTnLst>
                                </p:cTn>
                              </p:par>
                              <p:par>
                                <p:cTn id="85" presetID="42" presetClass="exit" presetSubtype="0" fill="hold" nodeType="withEffect">
                                  <p:stCondLst>
                                    <p:cond delay="0"/>
                                  </p:stCondLst>
                                  <p:childTnLst>
                                    <p:animEffect transition="out" filter="fade">
                                      <p:cBhvr>
                                        <p:cTn id="86" dur="1000"/>
                                        <p:tgtEl>
                                          <p:spTgt spid="11"/>
                                        </p:tgtEl>
                                      </p:cBhvr>
                                    </p:animEffect>
                                    <p:anim calcmode="lin" valueType="num">
                                      <p:cBhvr>
                                        <p:cTn id="87" dur="1000"/>
                                        <p:tgtEl>
                                          <p:spTgt spid="11"/>
                                        </p:tgtEl>
                                        <p:attrNameLst>
                                          <p:attrName>ppt_x</p:attrName>
                                        </p:attrNameLst>
                                      </p:cBhvr>
                                      <p:tavLst>
                                        <p:tav tm="0">
                                          <p:val>
                                            <p:strVal val="ppt_x"/>
                                          </p:val>
                                        </p:tav>
                                        <p:tav tm="100000">
                                          <p:val>
                                            <p:strVal val="ppt_x"/>
                                          </p:val>
                                        </p:tav>
                                      </p:tavLst>
                                    </p:anim>
                                    <p:anim calcmode="lin" valueType="num">
                                      <p:cBhvr>
                                        <p:cTn id="88" dur="1000"/>
                                        <p:tgtEl>
                                          <p:spTgt spid="11"/>
                                        </p:tgtEl>
                                        <p:attrNameLst>
                                          <p:attrName>ppt_y</p:attrName>
                                        </p:attrNameLst>
                                      </p:cBhvr>
                                      <p:tavLst>
                                        <p:tav tm="0">
                                          <p:val>
                                            <p:strVal val="ppt_y"/>
                                          </p:val>
                                        </p:tav>
                                        <p:tav tm="100000">
                                          <p:val>
                                            <p:strVal val="ppt_y+.1"/>
                                          </p:val>
                                        </p:tav>
                                      </p:tavLst>
                                    </p:anim>
                                    <p:set>
                                      <p:cBhvr>
                                        <p:cTn id="89" dur="1" fill="hold">
                                          <p:stCondLst>
                                            <p:cond delay="999"/>
                                          </p:stCondLst>
                                        </p:cTn>
                                        <p:tgtEl>
                                          <p:spTgt spid="11"/>
                                        </p:tgtEl>
                                        <p:attrNameLst>
                                          <p:attrName>style.visibility</p:attrName>
                                        </p:attrNameLst>
                                      </p:cBhvr>
                                      <p:to>
                                        <p:strVal val="hidden"/>
                                      </p:to>
                                    </p:set>
                                  </p:childTnLst>
                                </p:cTn>
                              </p:par>
                              <p:par>
                                <p:cTn id="90" presetID="42" presetClass="exit" presetSubtype="0" fill="hold" nodeType="withEffect">
                                  <p:stCondLst>
                                    <p:cond delay="0"/>
                                  </p:stCondLst>
                                  <p:childTnLst>
                                    <p:animEffect transition="out" filter="fade">
                                      <p:cBhvr>
                                        <p:cTn id="91" dur="1000"/>
                                        <p:tgtEl>
                                          <p:spTgt spid="10"/>
                                        </p:tgtEl>
                                      </p:cBhvr>
                                    </p:animEffect>
                                    <p:anim calcmode="lin" valueType="num">
                                      <p:cBhvr>
                                        <p:cTn id="92" dur="1000"/>
                                        <p:tgtEl>
                                          <p:spTgt spid="10"/>
                                        </p:tgtEl>
                                        <p:attrNameLst>
                                          <p:attrName>ppt_x</p:attrName>
                                        </p:attrNameLst>
                                      </p:cBhvr>
                                      <p:tavLst>
                                        <p:tav tm="0">
                                          <p:val>
                                            <p:strVal val="ppt_x"/>
                                          </p:val>
                                        </p:tav>
                                        <p:tav tm="100000">
                                          <p:val>
                                            <p:strVal val="ppt_x"/>
                                          </p:val>
                                        </p:tav>
                                      </p:tavLst>
                                    </p:anim>
                                    <p:anim calcmode="lin" valueType="num">
                                      <p:cBhvr>
                                        <p:cTn id="93" dur="1000"/>
                                        <p:tgtEl>
                                          <p:spTgt spid="10"/>
                                        </p:tgtEl>
                                        <p:attrNameLst>
                                          <p:attrName>ppt_y</p:attrName>
                                        </p:attrNameLst>
                                      </p:cBhvr>
                                      <p:tavLst>
                                        <p:tav tm="0">
                                          <p:val>
                                            <p:strVal val="ppt_y"/>
                                          </p:val>
                                        </p:tav>
                                        <p:tav tm="100000">
                                          <p:val>
                                            <p:strVal val="ppt_y+.1"/>
                                          </p:val>
                                        </p:tav>
                                      </p:tavLst>
                                    </p:anim>
                                    <p:set>
                                      <p:cBhvr>
                                        <p:cTn id="94" dur="1" fill="hold">
                                          <p:stCondLst>
                                            <p:cond delay="999"/>
                                          </p:stCondLst>
                                        </p:cTn>
                                        <p:tgtEl>
                                          <p:spTgt spid="10"/>
                                        </p:tgtEl>
                                        <p:attrNameLst>
                                          <p:attrName>style.visibility</p:attrName>
                                        </p:attrNameLst>
                                      </p:cBhvr>
                                      <p:to>
                                        <p:strVal val="hidden"/>
                                      </p:to>
                                    </p:set>
                                  </p:childTnLst>
                                </p:cTn>
                              </p:par>
                              <p:par>
                                <p:cTn id="95" presetID="42" presetClass="exit" presetSubtype="0" fill="hold" nodeType="withEffect">
                                  <p:stCondLst>
                                    <p:cond delay="0"/>
                                  </p:stCondLst>
                                  <p:childTnLst>
                                    <p:animEffect transition="out" filter="fade">
                                      <p:cBhvr>
                                        <p:cTn id="96" dur="1000"/>
                                        <p:tgtEl>
                                          <p:spTgt spid="44"/>
                                        </p:tgtEl>
                                      </p:cBhvr>
                                    </p:animEffect>
                                    <p:anim calcmode="lin" valueType="num">
                                      <p:cBhvr>
                                        <p:cTn id="97" dur="1000"/>
                                        <p:tgtEl>
                                          <p:spTgt spid="44"/>
                                        </p:tgtEl>
                                        <p:attrNameLst>
                                          <p:attrName>ppt_x</p:attrName>
                                        </p:attrNameLst>
                                      </p:cBhvr>
                                      <p:tavLst>
                                        <p:tav tm="0">
                                          <p:val>
                                            <p:strVal val="ppt_x"/>
                                          </p:val>
                                        </p:tav>
                                        <p:tav tm="100000">
                                          <p:val>
                                            <p:strVal val="ppt_x"/>
                                          </p:val>
                                        </p:tav>
                                      </p:tavLst>
                                    </p:anim>
                                    <p:anim calcmode="lin" valueType="num">
                                      <p:cBhvr>
                                        <p:cTn id="98" dur="1000"/>
                                        <p:tgtEl>
                                          <p:spTgt spid="44"/>
                                        </p:tgtEl>
                                        <p:attrNameLst>
                                          <p:attrName>ppt_y</p:attrName>
                                        </p:attrNameLst>
                                      </p:cBhvr>
                                      <p:tavLst>
                                        <p:tav tm="0">
                                          <p:val>
                                            <p:strVal val="ppt_y"/>
                                          </p:val>
                                        </p:tav>
                                        <p:tav tm="100000">
                                          <p:val>
                                            <p:strVal val="ppt_y+.1"/>
                                          </p:val>
                                        </p:tav>
                                      </p:tavLst>
                                    </p:anim>
                                    <p:set>
                                      <p:cBhvr>
                                        <p:cTn id="99" dur="1" fill="hold">
                                          <p:stCondLst>
                                            <p:cond delay="999"/>
                                          </p:stCondLst>
                                        </p:cTn>
                                        <p:tgtEl>
                                          <p:spTgt spid="44"/>
                                        </p:tgtEl>
                                        <p:attrNameLst>
                                          <p:attrName>style.visibility</p:attrName>
                                        </p:attrNameLst>
                                      </p:cBhvr>
                                      <p:to>
                                        <p:strVal val="hidden"/>
                                      </p:to>
                                    </p:set>
                                  </p:childTnLst>
                                </p:cTn>
                              </p:par>
                              <p:par>
                                <p:cTn id="100" presetID="42" presetClass="path" presetSubtype="0" accel="50000" decel="50000" fill="hold" grpId="0" nodeType="withEffect">
                                  <p:stCondLst>
                                    <p:cond delay="0"/>
                                  </p:stCondLst>
                                  <p:childTnLst>
                                    <p:animMotion origin="layout" path="M -3.88889E-6 4.69136E-6 L -3.88889E-6 0.1645 " pathEditMode="relative" rAng="0" ptsTypes="AA">
                                      <p:cBhvr>
                                        <p:cTn id="101" dur="2000" fill="hold"/>
                                        <p:tgtEl>
                                          <p:spTgt spid="33"/>
                                        </p:tgtEl>
                                        <p:attrNameLst>
                                          <p:attrName>ppt_x</p:attrName>
                                          <p:attrName>ppt_y</p:attrName>
                                        </p:attrNameLst>
                                      </p:cBhvr>
                                      <p:rCtr x="0" y="8210"/>
                                    </p:animMotion>
                                  </p:childTnLst>
                                </p:cTn>
                              </p:par>
                              <p:par>
                                <p:cTn id="102" presetID="42" presetClass="exit" presetSubtype="0" fill="hold" grpId="0" nodeType="withEffect">
                                  <p:stCondLst>
                                    <p:cond delay="0"/>
                                  </p:stCondLst>
                                  <p:childTnLst>
                                    <p:animEffect transition="out" filter="fade">
                                      <p:cBhvr>
                                        <p:cTn id="103" dur="1000"/>
                                        <p:tgtEl>
                                          <p:spTgt spid="34"/>
                                        </p:tgtEl>
                                      </p:cBhvr>
                                    </p:animEffect>
                                    <p:anim calcmode="lin" valueType="num">
                                      <p:cBhvr>
                                        <p:cTn id="104" dur="1000"/>
                                        <p:tgtEl>
                                          <p:spTgt spid="34"/>
                                        </p:tgtEl>
                                        <p:attrNameLst>
                                          <p:attrName>ppt_x</p:attrName>
                                        </p:attrNameLst>
                                      </p:cBhvr>
                                      <p:tavLst>
                                        <p:tav tm="0">
                                          <p:val>
                                            <p:strVal val="ppt_x"/>
                                          </p:val>
                                        </p:tav>
                                        <p:tav tm="100000">
                                          <p:val>
                                            <p:strVal val="ppt_x"/>
                                          </p:val>
                                        </p:tav>
                                      </p:tavLst>
                                    </p:anim>
                                    <p:anim calcmode="lin" valueType="num">
                                      <p:cBhvr>
                                        <p:cTn id="105" dur="1000"/>
                                        <p:tgtEl>
                                          <p:spTgt spid="34"/>
                                        </p:tgtEl>
                                        <p:attrNameLst>
                                          <p:attrName>ppt_y</p:attrName>
                                        </p:attrNameLst>
                                      </p:cBhvr>
                                      <p:tavLst>
                                        <p:tav tm="0">
                                          <p:val>
                                            <p:strVal val="ppt_y"/>
                                          </p:val>
                                        </p:tav>
                                        <p:tav tm="100000">
                                          <p:val>
                                            <p:strVal val="ppt_y+.1"/>
                                          </p:val>
                                        </p:tav>
                                      </p:tavLst>
                                    </p:anim>
                                    <p:set>
                                      <p:cBhvr>
                                        <p:cTn id="106" dur="1" fill="hold">
                                          <p:stCondLst>
                                            <p:cond delay="999"/>
                                          </p:stCondLst>
                                        </p:cTn>
                                        <p:tgtEl>
                                          <p:spTgt spid="34"/>
                                        </p:tgtEl>
                                        <p:attrNameLst>
                                          <p:attrName>style.visibility</p:attrName>
                                        </p:attrNameLst>
                                      </p:cBhvr>
                                      <p:to>
                                        <p:strVal val="hidden"/>
                                      </p:to>
                                    </p:set>
                                  </p:childTnLst>
                                </p:cTn>
                              </p:par>
                              <p:par>
                                <p:cTn id="107" presetID="47" presetClass="exit" presetSubtype="0" fill="hold" grpId="0" nodeType="withEffect">
                                  <p:stCondLst>
                                    <p:cond delay="0"/>
                                  </p:stCondLst>
                                  <p:childTnLst>
                                    <p:animEffect transition="out" filter="fade">
                                      <p:cBhvr>
                                        <p:cTn id="108" dur="1000"/>
                                        <p:tgtEl>
                                          <p:spTgt spid="51"/>
                                        </p:tgtEl>
                                      </p:cBhvr>
                                    </p:animEffect>
                                    <p:anim calcmode="lin" valueType="num">
                                      <p:cBhvr>
                                        <p:cTn id="109" dur="1000"/>
                                        <p:tgtEl>
                                          <p:spTgt spid="51"/>
                                        </p:tgtEl>
                                        <p:attrNameLst>
                                          <p:attrName>ppt_x</p:attrName>
                                        </p:attrNameLst>
                                      </p:cBhvr>
                                      <p:tavLst>
                                        <p:tav tm="0">
                                          <p:val>
                                            <p:strVal val="ppt_x"/>
                                          </p:val>
                                        </p:tav>
                                        <p:tav tm="100000">
                                          <p:val>
                                            <p:strVal val="ppt_x"/>
                                          </p:val>
                                        </p:tav>
                                      </p:tavLst>
                                    </p:anim>
                                    <p:anim calcmode="lin" valueType="num">
                                      <p:cBhvr>
                                        <p:cTn id="110" dur="1000"/>
                                        <p:tgtEl>
                                          <p:spTgt spid="51"/>
                                        </p:tgtEl>
                                        <p:attrNameLst>
                                          <p:attrName>ppt_y</p:attrName>
                                        </p:attrNameLst>
                                      </p:cBhvr>
                                      <p:tavLst>
                                        <p:tav tm="0">
                                          <p:val>
                                            <p:strVal val="ppt_y"/>
                                          </p:val>
                                        </p:tav>
                                        <p:tav tm="100000">
                                          <p:val>
                                            <p:strVal val="ppt_y-.1"/>
                                          </p:val>
                                        </p:tav>
                                      </p:tavLst>
                                    </p:anim>
                                    <p:set>
                                      <p:cBhvr>
                                        <p:cTn id="111" dur="1" fill="hold">
                                          <p:stCondLst>
                                            <p:cond delay="999"/>
                                          </p:stCondLst>
                                        </p:cTn>
                                        <p:tgtEl>
                                          <p:spTgt spid="51"/>
                                        </p:tgtEl>
                                        <p:attrNameLst>
                                          <p:attrName>style.visibility</p:attrName>
                                        </p:attrNameLst>
                                      </p:cBhvr>
                                      <p:to>
                                        <p:strVal val="hidden"/>
                                      </p:to>
                                    </p:set>
                                  </p:childTnLst>
                                </p:cTn>
                              </p:par>
                              <p:par>
                                <p:cTn id="112" presetID="42" presetClass="path" presetSubtype="0" accel="50000" decel="50000" fill="hold" grpId="0" nodeType="withEffect">
                                  <p:stCondLst>
                                    <p:cond delay="0"/>
                                  </p:stCondLst>
                                  <p:childTnLst>
                                    <p:animMotion origin="layout" path="M 3.88889E-6 -3.7037E-6 L 3.88889E-6 0.05278 " pathEditMode="relative" rAng="0" ptsTypes="AA">
                                      <p:cBhvr>
                                        <p:cTn id="113" dur="2000" fill="hold"/>
                                        <p:tgtEl>
                                          <p:spTgt spid="50"/>
                                        </p:tgtEl>
                                        <p:attrNameLst>
                                          <p:attrName>ppt_x</p:attrName>
                                          <p:attrName>ppt_y</p:attrName>
                                        </p:attrNameLst>
                                      </p:cBhvr>
                                      <p:rCtr x="0" y="2623"/>
                                    </p:animMotion>
                                  </p:childTnLst>
                                </p:cTn>
                              </p:par>
                              <p:par>
                                <p:cTn id="114" presetID="42" presetClass="path" presetSubtype="0" accel="50000" decel="50000" fill="hold" nodeType="withEffect">
                                  <p:stCondLst>
                                    <p:cond delay="0"/>
                                  </p:stCondLst>
                                  <p:childTnLst>
                                    <p:animMotion origin="layout" path="M 1.11111E-6 -4.93827E-7 L 1.11111E-6 0.05309 " pathEditMode="relative" rAng="0" ptsTypes="AA">
                                      <p:cBhvr>
                                        <p:cTn id="115" dur="2000" fill="hold"/>
                                        <p:tgtEl>
                                          <p:spTgt spid="14"/>
                                        </p:tgtEl>
                                        <p:attrNameLst>
                                          <p:attrName>ppt_x</p:attrName>
                                          <p:attrName>ppt_y</p:attrName>
                                        </p:attrNameLst>
                                      </p:cBhvr>
                                      <p:rCtr x="0" y="2654"/>
                                    </p:animMotion>
                                  </p:childTnLst>
                                </p:cTn>
                              </p:par>
                            </p:childTnLst>
                          </p:cTn>
                        </p:par>
                      </p:childTnLst>
                    </p:cTn>
                  </p:par>
                  <p:par>
                    <p:cTn id="116" fill="hold">
                      <p:stCondLst>
                        <p:cond delay="indefinite"/>
                      </p:stCondLst>
                      <p:childTnLst>
                        <p:par>
                          <p:cTn id="117" fill="hold">
                            <p:stCondLst>
                              <p:cond delay="0"/>
                            </p:stCondLst>
                            <p:childTnLst>
                              <p:par>
                                <p:cTn id="118" presetID="53" presetClass="exit" presetSubtype="32" fill="hold" nodeType="clickEffect">
                                  <p:stCondLst>
                                    <p:cond delay="0"/>
                                  </p:stCondLst>
                                  <p:childTnLst>
                                    <p:anim calcmode="lin" valueType="num">
                                      <p:cBhvr>
                                        <p:cTn id="119" dur="500"/>
                                        <p:tgtEl>
                                          <p:spTgt spid="13"/>
                                        </p:tgtEl>
                                        <p:attrNameLst>
                                          <p:attrName>ppt_w</p:attrName>
                                        </p:attrNameLst>
                                      </p:cBhvr>
                                      <p:tavLst>
                                        <p:tav tm="0">
                                          <p:val>
                                            <p:strVal val="ppt_w"/>
                                          </p:val>
                                        </p:tav>
                                        <p:tav tm="100000">
                                          <p:val>
                                            <p:fltVal val="0"/>
                                          </p:val>
                                        </p:tav>
                                      </p:tavLst>
                                    </p:anim>
                                    <p:anim calcmode="lin" valueType="num">
                                      <p:cBhvr>
                                        <p:cTn id="120" dur="500"/>
                                        <p:tgtEl>
                                          <p:spTgt spid="13"/>
                                        </p:tgtEl>
                                        <p:attrNameLst>
                                          <p:attrName>ppt_h</p:attrName>
                                        </p:attrNameLst>
                                      </p:cBhvr>
                                      <p:tavLst>
                                        <p:tav tm="0">
                                          <p:val>
                                            <p:strVal val="ppt_h"/>
                                          </p:val>
                                        </p:tav>
                                        <p:tav tm="100000">
                                          <p:val>
                                            <p:fltVal val="0"/>
                                          </p:val>
                                        </p:tav>
                                      </p:tavLst>
                                    </p:anim>
                                    <p:animEffect transition="out" filter="fade">
                                      <p:cBhvr>
                                        <p:cTn id="121" dur="500"/>
                                        <p:tgtEl>
                                          <p:spTgt spid="13"/>
                                        </p:tgtEl>
                                      </p:cBhvr>
                                    </p:animEffect>
                                    <p:set>
                                      <p:cBhvr>
                                        <p:cTn id="122" dur="1" fill="hold">
                                          <p:stCondLst>
                                            <p:cond delay="499"/>
                                          </p:stCondLst>
                                        </p:cTn>
                                        <p:tgtEl>
                                          <p:spTgt spid="13"/>
                                        </p:tgtEl>
                                        <p:attrNameLst>
                                          <p:attrName>style.visibility</p:attrName>
                                        </p:attrNameLst>
                                      </p:cBhvr>
                                      <p:to>
                                        <p:strVal val="hidden"/>
                                      </p:to>
                                    </p:set>
                                  </p:childTnLst>
                                </p:cTn>
                              </p:par>
                            </p:childTnLst>
                          </p:cTn>
                        </p:par>
                        <p:par>
                          <p:cTn id="123" fill="hold">
                            <p:stCondLst>
                              <p:cond delay="500"/>
                            </p:stCondLst>
                            <p:childTnLst>
                              <p:par>
                                <p:cTn id="124" presetID="42" presetClass="path" presetSubtype="0" accel="50000" decel="50000" fill="hold" grpId="0" nodeType="afterEffect">
                                  <p:stCondLst>
                                    <p:cond delay="0"/>
                                  </p:stCondLst>
                                  <p:childTnLst>
                                    <p:animMotion origin="layout" path="M -1.94444E-6 2.86155E-6 L -0.08837 2.86155E-6 " pathEditMode="relative" rAng="0" ptsTypes="AA">
                                      <p:cBhvr>
                                        <p:cTn id="125" dur="2000" fill="hold"/>
                                        <p:tgtEl>
                                          <p:spTgt spid="122"/>
                                        </p:tgtEl>
                                        <p:attrNameLst>
                                          <p:attrName>ppt_x</p:attrName>
                                          <p:attrName>ppt_y</p:attrName>
                                        </p:attrNameLst>
                                      </p:cBhvr>
                                      <p:rCtr x="-4427" y="0"/>
                                    </p:animMotion>
                                  </p:childTnLst>
                                </p:cTn>
                              </p:par>
                              <p:par>
                                <p:cTn id="126" presetID="42" presetClass="path" presetSubtype="0" accel="50000" decel="50000" fill="hold" grpId="0" nodeType="withEffect">
                                  <p:stCondLst>
                                    <p:cond delay="0"/>
                                  </p:stCondLst>
                                  <p:childTnLst>
                                    <p:animMotion origin="layout" path="M -2.77778E-7 4.5679E-6 L 0.06372 4.5679E-6 " pathEditMode="relative" rAng="0" ptsTypes="AA">
                                      <p:cBhvr>
                                        <p:cTn id="127" dur="2000" fill="hold"/>
                                        <p:tgtEl>
                                          <p:spTgt spid="15"/>
                                        </p:tgtEl>
                                        <p:attrNameLst>
                                          <p:attrName>ppt_x</p:attrName>
                                          <p:attrName>ppt_y</p:attrName>
                                        </p:attrNameLst>
                                      </p:cBhvr>
                                      <p:rCtr x="3177" y="0"/>
                                    </p:animMotion>
                                  </p:childTnLst>
                                </p:cTn>
                              </p:par>
                            </p:childTnLst>
                          </p:cTn>
                        </p:par>
                        <p:par>
                          <p:cTn id="128" fill="hold">
                            <p:stCondLst>
                              <p:cond delay="2500"/>
                            </p:stCondLst>
                            <p:childTnLst>
                              <p:par>
                                <p:cTn id="129" presetID="10" presetClass="exit" presetSubtype="0" fill="hold" grpId="1" nodeType="afterEffect">
                                  <p:stCondLst>
                                    <p:cond delay="0"/>
                                  </p:stCondLst>
                                  <p:childTnLst>
                                    <p:animEffect transition="out" filter="fade">
                                      <p:cBhvr>
                                        <p:cTn id="130" dur="500"/>
                                        <p:tgtEl>
                                          <p:spTgt spid="15"/>
                                        </p:tgtEl>
                                      </p:cBhvr>
                                    </p:animEffect>
                                    <p:set>
                                      <p:cBhvr>
                                        <p:cTn id="131" dur="1" fill="hold">
                                          <p:stCondLst>
                                            <p:cond delay="499"/>
                                          </p:stCondLst>
                                        </p:cTn>
                                        <p:tgtEl>
                                          <p:spTgt spid="15"/>
                                        </p:tgtEl>
                                        <p:attrNameLst>
                                          <p:attrName>style.visibility</p:attrName>
                                        </p:attrNameLst>
                                      </p:cBhvr>
                                      <p:to>
                                        <p:strVal val="hidden"/>
                                      </p:to>
                                    </p:set>
                                  </p:childTnLst>
                                </p:cTn>
                              </p:par>
                              <p:par>
                                <p:cTn id="132" presetID="10" presetClass="exit" presetSubtype="0" fill="hold" grpId="1" nodeType="withEffect">
                                  <p:stCondLst>
                                    <p:cond delay="0"/>
                                  </p:stCondLst>
                                  <p:childTnLst>
                                    <p:animEffect transition="out" filter="fade">
                                      <p:cBhvr>
                                        <p:cTn id="133" dur="500"/>
                                        <p:tgtEl>
                                          <p:spTgt spid="122"/>
                                        </p:tgtEl>
                                      </p:cBhvr>
                                    </p:animEffect>
                                    <p:set>
                                      <p:cBhvr>
                                        <p:cTn id="134" dur="1" fill="hold">
                                          <p:stCondLst>
                                            <p:cond delay="499"/>
                                          </p:stCondLst>
                                        </p:cTn>
                                        <p:tgtEl>
                                          <p:spTgt spid="122"/>
                                        </p:tgtEl>
                                        <p:attrNameLst>
                                          <p:attrName>style.visibility</p:attrName>
                                        </p:attrNameLst>
                                      </p:cBhvr>
                                      <p:to>
                                        <p:strVal val="hidden"/>
                                      </p:to>
                                    </p:set>
                                  </p:childTnLst>
                                </p:cTn>
                              </p:par>
                              <p:par>
                                <p:cTn id="135" presetID="55" presetClass="entr" presetSubtype="0" fill="hold" grpId="0" nodeType="withEffect">
                                  <p:stCondLst>
                                    <p:cond delay="0"/>
                                  </p:stCondLst>
                                  <p:childTnLst>
                                    <p:set>
                                      <p:cBhvr>
                                        <p:cTn id="136" dur="1" fill="hold">
                                          <p:stCondLst>
                                            <p:cond delay="0"/>
                                          </p:stCondLst>
                                        </p:cTn>
                                        <p:tgtEl>
                                          <p:spTgt spid="16"/>
                                        </p:tgtEl>
                                        <p:attrNameLst>
                                          <p:attrName>style.visibility</p:attrName>
                                        </p:attrNameLst>
                                      </p:cBhvr>
                                      <p:to>
                                        <p:strVal val="visible"/>
                                      </p:to>
                                    </p:set>
                                    <p:anim calcmode="lin" valueType="num">
                                      <p:cBhvr>
                                        <p:cTn id="137" dur="1000" fill="hold"/>
                                        <p:tgtEl>
                                          <p:spTgt spid="16"/>
                                        </p:tgtEl>
                                        <p:attrNameLst>
                                          <p:attrName>ppt_w</p:attrName>
                                        </p:attrNameLst>
                                      </p:cBhvr>
                                      <p:tavLst>
                                        <p:tav tm="0">
                                          <p:val>
                                            <p:strVal val="#ppt_w*0.70"/>
                                          </p:val>
                                        </p:tav>
                                        <p:tav tm="100000">
                                          <p:val>
                                            <p:strVal val="#ppt_w"/>
                                          </p:val>
                                        </p:tav>
                                      </p:tavLst>
                                    </p:anim>
                                    <p:anim calcmode="lin" valueType="num">
                                      <p:cBhvr>
                                        <p:cTn id="138" dur="1000" fill="hold"/>
                                        <p:tgtEl>
                                          <p:spTgt spid="16"/>
                                        </p:tgtEl>
                                        <p:attrNameLst>
                                          <p:attrName>ppt_h</p:attrName>
                                        </p:attrNameLst>
                                      </p:cBhvr>
                                      <p:tavLst>
                                        <p:tav tm="0">
                                          <p:val>
                                            <p:strVal val="#ppt_h"/>
                                          </p:val>
                                        </p:tav>
                                        <p:tav tm="100000">
                                          <p:val>
                                            <p:strVal val="#ppt_h"/>
                                          </p:val>
                                        </p:tav>
                                      </p:tavLst>
                                    </p:anim>
                                    <p:animEffect transition="in" filter="fade">
                                      <p:cBhvr>
                                        <p:cTn id="139"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2" grpId="0" animBg="1"/>
      <p:bldP spid="33" grpId="0" animBg="1"/>
      <p:bldP spid="34" grpId="0" animBg="1"/>
      <p:bldP spid="50" grpId="0" animBg="1"/>
      <p:bldP spid="51" grpId="0" animBg="1"/>
      <p:bldP spid="22" grpId="0" animBg="1"/>
      <p:bldP spid="15" grpId="0"/>
      <p:bldP spid="15" grpId="1"/>
      <p:bldP spid="122" grpId="0"/>
      <p:bldP spid="122" grpId="1"/>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8314C"/>
        </a:solidFill>
        <a:effectLst/>
      </p:bgPr>
    </p:bg>
    <p:spTree>
      <p:nvGrpSpPr>
        <p:cNvPr id="1" name="Shape 524"/>
        <p:cNvGrpSpPr/>
        <p:nvPr/>
      </p:nvGrpSpPr>
      <p:grpSpPr>
        <a:xfrm>
          <a:off x="0" y="0"/>
          <a:ext cx="0" cy="0"/>
          <a:chOff x="0" y="0"/>
          <a:chExt cx="0" cy="0"/>
        </a:xfrm>
      </p:grpSpPr>
      <p:sp>
        <p:nvSpPr>
          <p:cNvPr id="18" name="Shape 364"/>
          <p:cNvSpPr txBox="1">
            <a:spLocks noGrp="1"/>
          </p:cNvSpPr>
          <p:nvPr>
            <p:ph type="title"/>
          </p:nvPr>
        </p:nvSpPr>
        <p:spPr>
          <a:xfrm>
            <a:off x="1102200" y="-135467"/>
            <a:ext cx="9987600" cy="1417600"/>
          </a:xfrm>
          <a:prstGeom prst="rect">
            <a:avLst/>
          </a:prstGeom>
        </p:spPr>
        <p:txBody>
          <a:bodyPr lIns="121900" tIns="121900" rIns="121900" bIns="121900" anchor="b" anchorCtr="0">
            <a:noAutofit/>
          </a:bodyPr>
          <a:lstStyle/>
          <a:p>
            <a:r>
              <a:rPr lang="sv-SE" dirty="0"/>
              <a:t>OPENSHIFT DEVELOPMENT PIPELINE</a:t>
            </a:r>
            <a:endParaRPr lang="en" dirty="0"/>
          </a:p>
        </p:txBody>
      </p:sp>
      <p:sp>
        <p:nvSpPr>
          <p:cNvPr id="8" name="Shape 365"/>
          <p:cNvSpPr txBox="1">
            <a:spLocks noGrp="1"/>
          </p:cNvSpPr>
          <p:nvPr>
            <p:ph type="subTitle" idx="4294967295"/>
          </p:nvPr>
        </p:nvSpPr>
        <p:spPr>
          <a:xfrm>
            <a:off x="1102201" y="1104233"/>
            <a:ext cx="10077599" cy="438400"/>
          </a:xfrm>
          <a:prstGeom prst="rect">
            <a:avLst/>
          </a:prstGeom>
        </p:spPr>
        <p:txBody>
          <a:bodyPr lIns="121900" tIns="121900" rIns="121900" bIns="121900" anchor="t" anchorCtr="0">
            <a:noAutofit/>
          </a:bodyPr>
          <a:lstStyle/>
          <a:p>
            <a:pPr>
              <a:spcBef>
                <a:spcPts val="0"/>
              </a:spcBef>
              <a:buNone/>
            </a:pPr>
            <a:r>
              <a:rPr lang="sv-SE" dirty="0">
                <a:solidFill>
                  <a:schemeClr val="bg1"/>
                </a:solidFill>
              </a:rPr>
              <a:t>AN AUTOMATED AND INTEGRATED DEVELOPMENT PIPELINE</a:t>
            </a:r>
            <a:endParaRPr lang="en" dirty="0">
              <a:solidFill>
                <a:schemeClr val="bg1"/>
              </a:solidFill>
            </a:endParaRPr>
          </a:p>
        </p:txBody>
      </p:sp>
      <p:sp>
        <p:nvSpPr>
          <p:cNvPr id="22" name="Chevron 21"/>
          <p:cNvSpPr/>
          <p:nvPr/>
        </p:nvSpPr>
        <p:spPr>
          <a:xfrm>
            <a:off x="894160" y="3598003"/>
            <a:ext cx="1536171" cy="643467"/>
          </a:xfrm>
          <a:prstGeom prst="chevron">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kern="0" dirty="0">
                <a:solidFill>
                  <a:srgbClr val="000000"/>
                </a:solidFill>
                <a:sym typeface="Arial"/>
              </a:rPr>
              <a:t>COMMIT</a:t>
            </a:r>
          </a:p>
        </p:txBody>
      </p:sp>
      <p:sp>
        <p:nvSpPr>
          <p:cNvPr id="28" name="Chevron 27"/>
          <p:cNvSpPr/>
          <p:nvPr/>
        </p:nvSpPr>
        <p:spPr>
          <a:xfrm>
            <a:off x="2131120" y="3598003"/>
            <a:ext cx="1536171" cy="643467"/>
          </a:xfrm>
          <a:prstGeom prst="chevron">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kern="0" dirty="0">
                <a:solidFill>
                  <a:srgbClr val="000000"/>
                </a:solidFill>
                <a:sym typeface="Arial"/>
              </a:rPr>
              <a:t>BUILD</a:t>
            </a:r>
          </a:p>
        </p:txBody>
      </p:sp>
      <p:sp>
        <p:nvSpPr>
          <p:cNvPr id="29" name="Chevron 28"/>
          <p:cNvSpPr/>
          <p:nvPr/>
        </p:nvSpPr>
        <p:spPr>
          <a:xfrm>
            <a:off x="3368080" y="3598003"/>
            <a:ext cx="1536171" cy="643467"/>
          </a:xfrm>
          <a:prstGeom prst="chevron">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kern="0" dirty="0">
                <a:solidFill>
                  <a:srgbClr val="000000"/>
                </a:solidFill>
                <a:sym typeface="Arial"/>
              </a:rPr>
              <a:t>TEST</a:t>
            </a:r>
          </a:p>
        </p:txBody>
      </p:sp>
      <p:sp>
        <p:nvSpPr>
          <p:cNvPr id="31" name="Chevron 30"/>
          <p:cNvSpPr/>
          <p:nvPr/>
        </p:nvSpPr>
        <p:spPr>
          <a:xfrm>
            <a:off x="4605040" y="3598003"/>
            <a:ext cx="1536171" cy="643467"/>
          </a:xfrm>
          <a:prstGeom prst="chevron">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kern="0" dirty="0">
                <a:solidFill>
                  <a:srgbClr val="000000"/>
                </a:solidFill>
                <a:sym typeface="Arial"/>
              </a:rPr>
              <a:t>QA</a:t>
            </a:r>
          </a:p>
        </p:txBody>
      </p:sp>
      <p:sp>
        <p:nvSpPr>
          <p:cNvPr id="32" name="Chevron 31"/>
          <p:cNvSpPr/>
          <p:nvPr/>
        </p:nvSpPr>
        <p:spPr>
          <a:xfrm>
            <a:off x="5842000" y="3598003"/>
            <a:ext cx="1536171" cy="643467"/>
          </a:xfrm>
          <a:prstGeom prst="chevron">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kern="0" dirty="0">
                <a:solidFill>
                  <a:srgbClr val="000000"/>
                </a:solidFill>
                <a:sym typeface="Arial"/>
              </a:rPr>
              <a:t>UAT</a:t>
            </a:r>
          </a:p>
        </p:txBody>
      </p:sp>
      <p:sp>
        <p:nvSpPr>
          <p:cNvPr id="33" name="Chevron 32"/>
          <p:cNvSpPr/>
          <p:nvPr/>
        </p:nvSpPr>
        <p:spPr>
          <a:xfrm>
            <a:off x="7062027" y="3598003"/>
            <a:ext cx="1536171" cy="643467"/>
          </a:xfrm>
          <a:prstGeom prst="chevron">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kern="0" dirty="0">
                <a:solidFill>
                  <a:srgbClr val="000000"/>
                </a:solidFill>
                <a:sym typeface="Arial"/>
              </a:rPr>
              <a:t>PRE-PROD</a:t>
            </a:r>
          </a:p>
        </p:txBody>
      </p:sp>
      <p:pic>
        <p:nvPicPr>
          <p:cNvPr id="35" name="Picture 34" descr="Icon_RH_People_Adult-Glasses_RGB_White.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340347" y="5038163"/>
            <a:ext cx="576064" cy="890280"/>
          </a:xfrm>
          <a:prstGeom prst="rect">
            <a:avLst/>
          </a:prstGeom>
        </p:spPr>
      </p:pic>
      <p:pic>
        <p:nvPicPr>
          <p:cNvPr id="4" name="Picture 3" descr="Icon_RH_People_Adult-Necktie_CMYK_Flat_White.eps"/>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293777" y="5008440"/>
            <a:ext cx="583628" cy="890280"/>
          </a:xfrm>
          <a:prstGeom prst="rect">
            <a:avLst/>
          </a:prstGeom>
        </p:spPr>
      </p:pic>
      <p:cxnSp>
        <p:nvCxnSpPr>
          <p:cNvPr id="6" name="Straight Connector 5"/>
          <p:cNvCxnSpPr/>
          <p:nvPr/>
        </p:nvCxnSpPr>
        <p:spPr>
          <a:xfrm flipV="1">
            <a:off x="1627133" y="4241469"/>
            <a:ext cx="0" cy="700683"/>
          </a:xfrm>
          <a:prstGeom prst="line">
            <a:avLst/>
          </a:prstGeom>
          <a:ln w="6350" cmpd="sng">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6581808" y="4270077"/>
            <a:ext cx="0" cy="700683"/>
          </a:xfrm>
          <a:prstGeom prst="line">
            <a:avLst/>
          </a:prstGeom>
          <a:ln w="6350"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2" name="Group 1"/>
          <p:cNvGrpSpPr/>
          <p:nvPr/>
        </p:nvGrpSpPr>
        <p:grpSpPr>
          <a:xfrm>
            <a:off x="8303295" y="3598003"/>
            <a:ext cx="2972023" cy="2304256"/>
            <a:chOff x="6227471" y="2114302"/>
            <a:chExt cx="2229017" cy="1728192"/>
          </a:xfrm>
        </p:grpSpPr>
        <p:pic>
          <p:nvPicPr>
            <p:cNvPr id="3" name="Picture 2" descr="Icon_RH_People_Adult-ShirtPocket_CMYK_Flat_White.eps"/>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707571" y="3174784"/>
              <a:ext cx="435137" cy="667710"/>
            </a:xfrm>
            <a:prstGeom prst="rect">
              <a:avLst/>
            </a:prstGeom>
          </p:spPr>
        </p:pic>
        <p:cxnSp>
          <p:nvCxnSpPr>
            <p:cNvPr id="44" name="Straight Connector 43"/>
            <p:cNvCxnSpPr/>
            <p:nvPr/>
          </p:nvCxnSpPr>
          <p:spPr>
            <a:xfrm flipV="1">
              <a:off x="6904515" y="2618358"/>
              <a:ext cx="0" cy="525512"/>
            </a:xfrm>
            <a:prstGeom prst="line">
              <a:avLst/>
            </a:prstGeom>
            <a:ln w="6350" cmpd="sng">
              <a:solidFill>
                <a:schemeClr val="bg1"/>
              </a:solidFill>
            </a:ln>
          </p:spPr>
          <p:style>
            <a:lnRef idx="2">
              <a:schemeClr val="accent1"/>
            </a:lnRef>
            <a:fillRef idx="0">
              <a:schemeClr val="accent1"/>
            </a:fillRef>
            <a:effectRef idx="1">
              <a:schemeClr val="accent1"/>
            </a:effectRef>
            <a:fontRef idx="minor">
              <a:schemeClr val="tx1"/>
            </a:fontRef>
          </p:style>
        </p:cxnSp>
        <p:pic>
          <p:nvPicPr>
            <p:cNvPr id="47" name="Shape 365" descr="Icon_RH_Cloud_OHC-Public_RGB_Flat_White.png"/>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840337" y="2140593"/>
              <a:ext cx="579174" cy="401193"/>
            </a:xfrm>
            <a:prstGeom prst="rect">
              <a:avLst/>
            </a:prstGeom>
            <a:noFill/>
            <a:ln>
              <a:noFill/>
            </a:ln>
          </p:spPr>
        </p:pic>
        <p:pic>
          <p:nvPicPr>
            <p:cNvPr id="48" name="Shape 294" descr="Icon_RH_Hardware_Server-A-Single-Virtual_RGB_Flat_White.png"/>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7811647" y="2702818"/>
              <a:ext cx="644841" cy="241300"/>
            </a:xfrm>
            <a:prstGeom prst="rect">
              <a:avLst/>
            </a:prstGeom>
            <a:noFill/>
            <a:ln>
              <a:noFill/>
            </a:ln>
          </p:spPr>
        </p:pic>
        <p:pic>
          <p:nvPicPr>
            <p:cNvPr id="52" name="Shape 296" descr="Icon_RH_Cloud_OHC-Private_RGB_Flat_White.png"/>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7811647" y="3118014"/>
              <a:ext cx="617605" cy="427816"/>
            </a:xfrm>
            <a:prstGeom prst="rect">
              <a:avLst/>
            </a:prstGeom>
            <a:noFill/>
            <a:ln>
              <a:noFill/>
            </a:ln>
          </p:spPr>
        </p:pic>
        <p:sp>
          <p:nvSpPr>
            <p:cNvPr id="50" name="Chevron 49"/>
            <p:cNvSpPr/>
            <p:nvPr/>
          </p:nvSpPr>
          <p:spPr>
            <a:xfrm>
              <a:off x="6227471" y="2114302"/>
              <a:ext cx="1509058" cy="482600"/>
            </a:xfrm>
            <a:prstGeom prst="chevron">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kern="0" dirty="0">
                  <a:solidFill>
                    <a:srgbClr val="000000"/>
                  </a:solidFill>
                  <a:sym typeface="Arial"/>
                </a:rPr>
                <a:t>PRODUCTION</a:t>
              </a:r>
            </a:p>
          </p:txBody>
        </p:sp>
      </p:grpSp>
      <p:pic>
        <p:nvPicPr>
          <p:cNvPr id="21" name="Picture 20" descr="Icon_RH_People_Adult-ShirtPocket_CMYK_Flat_White.eps"/>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536161" y="5045845"/>
            <a:ext cx="580183" cy="890280"/>
          </a:xfrm>
          <a:prstGeom prst="rect">
            <a:avLst/>
          </a:prstGeom>
        </p:spPr>
      </p:pic>
      <p:cxnSp>
        <p:nvCxnSpPr>
          <p:cNvPr id="23" name="Straight Connector 22"/>
          <p:cNvCxnSpPr/>
          <p:nvPr/>
        </p:nvCxnSpPr>
        <p:spPr>
          <a:xfrm flipV="1">
            <a:off x="7798752" y="4303944"/>
            <a:ext cx="0" cy="700683"/>
          </a:xfrm>
          <a:prstGeom prst="line">
            <a:avLst/>
          </a:prstGeom>
          <a:ln w="6350" cmpd="sng">
            <a:solidFill>
              <a:schemeClr val="bg1"/>
            </a:solidFill>
          </a:ln>
        </p:spPr>
        <p:style>
          <a:lnRef idx="2">
            <a:schemeClr val="accent1"/>
          </a:lnRef>
          <a:fillRef idx="0">
            <a:schemeClr val="accent1"/>
          </a:fillRef>
          <a:effectRef idx="1">
            <a:schemeClr val="accent1"/>
          </a:effectRef>
          <a:fontRef idx="minor">
            <a:schemeClr val="tx1"/>
          </a:fontRef>
        </p:style>
      </p:cxnSp>
      <p:pic>
        <p:nvPicPr>
          <p:cNvPr id="24" name="Picture 23" descr="Logotype_RH_OpenShift_StackedLogo_CMYK_White_1color (1).eps"/>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5508758" y="1934147"/>
            <a:ext cx="983125" cy="1048667"/>
          </a:xfrm>
          <a:prstGeom prst="rect">
            <a:avLst/>
          </a:prstGeom>
        </p:spPr>
      </p:pic>
      <p:sp>
        <p:nvSpPr>
          <p:cNvPr id="25" name="Left Brace 24"/>
          <p:cNvSpPr/>
          <p:nvPr/>
        </p:nvSpPr>
        <p:spPr>
          <a:xfrm rot="5400000">
            <a:off x="5768592" y="-1986974"/>
            <a:ext cx="480053" cy="10690891"/>
          </a:xfrm>
          <a:prstGeom prst="leftBrace">
            <a:avLst/>
          </a:prstGeom>
          <a:ln w="9525" cmpd="sng">
            <a:solidFill>
              <a:srgbClr val="FFFF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67" kern="0">
              <a:solidFill>
                <a:srgbClr val="000000"/>
              </a:solidFill>
              <a:sym typeface="Arial"/>
            </a:endParaRPr>
          </a:p>
        </p:txBody>
      </p:sp>
      <p:sp>
        <p:nvSpPr>
          <p:cNvPr id="5" name="TextBox 4"/>
          <p:cNvSpPr txBox="1"/>
          <p:nvPr/>
        </p:nvSpPr>
        <p:spPr>
          <a:xfrm>
            <a:off x="2373914" y="4521633"/>
            <a:ext cx="3451153" cy="1221168"/>
          </a:xfrm>
          <a:prstGeom prst="rect">
            <a:avLst/>
          </a:prstGeom>
          <a:noFill/>
        </p:spPr>
        <p:txBody>
          <a:bodyPr wrap="square" rtlCol="0">
            <a:spAutoFit/>
          </a:bodyPr>
          <a:lstStyle/>
          <a:p>
            <a:r>
              <a:rPr lang="en-US" sz="1467" kern="0" dirty="0">
                <a:solidFill>
                  <a:srgbClr val="FFFFFF"/>
                </a:solidFill>
                <a:cs typeface="Arial"/>
                <a:sym typeface="Arial"/>
              </a:rPr>
              <a:t>“We used to have </a:t>
            </a:r>
            <a:r>
              <a:rPr lang="en-US" sz="1467" b="1" kern="0" dirty="0">
                <a:solidFill>
                  <a:srgbClr val="FFFFFF"/>
                </a:solidFill>
                <a:cs typeface="Arial"/>
                <a:sym typeface="Arial"/>
              </a:rPr>
              <a:t>10 weeks </a:t>
            </a:r>
            <a:r>
              <a:rPr lang="en-US" sz="1467" kern="0" dirty="0">
                <a:solidFill>
                  <a:srgbClr val="FFFFFF"/>
                </a:solidFill>
                <a:cs typeface="Arial"/>
                <a:sym typeface="Arial"/>
              </a:rPr>
              <a:t>from code commit to production, with </a:t>
            </a:r>
            <a:r>
              <a:rPr lang="en-US" sz="1467" kern="0" dirty="0" err="1">
                <a:solidFill>
                  <a:srgbClr val="FFFFFF"/>
                </a:solidFill>
                <a:cs typeface="Arial"/>
                <a:sym typeface="Arial"/>
              </a:rPr>
              <a:t>OpenShift</a:t>
            </a:r>
            <a:r>
              <a:rPr lang="en-US" sz="1467" kern="0" dirty="0">
                <a:solidFill>
                  <a:srgbClr val="FFFFFF"/>
                </a:solidFill>
                <a:cs typeface="Arial"/>
                <a:sym typeface="Arial"/>
              </a:rPr>
              <a:t> we are down to </a:t>
            </a:r>
            <a:r>
              <a:rPr lang="en-US" sz="1467" b="1" kern="0" dirty="0">
                <a:solidFill>
                  <a:srgbClr val="FFFFFF"/>
                </a:solidFill>
                <a:cs typeface="Arial"/>
                <a:sym typeface="Arial"/>
              </a:rPr>
              <a:t>20 min</a:t>
            </a:r>
            <a:r>
              <a:rPr lang="en-US" sz="1467" kern="0" dirty="0">
                <a:solidFill>
                  <a:srgbClr val="FFFFFF"/>
                </a:solidFill>
                <a:cs typeface="Arial"/>
                <a:sym typeface="Arial"/>
              </a:rPr>
              <a:t>. It is a game changer.” </a:t>
            </a:r>
          </a:p>
          <a:p>
            <a:pPr algn="r"/>
            <a:r>
              <a:rPr lang="en-US" sz="1467" i="1" kern="0" dirty="0">
                <a:solidFill>
                  <a:srgbClr val="FFFFFF"/>
                </a:solidFill>
                <a:cs typeface="Arial"/>
                <a:sym typeface="Arial"/>
              </a:rPr>
              <a:t>Nordea</a:t>
            </a:r>
          </a:p>
        </p:txBody>
      </p:sp>
      <p:sp>
        <p:nvSpPr>
          <p:cNvPr id="26" name="TextBox 25"/>
          <p:cNvSpPr txBox="1"/>
          <p:nvPr/>
        </p:nvSpPr>
        <p:spPr>
          <a:xfrm>
            <a:off x="1160062" y="182297"/>
            <a:ext cx="970137" cy="379656"/>
          </a:xfrm>
          <a:prstGeom prst="rect">
            <a:avLst/>
          </a:prstGeom>
          <a:noFill/>
        </p:spPr>
        <p:txBody>
          <a:bodyPr wrap="none" rtlCol="0">
            <a:spAutoFit/>
          </a:bodyPr>
          <a:lstStyle/>
          <a:p>
            <a:r>
              <a:rPr lang="en-US" sz="1867" i="1" kern="0" dirty="0">
                <a:solidFill>
                  <a:srgbClr val="FFFFFF"/>
                </a:solidFill>
                <a:cs typeface="Arial"/>
                <a:sym typeface="Arial"/>
              </a:rPr>
              <a:t>Nordea</a:t>
            </a:r>
          </a:p>
        </p:txBody>
      </p:sp>
    </p:spTree>
    <p:extLst>
      <p:ext uri="{BB962C8B-B14F-4D97-AF65-F5344CB8AC3E}">
        <p14:creationId xmlns:p14="http://schemas.microsoft.com/office/powerpoint/2010/main" val="3331707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33"/>
                                        </p:tgtEl>
                                      </p:cBhvr>
                                    </p:animEffect>
                                    <p:anim calcmode="lin" valueType="num">
                                      <p:cBhvr>
                                        <p:cTn id="7" dur="1000"/>
                                        <p:tgtEl>
                                          <p:spTgt spid="33"/>
                                        </p:tgtEl>
                                        <p:attrNameLst>
                                          <p:attrName>ppt_x</p:attrName>
                                        </p:attrNameLst>
                                      </p:cBhvr>
                                      <p:tavLst>
                                        <p:tav tm="0">
                                          <p:val>
                                            <p:strVal val="ppt_x"/>
                                          </p:val>
                                        </p:tav>
                                        <p:tav tm="100000">
                                          <p:val>
                                            <p:strVal val="ppt_x"/>
                                          </p:val>
                                        </p:tav>
                                      </p:tavLst>
                                    </p:anim>
                                    <p:anim calcmode="lin" valueType="num">
                                      <p:cBhvr>
                                        <p:cTn id="8" dur="1000"/>
                                        <p:tgtEl>
                                          <p:spTgt spid="33"/>
                                        </p:tgtEl>
                                        <p:attrNameLst>
                                          <p:attrName>ppt_y</p:attrName>
                                        </p:attrNameLst>
                                      </p:cBhvr>
                                      <p:tavLst>
                                        <p:tav tm="0">
                                          <p:val>
                                            <p:strVal val="ppt_y"/>
                                          </p:val>
                                        </p:tav>
                                        <p:tav tm="100000">
                                          <p:val>
                                            <p:strVal val="ppt_y+.1"/>
                                          </p:val>
                                        </p:tav>
                                      </p:tavLst>
                                    </p:anim>
                                    <p:set>
                                      <p:cBhvr>
                                        <p:cTn id="9" dur="1" fill="hold">
                                          <p:stCondLst>
                                            <p:cond delay="999"/>
                                          </p:stCondLst>
                                        </p:cTn>
                                        <p:tgtEl>
                                          <p:spTgt spid="33"/>
                                        </p:tgtEl>
                                        <p:attrNameLst>
                                          <p:attrName>style.visibility</p:attrName>
                                        </p:attrNameLst>
                                      </p:cBhvr>
                                      <p:to>
                                        <p:strVal val="hidden"/>
                                      </p:to>
                                    </p:set>
                                  </p:childTnLst>
                                </p:cTn>
                              </p:par>
                              <p:par>
                                <p:cTn id="10" presetID="42" presetClass="exit" presetSubtype="0" fill="hold" nodeType="withEffect">
                                  <p:stCondLst>
                                    <p:cond delay="0"/>
                                  </p:stCondLst>
                                  <p:childTnLst>
                                    <p:animEffect transition="out" filter="fade">
                                      <p:cBhvr>
                                        <p:cTn id="11" dur="1000"/>
                                        <p:tgtEl>
                                          <p:spTgt spid="21"/>
                                        </p:tgtEl>
                                      </p:cBhvr>
                                    </p:animEffect>
                                    <p:anim calcmode="lin" valueType="num">
                                      <p:cBhvr>
                                        <p:cTn id="12" dur="1000"/>
                                        <p:tgtEl>
                                          <p:spTgt spid="21"/>
                                        </p:tgtEl>
                                        <p:attrNameLst>
                                          <p:attrName>ppt_x</p:attrName>
                                        </p:attrNameLst>
                                      </p:cBhvr>
                                      <p:tavLst>
                                        <p:tav tm="0">
                                          <p:val>
                                            <p:strVal val="ppt_x"/>
                                          </p:val>
                                        </p:tav>
                                        <p:tav tm="100000">
                                          <p:val>
                                            <p:strVal val="ppt_x"/>
                                          </p:val>
                                        </p:tav>
                                      </p:tavLst>
                                    </p:anim>
                                    <p:anim calcmode="lin" valueType="num">
                                      <p:cBhvr>
                                        <p:cTn id="13" dur="1000"/>
                                        <p:tgtEl>
                                          <p:spTgt spid="21"/>
                                        </p:tgtEl>
                                        <p:attrNameLst>
                                          <p:attrName>ppt_y</p:attrName>
                                        </p:attrNameLst>
                                      </p:cBhvr>
                                      <p:tavLst>
                                        <p:tav tm="0">
                                          <p:val>
                                            <p:strVal val="ppt_y"/>
                                          </p:val>
                                        </p:tav>
                                        <p:tav tm="100000">
                                          <p:val>
                                            <p:strVal val="ppt_y+.1"/>
                                          </p:val>
                                        </p:tav>
                                      </p:tavLst>
                                    </p:anim>
                                    <p:set>
                                      <p:cBhvr>
                                        <p:cTn id="14" dur="1" fill="hold">
                                          <p:stCondLst>
                                            <p:cond delay="999"/>
                                          </p:stCondLst>
                                        </p:cTn>
                                        <p:tgtEl>
                                          <p:spTgt spid="21"/>
                                        </p:tgtEl>
                                        <p:attrNameLst>
                                          <p:attrName>style.visibility</p:attrName>
                                        </p:attrNameLst>
                                      </p:cBhvr>
                                      <p:to>
                                        <p:strVal val="hidden"/>
                                      </p:to>
                                    </p:set>
                                  </p:childTnLst>
                                </p:cTn>
                              </p:par>
                              <p:par>
                                <p:cTn id="15" presetID="42" presetClass="exit" presetSubtype="0" fill="hold" nodeType="withEffect">
                                  <p:stCondLst>
                                    <p:cond delay="0"/>
                                  </p:stCondLst>
                                  <p:childTnLst>
                                    <p:animEffect transition="out" filter="fade">
                                      <p:cBhvr>
                                        <p:cTn id="16" dur="1000"/>
                                        <p:tgtEl>
                                          <p:spTgt spid="23"/>
                                        </p:tgtEl>
                                      </p:cBhvr>
                                    </p:animEffect>
                                    <p:anim calcmode="lin" valueType="num">
                                      <p:cBhvr>
                                        <p:cTn id="17" dur="1000"/>
                                        <p:tgtEl>
                                          <p:spTgt spid="23"/>
                                        </p:tgtEl>
                                        <p:attrNameLst>
                                          <p:attrName>ppt_x</p:attrName>
                                        </p:attrNameLst>
                                      </p:cBhvr>
                                      <p:tavLst>
                                        <p:tav tm="0">
                                          <p:val>
                                            <p:strVal val="ppt_x"/>
                                          </p:val>
                                        </p:tav>
                                        <p:tav tm="100000">
                                          <p:val>
                                            <p:strVal val="ppt_x"/>
                                          </p:val>
                                        </p:tav>
                                      </p:tavLst>
                                    </p:anim>
                                    <p:anim calcmode="lin" valueType="num">
                                      <p:cBhvr>
                                        <p:cTn id="18" dur="1000"/>
                                        <p:tgtEl>
                                          <p:spTgt spid="23"/>
                                        </p:tgtEl>
                                        <p:attrNameLst>
                                          <p:attrName>ppt_y</p:attrName>
                                        </p:attrNameLst>
                                      </p:cBhvr>
                                      <p:tavLst>
                                        <p:tav tm="0">
                                          <p:val>
                                            <p:strVal val="ppt_y"/>
                                          </p:val>
                                        </p:tav>
                                        <p:tav tm="100000">
                                          <p:val>
                                            <p:strVal val="ppt_y+.1"/>
                                          </p:val>
                                        </p:tav>
                                      </p:tavLst>
                                    </p:anim>
                                    <p:set>
                                      <p:cBhvr>
                                        <p:cTn id="19" dur="1" fill="hold">
                                          <p:stCondLst>
                                            <p:cond delay="999"/>
                                          </p:stCondLst>
                                        </p:cTn>
                                        <p:tgtEl>
                                          <p:spTgt spid="23"/>
                                        </p:tgtEl>
                                        <p:attrNameLst>
                                          <p:attrName>style.visibility</p:attrName>
                                        </p:attrNameLst>
                                      </p:cBhvr>
                                      <p:to>
                                        <p:strVal val="hidden"/>
                                      </p:to>
                                    </p:set>
                                  </p:childTnLst>
                                </p:cTn>
                              </p:par>
                              <p:par>
                                <p:cTn id="20" presetID="42" presetClass="path" presetSubtype="0" accel="50000" decel="50000" fill="hold" nodeType="withEffect">
                                  <p:stCondLst>
                                    <p:cond delay="0"/>
                                  </p:stCondLst>
                                  <p:childTnLst>
                                    <p:animMotion origin="layout" path="M -1.38889E-6 -1.60494E-6 L -0.1 0.00062 " pathEditMode="relative" rAng="0" ptsTypes="AA">
                                      <p:cBhvr>
                                        <p:cTn id="21" dur="2000" fill="hold"/>
                                        <p:tgtEl>
                                          <p:spTgt spid="2"/>
                                        </p:tgtEl>
                                        <p:attrNameLst>
                                          <p:attrName>ppt_x</p:attrName>
                                          <p:attrName>ppt_y</p:attrName>
                                        </p:attrNameLst>
                                      </p:cBhvr>
                                      <p:rCtr x="-5000" y="31"/>
                                    </p:animMotion>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a:xfrm>
            <a:off x="977140" y="1691081"/>
            <a:ext cx="10363200" cy="1995768"/>
          </a:xfrm>
        </p:spPr>
        <p:txBody>
          <a:bodyPr/>
          <a:lstStyle/>
          <a:p>
            <a:pPr>
              <a:lnSpc>
                <a:spcPct val="100000"/>
              </a:lnSpc>
            </a:pPr>
            <a:r>
              <a:rPr lang="en-US" sz="6000" dirty="0" err="1"/>
              <a:t>WhAT</a:t>
            </a:r>
            <a:r>
              <a:rPr lang="en-US" sz="6000" dirty="0"/>
              <a:t> IS </a:t>
            </a:r>
            <a:r>
              <a:rPr lang="en-US" sz="6000" dirty="0" err="1"/>
              <a:t>OpenShift</a:t>
            </a:r>
            <a:endParaRPr lang="en-US" sz="6000" dirty="0"/>
          </a:p>
        </p:txBody>
      </p:sp>
      <p:sp>
        <p:nvSpPr>
          <p:cNvPr id="3" name="Undertittel 2"/>
          <p:cNvSpPr>
            <a:spLocks noGrp="1"/>
          </p:cNvSpPr>
          <p:nvPr>
            <p:ph type="subTitle" idx="1"/>
          </p:nvPr>
        </p:nvSpPr>
        <p:spPr>
          <a:xfrm>
            <a:off x="977140" y="4002609"/>
            <a:ext cx="10290049" cy="1752600"/>
          </a:xfrm>
        </p:spPr>
        <p:txBody>
          <a:bodyPr/>
          <a:lstStyle/>
          <a:p>
            <a:pPr marL="571500" indent="-571500">
              <a:buFont typeface="Arial" panose="020B0604020202020204" pitchFamily="34" charset="0"/>
              <a:buChar char="•"/>
            </a:pPr>
            <a:r>
              <a:rPr lang="en-US" sz="4000" b="1" dirty="0">
                <a:latin typeface="+mj-lt"/>
              </a:rPr>
              <a:t>Architecture Overview</a:t>
            </a:r>
          </a:p>
        </p:txBody>
      </p:sp>
    </p:spTree>
    <p:extLst>
      <p:ext uri="{BB962C8B-B14F-4D97-AF65-F5344CB8AC3E}">
        <p14:creationId xmlns:p14="http://schemas.microsoft.com/office/powerpoint/2010/main" val="25509738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8314C"/>
        </a:solidFill>
        <a:effectLst/>
      </p:bgPr>
    </p:bg>
    <p:spTree>
      <p:nvGrpSpPr>
        <p:cNvPr id="1" name="Shape 404"/>
        <p:cNvGrpSpPr/>
        <p:nvPr/>
      </p:nvGrpSpPr>
      <p:grpSpPr>
        <a:xfrm>
          <a:off x="0" y="0"/>
          <a:ext cx="0" cy="0"/>
          <a:chOff x="0" y="0"/>
          <a:chExt cx="0" cy="0"/>
        </a:xfrm>
      </p:grpSpPr>
      <p:sp>
        <p:nvSpPr>
          <p:cNvPr id="10" name="Title 2"/>
          <p:cNvSpPr txBox="1">
            <a:spLocks/>
          </p:cNvSpPr>
          <p:nvPr/>
        </p:nvSpPr>
        <p:spPr>
          <a:xfrm>
            <a:off x="787829" y="173765"/>
            <a:ext cx="10972800" cy="1143000"/>
          </a:xfrm>
          <a:prstGeom prst="rect">
            <a:avLst/>
          </a:prstGeom>
          <a:noFill/>
          <a:ln>
            <a:noFill/>
          </a:ln>
        </p:spPr>
        <p:txBody>
          <a:bodyPr lIns="121900" tIns="121900" rIns="121900" bIns="121900" anchor="b" anchorCtr="0">
            <a:norm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lt1"/>
              </a:buClr>
              <a:buSzPct val="100000"/>
              <a:buFont typeface="Proxima Nova"/>
              <a:buNone/>
              <a:defRPr sz="2800" b="0" i="0" u="none" strike="noStrike" cap="none">
                <a:solidFill>
                  <a:srgbClr val="000000"/>
                </a:solidFill>
                <a:latin typeface="Proxima Nova"/>
                <a:ea typeface="Proxima Nova"/>
                <a:cs typeface="Proxima Nova"/>
                <a:sym typeface="Proxima Nova"/>
              </a:defRPr>
            </a:lvl1pPr>
            <a:lvl2pPr marL="0" marR="0" lvl="1" indent="0" algn="ctr" rtl="0">
              <a:spcBef>
                <a:spcPts val="0"/>
              </a:spcBef>
              <a:spcAft>
                <a:spcPts val="0"/>
              </a:spcAft>
              <a:buClr>
                <a:schemeClr val="lt1"/>
              </a:buClr>
              <a:buSzPct val="100000"/>
              <a:buFont typeface="Proxima Nova"/>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Clr>
                <a:schemeClr val="lt1"/>
              </a:buClr>
              <a:buSzPct val="100000"/>
              <a:buFont typeface="Proxima Nova"/>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Clr>
                <a:schemeClr val="lt1"/>
              </a:buClr>
              <a:buSzPct val="100000"/>
              <a:buFont typeface="Proxima Nova"/>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Clr>
                <a:schemeClr val="lt1"/>
              </a:buClr>
              <a:buSzPct val="100000"/>
              <a:buFont typeface="Proxima Nova"/>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Clr>
                <a:schemeClr val="lt1"/>
              </a:buClr>
              <a:buSzPct val="100000"/>
              <a:buFont typeface="Proxima Nova"/>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Clr>
                <a:schemeClr val="lt1"/>
              </a:buClr>
              <a:buSzPct val="100000"/>
              <a:buFont typeface="Proxima Nova"/>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Clr>
                <a:schemeClr val="lt1"/>
              </a:buClr>
              <a:buSzPct val="100000"/>
              <a:buFont typeface="Proxima Nova"/>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Clr>
                <a:schemeClr val="lt1"/>
              </a:buClr>
              <a:buSzPct val="100000"/>
              <a:buFont typeface="Proxima Nova"/>
              <a:buNone/>
              <a:defRPr sz="4400" b="0" i="0" u="none" strike="noStrike" cap="none">
                <a:solidFill>
                  <a:schemeClr val="dk1"/>
                </a:solidFill>
                <a:latin typeface="Calibri"/>
                <a:ea typeface="Calibri"/>
                <a:cs typeface="Calibri"/>
                <a:sym typeface="Calibri"/>
              </a:defRPr>
            </a:lvl9pPr>
          </a:lstStyle>
          <a:p>
            <a:pPr>
              <a:buClr>
                <a:srgbClr val="FFFFFF"/>
              </a:buClr>
            </a:pPr>
            <a:r>
              <a:rPr lang="en-US" sz="3733" b="1" kern="0" dirty="0" err="1">
                <a:solidFill>
                  <a:srgbClr val="FFFFFF"/>
                </a:solidFill>
                <a:latin typeface="Overpass"/>
                <a:cs typeface="Overpass"/>
              </a:rPr>
              <a:t>OpenShift</a:t>
            </a:r>
            <a:r>
              <a:rPr lang="en-US" sz="3733" b="1" kern="0" dirty="0">
                <a:solidFill>
                  <a:srgbClr val="FFFFFF"/>
                </a:solidFill>
                <a:latin typeface="Overpass"/>
                <a:cs typeface="Overpass"/>
              </a:rPr>
              <a:t>: built on Open Container Standards</a:t>
            </a:r>
          </a:p>
        </p:txBody>
      </p:sp>
      <p:sp>
        <p:nvSpPr>
          <p:cNvPr id="9" name="Shape 407"/>
          <p:cNvSpPr txBox="1"/>
          <p:nvPr/>
        </p:nvSpPr>
        <p:spPr>
          <a:xfrm>
            <a:off x="1430467" y="4051571"/>
            <a:ext cx="4304000" cy="913600"/>
          </a:xfrm>
          <a:prstGeom prst="rect">
            <a:avLst/>
          </a:prstGeom>
          <a:noFill/>
          <a:ln>
            <a:noFill/>
          </a:ln>
        </p:spPr>
        <p:txBody>
          <a:bodyPr lIns="121900" tIns="121900" rIns="121900" bIns="121900" anchor="t" anchorCtr="0">
            <a:noAutofit/>
          </a:bodyPr>
          <a:lstStyle/>
          <a:p>
            <a:pPr algn="ctr"/>
            <a:r>
              <a:rPr lang="en-US" sz="2400" b="1" kern="0" dirty="0">
                <a:solidFill>
                  <a:srgbClr val="FFFFFF"/>
                </a:solidFill>
                <a:latin typeface="Proxima Nova"/>
                <a:ea typeface="Proxima Nova"/>
                <a:cs typeface="Proxima Nova"/>
                <a:sym typeface="Proxima Nova"/>
              </a:rPr>
              <a:t>Red Hat </a:t>
            </a:r>
            <a:r>
              <a:rPr lang="en-US" sz="2400" kern="0" dirty="0">
                <a:solidFill>
                  <a:srgbClr val="FFFFFF"/>
                </a:solidFill>
                <a:latin typeface="Proxima Nova"/>
                <a:ea typeface="Proxima Nova"/>
                <a:cs typeface="Proxima Nova"/>
                <a:sym typeface="Proxima Nova"/>
              </a:rPr>
              <a:t>is top contributor</a:t>
            </a:r>
            <a:br>
              <a:rPr lang="en-US" sz="2400" kern="0" dirty="0">
                <a:solidFill>
                  <a:srgbClr val="FFFFFF"/>
                </a:solidFill>
                <a:latin typeface="Proxima Nova"/>
                <a:ea typeface="Proxima Nova"/>
                <a:cs typeface="Proxima Nova"/>
                <a:sym typeface="Proxima Nova"/>
              </a:rPr>
            </a:br>
            <a:r>
              <a:rPr lang="en-US" sz="2400" kern="0" dirty="0">
                <a:solidFill>
                  <a:srgbClr val="FFFFFF"/>
                </a:solidFill>
                <a:latin typeface="Proxima Nova"/>
                <a:ea typeface="Proxima Nova"/>
                <a:cs typeface="Proxima Nova"/>
                <a:sym typeface="Proxima Nova"/>
              </a:rPr>
              <a:t>along with </a:t>
            </a:r>
            <a:r>
              <a:rPr lang="en-US" sz="2400" kern="0" dirty="0" err="1">
                <a:solidFill>
                  <a:srgbClr val="FFFFFF"/>
                </a:solidFill>
                <a:latin typeface="Proxima Nova"/>
                <a:ea typeface="Proxima Nova"/>
                <a:cs typeface="Proxima Nova"/>
                <a:sym typeface="Proxima Nova"/>
              </a:rPr>
              <a:t>Docker</a:t>
            </a:r>
            <a:r>
              <a:rPr lang="en-US" sz="2400" kern="0" dirty="0">
                <a:solidFill>
                  <a:srgbClr val="FFFFFF"/>
                </a:solidFill>
                <a:latin typeface="Proxima Nova"/>
                <a:ea typeface="Proxima Nova"/>
                <a:cs typeface="Proxima Nova"/>
                <a:sym typeface="Proxima Nova"/>
              </a:rPr>
              <a:t> </a:t>
            </a:r>
            <a:r>
              <a:rPr lang="en-US" sz="2400" kern="0" dirty="0" err="1">
                <a:solidFill>
                  <a:srgbClr val="FFFFFF"/>
                </a:solidFill>
                <a:latin typeface="Proxima Nova"/>
                <a:ea typeface="Proxima Nova"/>
                <a:cs typeface="Proxima Nova"/>
                <a:sym typeface="Proxima Nova"/>
              </a:rPr>
              <a:t>Inc</a:t>
            </a:r>
            <a:endParaRPr lang="en-US" sz="2400" kern="0" dirty="0">
              <a:solidFill>
                <a:srgbClr val="FFFFFF"/>
              </a:solidFill>
              <a:latin typeface="Proxima Nova"/>
              <a:ea typeface="Proxima Nova"/>
              <a:cs typeface="Proxima Nova"/>
              <a:sym typeface="Proxima Nova"/>
            </a:endParaRPr>
          </a:p>
        </p:txBody>
      </p:sp>
      <p:sp>
        <p:nvSpPr>
          <p:cNvPr id="11" name="Shape 408"/>
          <p:cNvSpPr txBox="1"/>
          <p:nvPr/>
        </p:nvSpPr>
        <p:spPr>
          <a:xfrm>
            <a:off x="2115267" y="2405800"/>
            <a:ext cx="2934400" cy="1023200"/>
          </a:xfrm>
          <a:prstGeom prst="rect">
            <a:avLst/>
          </a:prstGeom>
          <a:noFill/>
          <a:ln>
            <a:noFill/>
          </a:ln>
        </p:spPr>
        <p:txBody>
          <a:bodyPr lIns="121900" tIns="121900" rIns="121900" bIns="121900" anchor="t" anchorCtr="0">
            <a:noAutofit/>
          </a:bodyPr>
          <a:lstStyle/>
          <a:p>
            <a:pPr algn="ctr"/>
            <a:r>
              <a:rPr lang="en-US" sz="5600" b="1" kern="0" dirty="0" err="1">
                <a:solidFill>
                  <a:srgbClr val="FF6600"/>
                </a:solidFill>
                <a:latin typeface="Proxima Nova"/>
                <a:ea typeface="Proxima Nova"/>
                <a:cs typeface="Proxima Nova"/>
                <a:sym typeface="Proxima Nova"/>
              </a:rPr>
              <a:t>docker</a:t>
            </a:r>
            <a:endParaRPr lang="en-US" sz="5600" b="1" kern="0" dirty="0">
              <a:solidFill>
                <a:srgbClr val="FF6600"/>
              </a:solidFill>
              <a:latin typeface="Proxima Nova"/>
              <a:ea typeface="Proxima Nova"/>
              <a:cs typeface="Proxima Nova"/>
              <a:sym typeface="Proxima Nova"/>
            </a:endParaRPr>
          </a:p>
        </p:txBody>
      </p:sp>
      <p:sp>
        <p:nvSpPr>
          <p:cNvPr id="12" name="Shape 409"/>
          <p:cNvSpPr txBox="1"/>
          <p:nvPr/>
        </p:nvSpPr>
        <p:spPr>
          <a:xfrm>
            <a:off x="5973461" y="2405800"/>
            <a:ext cx="4637200" cy="1023200"/>
          </a:xfrm>
          <a:prstGeom prst="rect">
            <a:avLst/>
          </a:prstGeom>
          <a:noFill/>
          <a:ln>
            <a:noFill/>
          </a:ln>
        </p:spPr>
        <p:txBody>
          <a:bodyPr lIns="121900" tIns="121900" rIns="121900" bIns="121900" anchor="t" anchorCtr="0">
            <a:noAutofit/>
          </a:bodyPr>
          <a:lstStyle/>
          <a:p>
            <a:pPr algn="ctr"/>
            <a:r>
              <a:rPr lang="en-US" sz="5600" b="1" kern="0" dirty="0" err="1">
                <a:solidFill>
                  <a:srgbClr val="FF6600"/>
                </a:solidFill>
                <a:latin typeface="Proxima Nova"/>
                <a:ea typeface="Proxima Nova"/>
                <a:cs typeface="Proxima Nova"/>
                <a:sym typeface="Proxima Nova"/>
              </a:rPr>
              <a:t>kubernetes</a:t>
            </a:r>
            <a:endParaRPr lang="en-US" sz="5600" b="1" kern="0" dirty="0">
              <a:solidFill>
                <a:srgbClr val="FF6600"/>
              </a:solidFill>
              <a:latin typeface="Proxima Nova"/>
              <a:ea typeface="Proxima Nova"/>
              <a:cs typeface="Proxima Nova"/>
              <a:sym typeface="Proxima Nova"/>
            </a:endParaRPr>
          </a:p>
        </p:txBody>
      </p:sp>
      <p:sp>
        <p:nvSpPr>
          <p:cNvPr id="13" name="Shape 410"/>
          <p:cNvSpPr txBox="1"/>
          <p:nvPr/>
        </p:nvSpPr>
        <p:spPr>
          <a:xfrm>
            <a:off x="6140064" y="4051571"/>
            <a:ext cx="4304000" cy="913600"/>
          </a:xfrm>
          <a:prstGeom prst="rect">
            <a:avLst/>
          </a:prstGeom>
          <a:noFill/>
          <a:ln>
            <a:noFill/>
          </a:ln>
        </p:spPr>
        <p:txBody>
          <a:bodyPr lIns="121900" tIns="121900" rIns="121900" bIns="121900" anchor="t" anchorCtr="0">
            <a:noAutofit/>
          </a:bodyPr>
          <a:lstStyle/>
          <a:p>
            <a:pPr algn="ctr"/>
            <a:r>
              <a:rPr lang="en-US" sz="2400" b="1" kern="0" dirty="0">
                <a:solidFill>
                  <a:srgbClr val="FFFFFF"/>
                </a:solidFill>
                <a:latin typeface="Proxima Nova"/>
                <a:ea typeface="Proxima Nova"/>
                <a:cs typeface="Proxima Nova"/>
                <a:sym typeface="Proxima Nova"/>
              </a:rPr>
              <a:t>Red Hat </a:t>
            </a:r>
            <a:r>
              <a:rPr lang="en-US" sz="2400" kern="0" dirty="0">
                <a:solidFill>
                  <a:srgbClr val="FFFFFF"/>
                </a:solidFill>
                <a:latin typeface="Proxima Nova"/>
                <a:ea typeface="Proxima Nova"/>
                <a:cs typeface="Proxima Nova"/>
                <a:sym typeface="Proxima Nova"/>
              </a:rPr>
              <a:t>is top contributor</a:t>
            </a:r>
            <a:br>
              <a:rPr lang="en-US" sz="2400" kern="0" dirty="0">
                <a:solidFill>
                  <a:srgbClr val="FFFFFF"/>
                </a:solidFill>
                <a:latin typeface="Proxima Nova"/>
                <a:ea typeface="Proxima Nova"/>
                <a:cs typeface="Proxima Nova"/>
                <a:sym typeface="Proxima Nova"/>
              </a:rPr>
            </a:br>
            <a:r>
              <a:rPr lang="en-US" sz="2400" kern="0" dirty="0">
                <a:solidFill>
                  <a:srgbClr val="FFFFFF"/>
                </a:solidFill>
                <a:latin typeface="Proxima Nova"/>
                <a:ea typeface="Proxima Nova"/>
                <a:cs typeface="Proxima Nova"/>
                <a:sym typeface="Proxima Nova"/>
              </a:rPr>
              <a:t>along with Google</a:t>
            </a:r>
          </a:p>
        </p:txBody>
      </p:sp>
      <p:sp>
        <p:nvSpPr>
          <p:cNvPr id="14" name="Shape 411"/>
          <p:cNvSpPr/>
          <p:nvPr/>
        </p:nvSpPr>
        <p:spPr>
          <a:xfrm rot="16200000" flipH="1">
            <a:off x="3469067" y="2090471"/>
            <a:ext cx="226800" cy="3310800"/>
          </a:xfrm>
          <a:prstGeom prst="leftBrace">
            <a:avLst>
              <a:gd name="adj1" fmla="val 62507"/>
              <a:gd name="adj2" fmla="val 50000"/>
            </a:avLst>
          </a:prstGeom>
          <a:noFill/>
          <a:ln w="38100" cap="flat" cmpd="sng">
            <a:solidFill>
              <a:srgbClr val="FFFFFF"/>
            </a:solidFill>
            <a:prstDash val="solid"/>
            <a:round/>
            <a:headEnd type="none" w="med" len="med"/>
            <a:tailEnd type="none" w="med" len="med"/>
          </a:ln>
        </p:spPr>
        <p:txBody>
          <a:bodyPr lIns="121900" tIns="121900" rIns="121900" bIns="121900" anchor="ctr" anchorCtr="0">
            <a:noAutofit/>
          </a:bodyPr>
          <a:lstStyle/>
          <a:p>
            <a:endParaRPr sz="1867" kern="0">
              <a:solidFill>
                <a:srgbClr val="3A81BA"/>
              </a:solidFill>
              <a:cs typeface="Arial"/>
              <a:sym typeface="Arial"/>
            </a:endParaRPr>
          </a:p>
        </p:txBody>
      </p:sp>
      <p:sp>
        <p:nvSpPr>
          <p:cNvPr id="15" name="Shape 412"/>
          <p:cNvSpPr/>
          <p:nvPr/>
        </p:nvSpPr>
        <p:spPr>
          <a:xfrm rot="16200000" flipH="1">
            <a:off x="8178661" y="2090471"/>
            <a:ext cx="226800" cy="3310800"/>
          </a:xfrm>
          <a:prstGeom prst="leftBrace">
            <a:avLst>
              <a:gd name="adj1" fmla="val 62507"/>
              <a:gd name="adj2" fmla="val 50000"/>
            </a:avLst>
          </a:prstGeom>
          <a:noFill/>
          <a:ln w="38100" cap="flat" cmpd="sng">
            <a:solidFill>
              <a:srgbClr val="FFFFFF"/>
            </a:solidFill>
            <a:prstDash val="solid"/>
            <a:round/>
            <a:headEnd type="none" w="med" len="med"/>
            <a:tailEnd type="none" w="med" len="med"/>
          </a:ln>
        </p:spPr>
        <p:txBody>
          <a:bodyPr lIns="121900" tIns="121900" rIns="121900" bIns="121900" anchor="ctr" anchorCtr="0">
            <a:noAutofit/>
          </a:bodyPr>
          <a:lstStyle/>
          <a:p>
            <a:endParaRPr sz="1867" kern="0">
              <a:solidFill>
                <a:srgbClr val="3A81BA"/>
              </a:solidFill>
              <a:cs typeface="Arial"/>
              <a:sym typeface="Arial"/>
            </a:endParaRPr>
          </a:p>
        </p:txBody>
      </p:sp>
      <p:sp>
        <p:nvSpPr>
          <p:cNvPr id="16" name="TextBox 15"/>
          <p:cNvSpPr txBox="1"/>
          <p:nvPr/>
        </p:nvSpPr>
        <p:spPr>
          <a:xfrm>
            <a:off x="2380826" y="2312102"/>
            <a:ext cx="2266967" cy="318100"/>
          </a:xfrm>
          <a:prstGeom prst="rect">
            <a:avLst/>
          </a:prstGeom>
          <a:noFill/>
        </p:spPr>
        <p:txBody>
          <a:bodyPr wrap="none" rtlCol="0">
            <a:spAutoFit/>
          </a:bodyPr>
          <a:lstStyle/>
          <a:p>
            <a:pPr algn="ctr"/>
            <a:r>
              <a:rPr lang="en-US" sz="1467" kern="0" dirty="0">
                <a:solidFill>
                  <a:srgbClr val="FFFFFF"/>
                </a:solidFill>
                <a:cs typeface="Arial"/>
                <a:sym typeface="Arial"/>
              </a:rPr>
              <a:t>(CONTAINER FORMAT)</a:t>
            </a:r>
          </a:p>
        </p:txBody>
      </p:sp>
      <p:sp>
        <p:nvSpPr>
          <p:cNvPr id="17" name="TextBox 16"/>
          <p:cNvSpPr txBox="1"/>
          <p:nvPr/>
        </p:nvSpPr>
        <p:spPr>
          <a:xfrm>
            <a:off x="6656821" y="2312102"/>
            <a:ext cx="3103734" cy="318100"/>
          </a:xfrm>
          <a:prstGeom prst="rect">
            <a:avLst/>
          </a:prstGeom>
          <a:noFill/>
        </p:spPr>
        <p:txBody>
          <a:bodyPr wrap="none" rtlCol="0">
            <a:spAutoFit/>
          </a:bodyPr>
          <a:lstStyle/>
          <a:p>
            <a:pPr algn="ctr"/>
            <a:r>
              <a:rPr lang="en-US" sz="1467" kern="0" dirty="0">
                <a:solidFill>
                  <a:srgbClr val="FFFFFF"/>
                </a:solidFill>
                <a:cs typeface="Arial"/>
                <a:sym typeface="Arial"/>
              </a:rPr>
              <a:t>(CONTAINER ORCHESTRATION)</a:t>
            </a:r>
          </a:p>
        </p:txBody>
      </p:sp>
    </p:spTree>
    <p:extLst>
      <p:ext uri="{BB962C8B-B14F-4D97-AF65-F5344CB8AC3E}">
        <p14:creationId xmlns:p14="http://schemas.microsoft.com/office/powerpoint/2010/main" val="1581192693"/>
      </p:ext>
    </p:extLst>
  </p:cSld>
  <p:clrMapOvr>
    <a:masterClrMapping/>
  </p:clrMapOvr>
</p:sld>
</file>

<file path=ppt/theme/theme1.xml><?xml version="1.0" encoding="utf-8"?>
<a:theme xmlns:a="http://schemas.openxmlformats.org/drawingml/2006/main" name="BASEFARM_ny">
  <a:themeElements>
    <a:clrScheme name="Basefarm">
      <a:dk1>
        <a:sysClr val="windowText" lastClr="000000"/>
      </a:dk1>
      <a:lt1>
        <a:sysClr val="window" lastClr="FFFFFF"/>
      </a:lt1>
      <a:dk2>
        <a:srgbClr val="336699"/>
      </a:dk2>
      <a:lt2>
        <a:srgbClr val="996633"/>
      </a:lt2>
      <a:accent1>
        <a:srgbClr val="08314C"/>
      </a:accent1>
      <a:accent2>
        <a:srgbClr val="637182"/>
      </a:accent2>
      <a:accent3>
        <a:srgbClr val="909AA6"/>
      </a:accent3>
      <a:accent4>
        <a:srgbClr val="CAD6DD"/>
      </a:accent4>
      <a:accent5>
        <a:srgbClr val="999933"/>
      </a:accent5>
      <a:accent6>
        <a:srgbClr val="339999"/>
      </a:accent6>
      <a:hlink>
        <a:srgbClr val="339999"/>
      </a:hlink>
      <a:folHlink>
        <a:srgbClr val="99983D"/>
      </a:folHlink>
    </a:clrScheme>
    <a:fontScheme name="Basefarm Substitute">
      <a:majorFont>
        <a:latin typeface="Arial"/>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ASEFARM_ny" id="{B6DDC341-F1CD-403A-9293-5A9EE89CCA5D}" vid="{AFC3FDD8-08D1-48C8-8287-C46CA675FEC5}"/>
    </a:ext>
  </a:extLst>
</a:theme>
</file>

<file path=ppt/theme/theme10.xml><?xml version="1.0" encoding="utf-8"?>
<a:theme xmlns:a="http://schemas.openxmlformats.org/drawingml/2006/main" name="10_Cont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1_Cont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SE-Master">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live green">
  <a:themeElements>
    <a:clrScheme name="Basefarm">
      <a:dk1>
        <a:sysClr val="windowText" lastClr="000000"/>
      </a:dk1>
      <a:lt1>
        <a:sysClr val="window" lastClr="FFFFFF"/>
      </a:lt1>
      <a:dk2>
        <a:srgbClr val="486596"/>
      </a:dk2>
      <a:lt2>
        <a:srgbClr val="8C6639"/>
      </a:lt2>
      <a:accent1>
        <a:srgbClr val="08314C"/>
      </a:accent1>
      <a:accent2>
        <a:srgbClr val="637182"/>
      </a:accent2>
      <a:accent3>
        <a:srgbClr val="909AA6"/>
      </a:accent3>
      <a:accent4>
        <a:srgbClr val="CAD6DD"/>
      </a:accent4>
      <a:accent5>
        <a:srgbClr val="99983D"/>
      </a:accent5>
      <a:accent6>
        <a:srgbClr val="689B99"/>
      </a:accent6>
      <a:hlink>
        <a:srgbClr val="689B99"/>
      </a:hlink>
      <a:folHlink>
        <a:srgbClr val="99983D"/>
      </a:folHlink>
    </a:clrScheme>
    <a:fontScheme name="Basefarm Substitute">
      <a:majorFont>
        <a:latin typeface="Arial"/>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ASEFARM PPT Template final" id="{68C8E57B-1A6D-43DE-B8EB-CBAE32EE3DBE}" vid="{C9F883B3-4B27-45AC-9569-34B38322D5E8}"/>
    </a:ext>
  </a:extLst>
</a:theme>
</file>

<file path=ppt/theme/theme3.xml><?xml version="1.0" encoding="utf-8"?>
<a:theme xmlns:a="http://schemas.openxmlformats.org/drawingml/2006/main" name="Turquoise">
  <a:themeElements>
    <a:clrScheme name="Basefarm">
      <a:dk1>
        <a:sysClr val="windowText" lastClr="000000"/>
      </a:dk1>
      <a:lt1>
        <a:sysClr val="window" lastClr="FFFFFF"/>
      </a:lt1>
      <a:dk2>
        <a:srgbClr val="486596"/>
      </a:dk2>
      <a:lt2>
        <a:srgbClr val="8C6639"/>
      </a:lt2>
      <a:accent1>
        <a:srgbClr val="08314C"/>
      </a:accent1>
      <a:accent2>
        <a:srgbClr val="637182"/>
      </a:accent2>
      <a:accent3>
        <a:srgbClr val="909AA6"/>
      </a:accent3>
      <a:accent4>
        <a:srgbClr val="CAD6DD"/>
      </a:accent4>
      <a:accent5>
        <a:srgbClr val="99983D"/>
      </a:accent5>
      <a:accent6>
        <a:srgbClr val="689B99"/>
      </a:accent6>
      <a:hlink>
        <a:srgbClr val="689B99"/>
      </a:hlink>
      <a:folHlink>
        <a:srgbClr val="99983D"/>
      </a:folHlink>
    </a:clrScheme>
    <a:fontScheme name="Basefarm Substitute">
      <a:majorFont>
        <a:latin typeface="Arial"/>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ASEFARM PPT Template final" id="{68C8E57B-1A6D-43DE-B8EB-CBAE32EE3DBE}" vid="{CF388C8A-ECD8-4114-BA23-96E60995E5B3}"/>
    </a:ext>
  </a:extLst>
</a:theme>
</file>

<file path=ppt/theme/theme4.xml><?xml version="1.0" encoding="utf-8"?>
<a:theme xmlns:a="http://schemas.openxmlformats.org/drawingml/2006/main" name="Marine blue">
  <a:themeElements>
    <a:clrScheme name="Basefarm">
      <a:dk1>
        <a:sysClr val="windowText" lastClr="000000"/>
      </a:dk1>
      <a:lt1>
        <a:sysClr val="window" lastClr="FFFFFF"/>
      </a:lt1>
      <a:dk2>
        <a:srgbClr val="486596"/>
      </a:dk2>
      <a:lt2>
        <a:srgbClr val="8C6639"/>
      </a:lt2>
      <a:accent1>
        <a:srgbClr val="08314C"/>
      </a:accent1>
      <a:accent2>
        <a:srgbClr val="637182"/>
      </a:accent2>
      <a:accent3>
        <a:srgbClr val="909AA6"/>
      </a:accent3>
      <a:accent4>
        <a:srgbClr val="CAD6DD"/>
      </a:accent4>
      <a:accent5>
        <a:srgbClr val="99983D"/>
      </a:accent5>
      <a:accent6>
        <a:srgbClr val="689B99"/>
      </a:accent6>
      <a:hlink>
        <a:srgbClr val="689B99"/>
      </a:hlink>
      <a:folHlink>
        <a:srgbClr val="99983D"/>
      </a:folHlink>
    </a:clrScheme>
    <a:fontScheme name="Basefarm Substitute">
      <a:majorFont>
        <a:latin typeface="Arial"/>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ASEFARM PPT Template final" id="{68C8E57B-1A6D-43DE-B8EB-CBAE32EE3DBE}" vid="{4C5498BD-EB53-4760-9FEE-4FB24ACE996F}"/>
    </a:ext>
  </a:extLst>
</a:theme>
</file>

<file path=ppt/theme/theme5.xml><?xml version="1.0" encoding="utf-8"?>
<a:theme xmlns:a="http://schemas.openxmlformats.org/drawingml/2006/main" name="Brown">
  <a:themeElements>
    <a:clrScheme name="Basefarm">
      <a:dk1>
        <a:sysClr val="windowText" lastClr="000000"/>
      </a:dk1>
      <a:lt1>
        <a:sysClr val="window" lastClr="FFFFFF"/>
      </a:lt1>
      <a:dk2>
        <a:srgbClr val="486596"/>
      </a:dk2>
      <a:lt2>
        <a:srgbClr val="8C6639"/>
      </a:lt2>
      <a:accent1>
        <a:srgbClr val="08314C"/>
      </a:accent1>
      <a:accent2>
        <a:srgbClr val="637182"/>
      </a:accent2>
      <a:accent3>
        <a:srgbClr val="909AA6"/>
      </a:accent3>
      <a:accent4>
        <a:srgbClr val="CAD6DD"/>
      </a:accent4>
      <a:accent5>
        <a:srgbClr val="99983D"/>
      </a:accent5>
      <a:accent6>
        <a:srgbClr val="689B99"/>
      </a:accent6>
      <a:hlink>
        <a:srgbClr val="689B99"/>
      </a:hlink>
      <a:folHlink>
        <a:srgbClr val="99983D"/>
      </a:folHlink>
    </a:clrScheme>
    <a:fontScheme name="Basefarm Substitute">
      <a:majorFont>
        <a:latin typeface="Arial"/>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ASEFARM PPT Template final" id="{68C8E57B-1A6D-43DE-B8EB-CBAE32EE3DBE}" vid="{DB84554A-66D9-42CD-9B9E-DEC7BE63C8F5}"/>
    </a:ext>
  </a:extLst>
</a:theme>
</file>

<file path=ppt/theme/theme6.xml><?xml version="1.0" encoding="utf-8"?>
<a:theme xmlns:a="http://schemas.openxmlformats.org/drawingml/2006/main" name="Oransje">
  <a:themeElements>
    <a:clrScheme name="Basefarm">
      <a:dk1>
        <a:sysClr val="windowText" lastClr="000000"/>
      </a:dk1>
      <a:lt1>
        <a:sysClr val="window" lastClr="FFFFFF"/>
      </a:lt1>
      <a:dk2>
        <a:srgbClr val="486596"/>
      </a:dk2>
      <a:lt2>
        <a:srgbClr val="8C6639"/>
      </a:lt2>
      <a:accent1>
        <a:srgbClr val="08314C"/>
      </a:accent1>
      <a:accent2>
        <a:srgbClr val="637182"/>
      </a:accent2>
      <a:accent3>
        <a:srgbClr val="909AA6"/>
      </a:accent3>
      <a:accent4>
        <a:srgbClr val="CAD6DD"/>
      </a:accent4>
      <a:accent5>
        <a:srgbClr val="99983D"/>
      </a:accent5>
      <a:accent6>
        <a:srgbClr val="689B99"/>
      </a:accent6>
      <a:hlink>
        <a:srgbClr val="689B99"/>
      </a:hlink>
      <a:folHlink>
        <a:srgbClr val="99983D"/>
      </a:folHlink>
    </a:clrScheme>
    <a:fontScheme name="Basefarm Substitute">
      <a:majorFont>
        <a:latin typeface="Arial"/>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2F4F6"/>
        </a:solidFill>
        <a:ln>
          <a:noFill/>
        </a:ln>
      </a:spPr>
      <a:bodyPr rtlCol="0" anchor="t"/>
      <a:lstStyle>
        <a:defPPr>
          <a:defRPr sz="1400" dirty="0" err="1" smtClean="0">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accent1"/>
            </a:solidFill>
          </a:defRPr>
        </a:defPPr>
      </a:lstStyle>
    </a:txDef>
  </a:objectDefaults>
  <a:extraClrSchemeLst/>
  <a:extLst>
    <a:ext uri="{05A4C25C-085E-4340-85A3-A5531E510DB2}">
      <thm15:themeFamily xmlns:thm15="http://schemas.microsoft.com/office/thememl/2012/main" name="BASEFARM PPT Template final" id="{68C8E57B-1A6D-43DE-B8EB-CBAE32EE3DBE}" vid="{51C37832-C1BF-44A1-A454-C14DF1A406B4}"/>
    </a:ext>
  </a:extLst>
</a:theme>
</file>

<file path=ppt/theme/theme7.xml><?xml version="1.0" encoding="utf-8"?>
<a:theme xmlns:a="http://schemas.openxmlformats.org/drawingml/2006/main" name="1_Brown">
  <a:themeElements>
    <a:clrScheme name="Basefarm">
      <a:dk1>
        <a:sysClr val="windowText" lastClr="000000"/>
      </a:dk1>
      <a:lt1>
        <a:sysClr val="window" lastClr="FFFFFF"/>
      </a:lt1>
      <a:dk2>
        <a:srgbClr val="486596"/>
      </a:dk2>
      <a:lt2>
        <a:srgbClr val="8C6639"/>
      </a:lt2>
      <a:accent1>
        <a:srgbClr val="08314C"/>
      </a:accent1>
      <a:accent2>
        <a:srgbClr val="637182"/>
      </a:accent2>
      <a:accent3>
        <a:srgbClr val="909AA6"/>
      </a:accent3>
      <a:accent4>
        <a:srgbClr val="CAD6DD"/>
      </a:accent4>
      <a:accent5>
        <a:srgbClr val="99983D"/>
      </a:accent5>
      <a:accent6>
        <a:srgbClr val="689B99"/>
      </a:accent6>
      <a:hlink>
        <a:srgbClr val="689B99"/>
      </a:hlink>
      <a:folHlink>
        <a:srgbClr val="99983D"/>
      </a:folHlink>
    </a:clrScheme>
    <a:fontScheme name="Basefarm Substitute">
      <a:majorFont>
        <a:latin typeface="Arial"/>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ASEFARM PPT Template final" id="{68C8E57B-1A6D-43DE-B8EB-CBAE32EE3DBE}" vid="{DB84554A-66D9-42CD-9B9E-DEC7BE63C8F5}"/>
    </a:ext>
  </a:extLst>
</a:theme>
</file>

<file path=ppt/theme/theme8.xml><?xml version="1.0" encoding="utf-8"?>
<a:theme xmlns:a="http://schemas.openxmlformats.org/drawingml/2006/main" name="7_Cont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9_Cont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BASEFARM_ny</Template>
  <TotalTime>2010</TotalTime>
  <Words>3051</Words>
  <Application>Microsoft Office PowerPoint</Application>
  <PresentationFormat>Widescreen</PresentationFormat>
  <Paragraphs>344</Paragraphs>
  <Slides>33</Slides>
  <Notes>25</Notes>
  <HiddenSlides>0</HiddenSlides>
  <MMClips>0</MMClips>
  <ScaleCrop>false</ScaleCrop>
  <HeadingPairs>
    <vt:vector size="6" baseType="variant">
      <vt:variant>
        <vt:lpstr>Fonts Used</vt:lpstr>
      </vt:variant>
      <vt:variant>
        <vt:i4>6</vt:i4>
      </vt:variant>
      <vt:variant>
        <vt:lpstr>Theme</vt:lpstr>
      </vt:variant>
      <vt:variant>
        <vt:i4>12</vt:i4>
      </vt:variant>
      <vt:variant>
        <vt:lpstr>Slide Titles</vt:lpstr>
      </vt:variant>
      <vt:variant>
        <vt:i4>33</vt:i4>
      </vt:variant>
    </vt:vector>
  </HeadingPairs>
  <TitlesOfParts>
    <vt:vector size="51" baseType="lpstr">
      <vt:lpstr>Arial</vt:lpstr>
      <vt:lpstr>Calibri</vt:lpstr>
      <vt:lpstr>Georgia</vt:lpstr>
      <vt:lpstr>MetaSerifOT-Light</vt:lpstr>
      <vt:lpstr>Overpass</vt:lpstr>
      <vt:lpstr>Proxima Nova</vt:lpstr>
      <vt:lpstr>BASEFARM_ny</vt:lpstr>
      <vt:lpstr>Olive green</vt:lpstr>
      <vt:lpstr>Turquoise</vt:lpstr>
      <vt:lpstr>Marine blue</vt:lpstr>
      <vt:lpstr>Brown</vt:lpstr>
      <vt:lpstr>Oransje</vt:lpstr>
      <vt:lpstr>1_Brown</vt:lpstr>
      <vt:lpstr>7_Content</vt:lpstr>
      <vt:lpstr>9_Content</vt:lpstr>
      <vt:lpstr>10_Content</vt:lpstr>
      <vt:lpstr>11_Content</vt:lpstr>
      <vt:lpstr>OSE-Master</vt:lpstr>
      <vt:lpstr>Hands-on with OpenShift</vt:lpstr>
      <vt:lpstr>Why use OpenShift</vt:lpstr>
      <vt:lpstr>CONTAINER ADOPTION CHALLENGES</vt:lpstr>
      <vt:lpstr>Critical features for both Dev and Ops</vt:lpstr>
      <vt:lpstr>TRADITIONAL DEVELOPMENT PIPELINE</vt:lpstr>
      <vt:lpstr>TIME FOR CHANGE! </vt:lpstr>
      <vt:lpstr>OPENSHIFT DEVELOPMENT PIPELINE</vt:lpstr>
      <vt:lpstr>WhAT IS OpenShift</vt:lpstr>
      <vt:lpstr>PowerPoint Presentation</vt:lpstr>
      <vt:lpstr>A COMPLETE CONTAINER PLATFORM</vt:lpstr>
      <vt:lpstr>10,000 foot overview</vt:lpstr>
      <vt:lpstr>OpenShift runs on your choice of infrastructure</vt:lpstr>
      <vt:lpstr>Nodes are instances of RHEL where apps will run</vt:lpstr>
      <vt:lpstr>Apps and components run in containers</vt:lpstr>
      <vt:lpstr>Pods are the orchestrated unit in OpenShift</vt:lpstr>
      <vt:lpstr>Masters are the Control Plane</vt:lpstr>
      <vt:lpstr>API and Authentication</vt:lpstr>
      <vt:lpstr>Desired and Current State</vt:lpstr>
      <vt:lpstr>Scheduler Pulls From The Registry</vt:lpstr>
      <vt:lpstr>Orchestration and Scheduling</vt:lpstr>
      <vt:lpstr>Placement by Policy</vt:lpstr>
      <vt:lpstr>Services connect application components</vt:lpstr>
      <vt:lpstr>Health and Scaling</vt:lpstr>
      <vt:lpstr>What about unhealthy Pods?</vt:lpstr>
      <vt:lpstr>The Master remediates Pod failures</vt:lpstr>
      <vt:lpstr>What about app data?</vt:lpstr>
      <vt:lpstr>Routing layer for external accessibility</vt:lpstr>
      <vt:lpstr>Access via Web UI, CLI, IDE, API</vt:lpstr>
      <vt:lpstr>How to use OpenShift</vt:lpstr>
      <vt:lpstr>Build Process</vt:lpstr>
      <vt:lpstr>Deployment Process</vt:lpstr>
      <vt:lpstr>”Safely Agile”</vt:lpstr>
      <vt:lpstr>Hands-on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PowerPoint-presentasjon</dc:title>
  <dc:creator>Bent Terp</dc:creator>
  <cp:lastModifiedBy>Bent Terp</cp:lastModifiedBy>
  <cp:revision>96</cp:revision>
  <dcterms:created xsi:type="dcterms:W3CDTF">2017-02-21T12:11:10Z</dcterms:created>
  <dcterms:modified xsi:type="dcterms:W3CDTF">2017-10-13T07:04:32Z</dcterms:modified>
  <cp:contentStatus/>
</cp:coreProperties>
</file>