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F99D-32B5-4D9E-8AA1-5C04BBDD1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0499-6B0C-4458-9B29-326034703E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位于泰国南部的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VGOS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76650"/>
            <a:ext cx="9144000" cy="1581149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                                                                 汇报人：巴桑番多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82164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50098"/>
            <a:ext cx="10515600" cy="19253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、引言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泰国宋卡府的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VGOS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站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、总结</a:t>
            </a:r>
            <a:endParaRPr lang="zh-CN" altLang="en-US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39" y="36512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、引言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3920"/>
            <a:ext cx="10515600" cy="4484303"/>
          </a:xfrm>
        </p:spPr>
        <p:txBody>
          <a:bodyPr/>
          <a:lstStyle/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泰国国家天文研究所（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NARIT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）通过发展国家射电望远镜和相关系统来扩大天文学研究领域。这个目标引发了一个名为“射电天文网络和大地测量发展”（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Radio Astronomy Network and Geodesy for Development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，简称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RANGD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）的项目提议。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RANGD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的第一阶段包括：</a:t>
            </a:r>
            <a:endParaRPr lang="zh-CN" altLang="en-US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米泰国国家射电天文望远镜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(TNRT)</a:t>
            </a:r>
            <a:endParaRPr lang="zh-CN" altLang="en-US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米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VGOS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望远镜（与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SHAO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合作）</a:t>
            </a:r>
            <a:endParaRPr lang="zh-CN" altLang="en-US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两个科学领域的发展将推动研究工作和创新达到更高水平，并为国家和国际合作带来更多利益。清迈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VGOS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望远镜的目标是成为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IVS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话的一部分，致力于确定全球参数。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注释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IVS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：国际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VLBI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大地测量与天体测量服务组织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83" y="34808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、引言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85" y="2288840"/>
            <a:ext cx="6008914" cy="4418653"/>
          </a:xfrm>
        </p:spPr>
        <p:txBody>
          <a:bodyPr/>
          <a:lstStyle/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最近，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NARIT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已经开始在泰国南部建造另一台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VGOS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望远镜。目标是从大约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1300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公里的基线（</a:t>
            </a:r>
            <a:r>
              <a:rPr lang="zh-CN" altLang="en-US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）为国内大地测量和地质研究带来更多好处，而泰国位于欧亚大陆和巽他大陆两个构造板块上。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注释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欧亚大陆：地球上最大的陆块，亚洲大陆和欧洲大陆的合称。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878" y="1590317"/>
            <a:ext cx="5151308" cy="450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50" y="22434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、泰国宋卡府的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VGOS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950" y="1649559"/>
            <a:ext cx="6137066" cy="4984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宋卡府位于泰国南部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7.15</a:t>
            </a:r>
            <a:r>
              <a:rPr lang="zh-CN" altLang="en-US" sz="2000" kern="100" baseline="30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◦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100.61</a:t>
            </a:r>
            <a:r>
              <a:rPr lang="zh-CN" altLang="en-US" sz="2000" kern="100" baseline="30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◦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VGOS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站的地点是在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NARIT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区域宋卡府的天文台。这个位置可以观测到泰国这两个站点，并且通过比较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+41.5°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和−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29°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，在南北半球几乎可以实现相似的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覆盖和观测。基线确定的结果将与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GNSS CORS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网络和国家大地水准面模型相结合，是将国家大地测量网精度提高到毫米级的关键。在图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中，测量并报告了宋卡府的无线电频率情况。这些结果被考虑用于接收系统的设计。</a:t>
            </a:r>
            <a:endParaRPr lang="zh-CN" altLang="en-US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GNSS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：全球导航卫星系统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CORS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：连续运行基准站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016" y="2307828"/>
            <a:ext cx="5721736" cy="318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301" y="32536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、泰国宋卡府的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VGOS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301" y="1650931"/>
            <a:ext cx="4017775" cy="4925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接收机系统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为进行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VGOS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观测，预计接收机在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2-14 GHz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的整个频段上的性能应达到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30K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。宋卡府将配备由</a:t>
            </a:r>
            <a:r>
              <a:rPr lang="en-US" altLang="zh-CN" sz="2000" b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Yebes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天文台设计的宽带接收器。低温杜瓦由四脊喇叭（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QRFH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）组成。接收机使用双级制冷器（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15K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 K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）进行冷却。</a:t>
            </a:r>
            <a:endParaRPr lang="zh-CN" altLang="en-US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0053" y="1865031"/>
            <a:ext cx="7156646" cy="40473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224" y="18338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、总结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334" y="1311965"/>
            <a:ext cx="11058466" cy="528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宋卡府站的规格汇总如表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所。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数字后端（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DBBC3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）和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VLBI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数据记录仪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Mark 6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）已被购买，并已到达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NARIT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，包括</a:t>
            </a:r>
            <a:r>
              <a:rPr lang="en-US" altLang="zh-CN" sz="2000" b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RFoF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模块。该团队现在正专注于将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DBBC3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Mark 6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控件集成到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VLBI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现场系统中。</a:t>
            </a:r>
            <a:endParaRPr lang="zh-CN" altLang="en-US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表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列出了估计的项目时间表。根据计划，部分望远镜在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月交付现场。安装大约需要 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115 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天才能进行第一次移动，然后接收器系统将于 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2024 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 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月安装。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VGOS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宋卡府站预计将于</a:t>
            </a:r>
            <a:r>
              <a:rPr lang="en-US" altLang="zh-CN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lang="zh-CN" altLang="en-US" sz="20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年年中建成。</a:t>
            </a:r>
            <a:endParaRPr lang="zh-CN" altLang="en-US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066" y="2973220"/>
            <a:ext cx="3827985" cy="249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90" y="3211655"/>
            <a:ext cx="3915445" cy="233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批评与指正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k2Y2NjMTA2OGY2YzgxNDNlNTNhZjEzMjRhOTZiNT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WPS 演示</Application>
  <PresentationFormat>宽屏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黑体</vt:lpstr>
      <vt:lpstr>Times New Roman</vt:lpstr>
      <vt:lpstr>Calibri</vt:lpstr>
      <vt:lpstr>等线</vt:lpstr>
      <vt:lpstr>微软雅黑</vt:lpstr>
      <vt:lpstr>Arial Unicode MS</vt:lpstr>
      <vt:lpstr>等线 Light</vt:lpstr>
      <vt:lpstr>Office 主题​​</vt:lpstr>
      <vt:lpstr>位于泰国南部的VGOS站</vt:lpstr>
      <vt:lpstr>目录</vt:lpstr>
      <vt:lpstr>1、引言</vt:lpstr>
      <vt:lpstr>1、引言</vt:lpstr>
      <vt:lpstr>2、泰国宋卡府的VGOS站</vt:lpstr>
      <vt:lpstr>2、泰国宋卡府的VGOS站</vt:lpstr>
      <vt:lpstr>3、总结</vt:lpstr>
      <vt:lpstr>批评与指正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位于泰国南部的VGOS站</dc:title>
  <dc:creator>bf137688@qq.com</dc:creator>
  <cp:lastModifiedBy>大白兔</cp:lastModifiedBy>
  <cp:revision>10</cp:revision>
  <dcterms:created xsi:type="dcterms:W3CDTF">2023-11-17T05:08:00Z</dcterms:created>
  <dcterms:modified xsi:type="dcterms:W3CDTF">2023-11-17T09:51:55Z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F3DE5511F4F744BBB5E1BB5AA24B5C68_12</vt:lpwstr>
  </property>
  <property fmtid="{D5CDD505-2E9C-101B-9397-08002B2CF9AE}" pid="3" name="KSOProductBuildVer">
    <vt:lpwstr>2052-12.1.0.15712</vt:lpwstr>
  </property>
</Properties>
</file>