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0" r:id="rId5"/>
    <p:sldId id="258" r:id="rId6"/>
    <p:sldId id="264" r:id="rId7"/>
    <p:sldId id="259"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E834-47D6-78AD-1EA2-D8795A6FB4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B4A17F-FAD3-C3FE-5A2A-108911FDB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BC8668-6969-1FB0-B28E-3212A6530CC9}"/>
              </a:ext>
            </a:extLst>
          </p:cNvPr>
          <p:cNvSpPr>
            <a:spLocks noGrp="1"/>
          </p:cNvSpPr>
          <p:nvPr>
            <p:ph type="dt" sz="half" idx="10"/>
          </p:nvPr>
        </p:nvSpPr>
        <p:spPr/>
        <p:txBody>
          <a:bodyPr/>
          <a:lstStyle/>
          <a:p>
            <a:fld id="{654D9156-9F84-4F9A-8875-E2E3208A0B8F}" type="datetimeFigureOut">
              <a:rPr lang="en-IN" smtClean="0"/>
              <a:t>03-12-2023</a:t>
            </a:fld>
            <a:endParaRPr lang="en-IN"/>
          </a:p>
        </p:txBody>
      </p:sp>
      <p:sp>
        <p:nvSpPr>
          <p:cNvPr id="5" name="Footer Placeholder 4">
            <a:extLst>
              <a:ext uri="{FF2B5EF4-FFF2-40B4-BE49-F238E27FC236}">
                <a16:creationId xmlns:a16="http://schemas.microsoft.com/office/drawing/2014/main" id="{DBCFD551-4FBC-6261-A799-1771BD2099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873F45-31F7-87AD-285F-2D9D3720B98E}"/>
              </a:ext>
            </a:extLst>
          </p:cNvPr>
          <p:cNvSpPr>
            <a:spLocks noGrp="1"/>
          </p:cNvSpPr>
          <p:nvPr>
            <p:ph type="sldNum" sz="quarter" idx="12"/>
          </p:nvPr>
        </p:nvSpPr>
        <p:spPr/>
        <p:txBody>
          <a:bodyPr/>
          <a:lstStyle/>
          <a:p>
            <a:fld id="{B05F289F-82D4-4C48-9C3E-0D01F64928E6}" type="slidenum">
              <a:rPr lang="en-IN" smtClean="0"/>
              <a:t>‹#›</a:t>
            </a:fld>
            <a:endParaRPr lang="en-IN"/>
          </a:p>
        </p:txBody>
      </p:sp>
    </p:spTree>
    <p:extLst>
      <p:ext uri="{BB962C8B-B14F-4D97-AF65-F5344CB8AC3E}">
        <p14:creationId xmlns:p14="http://schemas.microsoft.com/office/powerpoint/2010/main" val="1791536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8097-B1EE-A4F2-53F7-624570BE1C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A226D2-1D41-6504-9C15-547A69C0F3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EB16B5-C0CE-2AC1-28DA-FE3E751D791E}"/>
              </a:ext>
            </a:extLst>
          </p:cNvPr>
          <p:cNvSpPr>
            <a:spLocks noGrp="1"/>
          </p:cNvSpPr>
          <p:nvPr>
            <p:ph type="dt" sz="half" idx="10"/>
          </p:nvPr>
        </p:nvSpPr>
        <p:spPr/>
        <p:txBody>
          <a:bodyPr/>
          <a:lstStyle/>
          <a:p>
            <a:fld id="{654D9156-9F84-4F9A-8875-E2E3208A0B8F}" type="datetimeFigureOut">
              <a:rPr lang="en-IN" smtClean="0"/>
              <a:t>03-12-2023</a:t>
            </a:fld>
            <a:endParaRPr lang="en-IN"/>
          </a:p>
        </p:txBody>
      </p:sp>
      <p:sp>
        <p:nvSpPr>
          <p:cNvPr id="5" name="Footer Placeholder 4">
            <a:extLst>
              <a:ext uri="{FF2B5EF4-FFF2-40B4-BE49-F238E27FC236}">
                <a16:creationId xmlns:a16="http://schemas.microsoft.com/office/drawing/2014/main" id="{4F231BAC-7C9C-57B3-F3F6-87B1D543C8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61F8B-FEA5-EDDA-272A-27E5C0FDA49A}"/>
              </a:ext>
            </a:extLst>
          </p:cNvPr>
          <p:cNvSpPr>
            <a:spLocks noGrp="1"/>
          </p:cNvSpPr>
          <p:nvPr>
            <p:ph type="sldNum" sz="quarter" idx="12"/>
          </p:nvPr>
        </p:nvSpPr>
        <p:spPr/>
        <p:txBody>
          <a:bodyPr/>
          <a:lstStyle/>
          <a:p>
            <a:fld id="{B05F289F-82D4-4C48-9C3E-0D01F64928E6}" type="slidenum">
              <a:rPr lang="en-IN" smtClean="0"/>
              <a:t>‹#›</a:t>
            </a:fld>
            <a:endParaRPr lang="en-IN"/>
          </a:p>
        </p:txBody>
      </p:sp>
    </p:spTree>
    <p:extLst>
      <p:ext uri="{BB962C8B-B14F-4D97-AF65-F5344CB8AC3E}">
        <p14:creationId xmlns:p14="http://schemas.microsoft.com/office/powerpoint/2010/main" val="53270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D27EAF-7A26-DD51-7FA2-726FE2AA17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7686BD-B180-587D-6491-2654C218BE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9019EE-1CD0-A324-FFDC-E48DE6DD05DD}"/>
              </a:ext>
            </a:extLst>
          </p:cNvPr>
          <p:cNvSpPr>
            <a:spLocks noGrp="1"/>
          </p:cNvSpPr>
          <p:nvPr>
            <p:ph type="dt" sz="half" idx="10"/>
          </p:nvPr>
        </p:nvSpPr>
        <p:spPr/>
        <p:txBody>
          <a:bodyPr/>
          <a:lstStyle/>
          <a:p>
            <a:fld id="{654D9156-9F84-4F9A-8875-E2E3208A0B8F}" type="datetimeFigureOut">
              <a:rPr lang="en-IN" smtClean="0"/>
              <a:t>03-12-2023</a:t>
            </a:fld>
            <a:endParaRPr lang="en-IN"/>
          </a:p>
        </p:txBody>
      </p:sp>
      <p:sp>
        <p:nvSpPr>
          <p:cNvPr id="5" name="Footer Placeholder 4">
            <a:extLst>
              <a:ext uri="{FF2B5EF4-FFF2-40B4-BE49-F238E27FC236}">
                <a16:creationId xmlns:a16="http://schemas.microsoft.com/office/drawing/2014/main" id="{3E66962E-98E9-EC50-3B57-A5B3FDFD2E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82927-30AB-42F7-4753-7705915D9196}"/>
              </a:ext>
            </a:extLst>
          </p:cNvPr>
          <p:cNvSpPr>
            <a:spLocks noGrp="1"/>
          </p:cNvSpPr>
          <p:nvPr>
            <p:ph type="sldNum" sz="quarter" idx="12"/>
          </p:nvPr>
        </p:nvSpPr>
        <p:spPr/>
        <p:txBody>
          <a:bodyPr/>
          <a:lstStyle/>
          <a:p>
            <a:fld id="{B05F289F-82D4-4C48-9C3E-0D01F64928E6}" type="slidenum">
              <a:rPr lang="en-IN" smtClean="0"/>
              <a:t>‹#›</a:t>
            </a:fld>
            <a:endParaRPr lang="en-IN"/>
          </a:p>
        </p:txBody>
      </p:sp>
    </p:spTree>
    <p:extLst>
      <p:ext uri="{BB962C8B-B14F-4D97-AF65-F5344CB8AC3E}">
        <p14:creationId xmlns:p14="http://schemas.microsoft.com/office/powerpoint/2010/main" val="109139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4E4B-59BC-A5FC-E77B-057D78EC22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D9E027-1628-FAA7-45EE-5C0FA4B070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6EC14-0BF2-5CF9-A9EC-A679BDF64965}"/>
              </a:ext>
            </a:extLst>
          </p:cNvPr>
          <p:cNvSpPr>
            <a:spLocks noGrp="1"/>
          </p:cNvSpPr>
          <p:nvPr>
            <p:ph type="dt" sz="half" idx="10"/>
          </p:nvPr>
        </p:nvSpPr>
        <p:spPr/>
        <p:txBody>
          <a:bodyPr/>
          <a:lstStyle/>
          <a:p>
            <a:fld id="{654D9156-9F84-4F9A-8875-E2E3208A0B8F}" type="datetimeFigureOut">
              <a:rPr lang="en-IN" smtClean="0"/>
              <a:t>03-12-2023</a:t>
            </a:fld>
            <a:endParaRPr lang="en-IN"/>
          </a:p>
        </p:txBody>
      </p:sp>
      <p:sp>
        <p:nvSpPr>
          <p:cNvPr id="5" name="Footer Placeholder 4">
            <a:extLst>
              <a:ext uri="{FF2B5EF4-FFF2-40B4-BE49-F238E27FC236}">
                <a16:creationId xmlns:a16="http://schemas.microsoft.com/office/drawing/2014/main" id="{99343F26-8773-B7C0-6901-CF5FF6C45B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BFFD75-FE8A-0372-ADC3-D1D298E598CB}"/>
              </a:ext>
            </a:extLst>
          </p:cNvPr>
          <p:cNvSpPr>
            <a:spLocks noGrp="1"/>
          </p:cNvSpPr>
          <p:nvPr>
            <p:ph type="sldNum" sz="quarter" idx="12"/>
          </p:nvPr>
        </p:nvSpPr>
        <p:spPr/>
        <p:txBody>
          <a:bodyPr/>
          <a:lstStyle/>
          <a:p>
            <a:fld id="{B05F289F-82D4-4C48-9C3E-0D01F64928E6}" type="slidenum">
              <a:rPr lang="en-IN" smtClean="0"/>
              <a:t>‹#›</a:t>
            </a:fld>
            <a:endParaRPr lang="en-IN"/>
          </a:p>
        </p:txBody>
      </p:sp>
    </p:spTree>
    <p:extLst>
      <p:ext uri="{BB962C8B-B14F-4D97-AF65-F5344CB8AC3E}">
        <p14:creationId xmlns:p14="http://schemas.microsoft.com/office/powerpoint/2010/main" val="9998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BCA1-FB2F-D0DA-C0C9-4B323EDBFF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49F440-3E8E-FF22-0C05-228D359CC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466E2B-381A-17AD-3A17-89811FB85E01}"/>
              </a:ext>
            </a:extLst>
          </p:cNvPr>
          <p:cNvSpPr>
            <a:spLocks noGrp="1"/>
          </p:cNvSpPr>
          <p:nvPr>
            <p:ph type="dt" sz="half" idx="10"/>
          </p:nvPr>
        </p:nvSpPr>
        <p:spPr/>
        <p:txBody>
          <a:bodyPr/>
          <a:lstStyle/>
          <a:p>
            <a:fld id="{654D9156-9F84-4F9A-8875-E2E3208A0B8F}" type="datetimeFigureOut">
              <a:rPr lang="en-IN" smtClean="0"/>
              <a:t>03-12-2023</a:t>
            </a:fld>
            <a:endParaRPr lang="en-IN"/>
          </a:p>
        </p:txBody>
      </p:sp>
      <p:sp>
        <p:nvSpPr>
          <p:cNvPr id="5" name="Footer Placeholder 4">
            <a:extLst>
              <a:ext uri="{FF2B5EF4-FFF2-40B4-BE49-F238E27FC236}">
                <a16:creationId xmlns:a16="http://schemas.microsoft.com/office/drawing/2014/main" id="{2AB0690C-B2C9-04A9-0921-FD174ABE8B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858693-00A6-283E-846A-FEA346965C65}"/>
              </a:ext>
            </a:extLst>
          </p:cNvPr>
          <p:cNvSpPr>
            <a:spLocks noGrp="1"/>
          </p:cNvSpPr>
          <p:nvPr>
            <p:ph type="sldNum" sz="quarter" idx="12"/>
          </p:nvPr>
        </p:nvSpPr>
        <p:spPr/>
        <p:txBody>
          <a:bodyPr/>
          <a:lstStyle/>
          <a:p>
            <a:fld id="{B05F289F-82D4-4C48-9C3E-0D01F64928E6}" type="slidenum">
              <a:rPr lang="en-IN" smtClean="0"/>
              <a:t>‹#›</a:t>
            </a:fld>
            <a:endParaRPr lang="en-IN"/>
          </a:p>
        </p:txBody>
      </p:sp>
    </p:spTree>
    <p:extLst>
      <p:ext uri="{BB962C8B-B14F-4D97-AF65-F5344CB8AC3E}">
        <p14:creationId xmlns:p14="http://schemas.microsoft.com/office/powerpoint/2010/main" val="4162816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B652-0CDB-BE9D-3463-3F0DB655FB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FD2DB5-55F6-4FFD-B02B-D94DA1A609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E58F11-28E3-1AB6-93EA-31BA7DE6ED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239B86-ECAA-4EED-B2CA-1876CAEE0CBD}"/>
              </a:ext>
            </a:extLst>
          </p:cNvPr>
          <p:cNvSpPr>
            <a:spLocks noGrp="1"/>
          </p:cNvSpPr>
          <p:nvPr>
            <p:ph type="dt" sz="half" idx="10"/>
          </p:nvPr>
        </p:nvSpPr>
        <p:spPr/>
        <p:txBody>
          <a:bodyPr/>
          <a:lstStyle/>
          <a:p>
            <a:fld id="{654D9156-9F84-4F9A-8875-E2E3208A0B8F}" type="datetimeFigureOut">
              <a:rPr lang="en-IN" smtClean="0"/>
              <a:t>03-12-2023</a:t>
            </a:fld>
            <a:endParaRPr lang="en-IN"/>
          </a:p>
        </p:txBody>
      </p:sp>
      <p:sp>
        <p:nvSpPr>
          <p:cNvPr id="6" name="Footer Placeholder 5">
            <a:extLst>
              <a:ext uri="{FF2B5EF4-FFF2-40B4-BE49-F238E27FC236}">
                <a16:creationId xmlns:a16="http://schemas.microsoft.com/office/drawing/2014/main" id="{2285D8B3-C7BE-E313-E1EB-59D6256404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18AA70-7F0D-866D-A9D6-14E25585CA2C}"/>
              </a:ext>
            </a:extLst>
          </p:cNvPr>
          <p:cNvSpPr>
            <a:spLocks noGrp="1"/>
          </p:cNvSpPr>
          <p:nvPr>
            <p:ph type="sldNum" sz="quarter" idx="12"/>
          </p:nvPr>
        </p:nvSpPr>
        <p:spPr/>
        <p:txBody>
          <a:bodyPr/>
          <a:lstStyle/>
          <a:p>
            <a:fld id="{B05F289F-82D4-4C48-9C3E-0D01F64928E6}" type="slidenum">
              <a:rPr lang="en-IN" smtClean="0"/>
              <a:t>‹#›</a:t>
            </a:fld>
            <a:endParaRPr lang="en-IN"/>
          </a:p>
        </p:txBody>
      </p:sp>
    </p:spTree>
    <p:extLst>
      <p:ext uri="{BB962C8B-B14F-4D97-AF65-F5344CB8AC3E}">
        <p14:creationId xmlns:p14="http://schemas.microsoft.com/office/powerpoint/2010/main" val="333988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D8A9-4262-4392-1D25-B117FC16F0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E56671-F1BD-EF59-F6A4-C4FE15FAD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672E35-D585-4921-0376-85B3EA4BA5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F82937-A870-7911-81E9-AB7F32E96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7CAA86-3F3E-CA00-923C-36709350AE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114023-A92E-A6DD-316A-B9B9A49099BE}"/>
              </a:ext>
            </a:extLst>
          </p:cNvPr>
          <p:cNvSpPr>
            <a:spLocks noGrp="1"/>
          </p:cNvSpPr>
          <p:nvPr>
            <p:ph type="dt" sz="half" idx="10"/>
          </p:nvPr>
        </p:nvSpPr>
        <p:spPr/>
        <p:txBody>
          <a:bodyPr/>
          <a:lstStyle/>
          <a:p>
            <a:fld id="{654D9156-9F84-4F9A-8875-E2E3208A0B8F}" type="datetimeFigureOut">
              <a:rPr lang="en-IN" smtClean="0"/>
              <a:t>03-12-2023</a:t>
            </a:fld>
            <a:endParaRPr lang="en-IN"/>
          </a:p>
        </p:txBody>
      </p:sp>
      <p:sp>
        <p:nvSpPr>
          <p:cNvPr id="8" name="Footer Placeholder 7">
            <a:extLst>
              <a:ext uri="{FF2B5EF4-FFF2-40B4-BE49-F238E27FC236}">
                <a16:creationId xmlns:a16="http://schemas.microsoft.com/office/drawing/2014/main" id="{F173EA50-7A31-10E1-1166-B4014284C4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ECE02B-EA22-5BF8-EF68-36CD6D360B27}"/>
              </a:ext>
            </a:extLst>
          </p:cNvPr>
          <p:cNvSpPr>
            <a:spLocks noGrp="1"/>
          </p:cNvSpPr>
          <p:nvPr>
            <p:ph type="sldNum" sz="quarter" idx="12"/>
          </p:nvPr>
        </p:nvSpPr>
        <p:spPr/>
        <p:txBody>
          <a:bodyPr/>
          <a:lstStyle/>
          <a:p>
            <a:fld id="{B05F289F-82D4-4C48-9C3E-0D01F64928E6}" type="slidenum">
              <a:rPr lang="en-IN" smtClean="0"/>
              <a:t>‹#›</a:t>
            </a:fld>
            <a:endParaRPr lang="en-IN"/>
          </a:p>
        </p:txBody>
      </p:sp>
    </p:spTree>
    <p:extLst>
      <p:ext uri="{BB962C8B-B14F-4D97-AF65-F5344CB8AC3E}">
        <p14:creationId xmlns:p14="http://schemas.microsoft.com/office/powerpoint/2010/main" val="104762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63349-7A15-3004-0EFE-D525712ED7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670A74-8148-EFE7-7730-65FF43188AA5}"/>
              </a:ext>
            </a:extLst>
          </p:cNvPr>
          <p:cNvSpPr>
            <a:spLocks noGrp="1"/>
          </p:cNvSpPr>
          <p:nvPr>
            <p:ph type="dt" sz="half" idx="10"/>
          </p:nvPr>
        </p:nvSpPr>
        <p:spPr/>
        <p:txBody>
          <a:bodyPr/>
          <a:lstStyle/>
          <a:p>
            <a:fld id="{654D9156-9F84-4F9A-8875-E2E3208A0B8F}" type="datetimeFigureOut">
              <a:rPr lang="en-IN" smtClean="0"/>
              <a:t>03-12-2023</a:t>
            </a:fld>
            <a:endParaRPr lang="en-IN"/>
          </a:p>
        </p:txBody>
      </p:sp>
      <p:sp>
        <p:nvSpPr>
          <p:cNvPr id="4" name="Footer Placeholder 3">
            <a:extLst>
              <a:ext uri="{FF2B5EF4-FFF2-40B4-BE49-F238E27FC236}">
                <a16:creationId xmlns:a16="http://schemas.microsoft.com/office/drawing/2014/main" id="{985A0E33-8121-42A2-B7FB-4DCB80050E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9F4331-B4EF-BB5D-4631-C600D732B074}"/>
              </a:ext>
            </a:extLst>
          </p:cNvPr>
          <p:cNvSpPr>
            <a:spLocks noGrp="1"/>
          </p:cNvSpPr>
          <p:nvPr>
            <p:ph type="sldNum" sz="quarter" idx="12"/>
          </p:nvPr>
        </p:nvSpPr>
        <p:spPr/>
        <p:txBody>
          <a:bodyPr/>
          <a:lstStyle/>
          <a:p>
            <a:fld id="{B05F289F-82D4-4C48-9C3E-0D01F64928E6}" type="slidenum">
              <a:rPr lang="en-IN" smtClean="0"/>
              <a:t>‹#›</a:t>
            </a:fld>
            <a:endParaRPr lang="en-IN"/>
          </a:p>
        </p:txBody>
      </p:sp>
    </p:spTree>
    <p:extLst>
      <p:ext uri="{BB962C8B-B14F-4D97-AF65-F5344CB8AC3E}">
        <p14:creationId xmlns:p14="http://schemas.microsoft.com/office/powerpoint/2010/main" val="164480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B10E8A-1AE5-2751-C003-D5C27515E49F}"/>
              </a:ext>
            </a:extLst>
          </p:cNvPr>
          <p:cNvSpPr>
            <a:spLocks noGrp="1"/>
          </p:cNvSpPr>
          <p:nvPr>
            <p:ph type="dt" sz="half" idx="10"/>
          </p:nvPr>
        </p:nvSpPr>
        <p:spPr/>
        <p:txBody>
          <a:bodyPr/>
          <a:lstStyle/>
          <a:p>
            <a:fld id="{654D9156-9F84-4F9A-8875-E2E3208A0B8F}" type="datetimeFigureOut">
              <a:rPr lang="en-IN" smtClean="0"/>
              <a:t>03-12-2023</a:t>
            </a:fld>
            <a:endParaRPr lang="en-IN"/>
          </a:p>
        </p:txBody>
      </p:sp>
      <p:sp>
        <p:nvSpPr>
          <p:cNvPr id="3" name="Footer Placeholder 2">
            <a:extLst>
              <a:ext uri="{FF2B5EF4-FFF2-40B4-BE49-F238E27FC236}">
                <a16:creationId xmlns:a16="http://schemas.microsoft.com/office/drawing/2014/main" id="{5EEE4FAE-4D75-EA87-6B8E-27E1DBD10D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104910-ED2E-321B-6032-C63A78A3701E}"/>
              </a:ext>
            </a:extLst>
          </p:cNvPr>
          <p:cNvSpPr>
            <a:spLocks noGrp="1"/>
          </p:cNvSpPr>
          <p:nvPr>
            <p:ph type="sldNum" sz="quarter" idx="12"/>
          </p:nvPr>
        </p:nvSpPr>
        <p:spPr/>
        <p:txBody>
          <a:bodyPr/>
          <a:lstStyle/>
          <a:p>
            <a:fld id="{B05F289F-82D4-4C48-9C3E-0D01F64928E6}" type="slidenum">
              <a:rPr lang="en-IN" smtClean="0"/>
              <a:t>‹#›</a:t>
            </a:fld>
            <a:endParaRPr lang="en-IN"/>
          </a:p>
        </p:txBody>
      </p:sp>
    </p:spTree>
    <p:extLst>
      <p:ext uri="{BB962C8B-B14F-4D97-AF65-F5344CB8AC3E}">
        <p14:creationId xmlns:p14="http://schemas.microsoft.com/office/powerpoint/2010/main" val="222772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1E95-2E01-A89B-400C-1C05545F3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D2853F-60E9-BBC0-E359-C9EBB6EA07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1D23B8-29E0-092B-78FE-1263BA063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7CD39-A5F1-A64D-93D0-3394928DA0B2}"/>
              </a:ext>
            </a:extLst>
          </p:cNvPr>
          <p:cNvSpPr>
            <a:spLocks noGrp="1"/>
          </p:cNvSpPr>
          <p:nvPr>
            <p:ph type="dt" sz="half" idx="10"/>
          </p:nvPr>
        </p:nvSpPr>
        <p:spPr/>
        <p:txBody>
          <a:bodyPr/>
          <a:lstStyle/>
          <a:p>
            <a:fld id="{654D9156-9F84-4F9A-8875-E2E3208A0B8F}" type="datetimeFigureOut">
              <a:rPr lang="en-IN" smtClean="0"/>
              <a:t>03-12-2023</a:t>
            </a:fld>
            <a:endParaRPr lang="en-IN"/>
          </a:p>
        </p:txBody>
      </p:sp>
      <p:sp>
        <p:nvSpPr>
          <p:cNvPr id="6" name="Footer Placeholder 5">
            <a:extLst>
              <a:ext uri="{FF2B5EF4-FFF2-40B4-BE49-F238E27FC236}">
                <a16:creationId xmlns:a16="http://schemas.microsoft.com/office/drawing/2014/main" id="{CF22B0A9-3A60-55AB-F4E3-186FC58B77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F195B0-9BB9-85FE-8417-8C8F998E3C6C}"/>
              </a:ext>
            </a:extLst>
          </p:cNvPr>
          <p:cNvSpPr>
            <a:spLocks noGrp="1"/>
          </p:cNvSpPr>
          <p:nvPr>
            <p:ph type="sldNum" sz="quarter" idx="12"/>
          </p:nvPr>
        </p:nvSpPr>
        <p:spPr/>
        <p:txBody>
          <a:bodyPr/>
          <a:lstStyle/>
          <a:p>
            <a:fld id="{B05F289F-82D4-4C48-9C3E-0D01F64928E6}" type="slidenum">
              <a:rPr lang="en-IN" smtClean="0"/>
              <a:t>‹#›</a:t>
            </a:fld>
            <a:endParaRPr lang="en-IN"/>
          </a:p>
        </p:txBody>
      </p:sp>
    </p:spTree>
    <p:extLst>
      <p:ext uri="{BB962C8B-B14F-4D97-AF65-F5344CB8AC3E}">
        <p14:creationId xmlns:p14="http://schemas.microsoft.com/office/powerpoint/2010/main" val="210739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C52B-A3EE-B585-2B3D-885615016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D10555-4F81-0D2B-D994-91AFFDC750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775231-8BDB-2584-3F80-A68B2D9CF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F7B5C-A70E-B30E-7E6E-45582F5E1FE2}"/>
              </a:ext>
            </a:extLst>
          </p:cNvPr>
          <p:cNvSpPr>
            <a:spLocks noGrp="1"/>
          </p:cNvSpPr>
          <p:nvPr>
            <p:ph type="dt" sz="half" idx="10"/>
          </p:nvPr>
        </p:nvSpPr>
        <p:spPr/>
        <p:txBody>
          <a:bodyPr/>
          <a:lstStyle/>
          <a:p>
            <a:fld id="{654D9156-9F84-4F9A-8875-E2E3208A0B8F}" type="datetimeFigureOut">
              <a:rPr lang="en-IN" smtClean="0"/>
              <a:t>03-12-2023</a:t>
            </a:fld>
            <a:endParaRPr lang="en-IN"/>
          </a:p>
        </p:txBody>
      </p:sp>
      <p:sp>
        <p:nvSpPr>
          <p:cNvPr id="6" name="Footer Placeholder 5">
            <a:extLst>
              <a:ext uri="{FF2B5EF4-FFF2-40B4-BE49-F238E27FC236}">
                <a16:creationId xmlns:a16="http://schemas.microsoft.com/office/drawing/2014/main" id="{516BF60C-71DD-3C1C-41C3-46EF908BD5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50FBCF-495C-A582-9F6E-A77E35F72458}"/>
              </a:ext>
            </a:extLst>
          </p:cNvPr>
          <p:cNvSpPr>
            <a:spLocks noGrp="1"/>
          </p:cNvSpPr>
          <p:nvPr>
            <p:ph type="sldNum" sz="quarter" idx="12"/>
          </p:nvPr>
        </p:nvSpPr>
        <p:spPr/>
        <p:txBody>
          <a:bodyPr/>
          <a:lstStyle/>
          <a:p>
            <a:fld id="{B05F289F-82D4-4C48-9C3E-0D01F64928E6}" type="slidenum">
              <a:rPr lang="en-IN" smtClean="0"/>
              <a:t>‹#›</a:t>
            </a:fld>
            <a:endParaRPr lang="en-IN"/>
          </a:p>
        </p:txBody>
      </p:sp>
    </p:spTree>
    <p:extLst>
      <p:ext uri="{BB962C8B-B14F-4D97-AF65-F5344CB8AC3E}">
        <p14:creationId xmlns:p14="http://schemas.microsoft.com/office/powerpoint/2010/main" val="196115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989F61-3A1E-81F6-3287-3684779A4C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2C1223-1522-7BC3-7843-ECE21BE2B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8C017C-D0AC-CE42-2F57-BDB5C5995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D9156-9F84-4F9A-8875-E2E3208A0B8F}" type="datetimeFigureOut">
              <a:rPr lang="en-IN" smtClean="0"/>
              <a:t>03-12-2023</a:t>
            </a:fld>
            <a:endParaRPr lang="en-IN"/>
          </a:p>
        </p:txBody>
      </p:sp>
      <p:sp>
        <p:nvSpPr>
          <p:cNvPr id="5" name="Footer Placeholder 4">
            <a:extLst>
              <a:ext uri="{FF2B5EF4-FFF2-40B4-BE49-F238E27FC236}">
                <a16:creationId xmlns:a16="http://schemas.microsoft.com/office/drawing/2014/main" id="{5D0181B9-6485-0BC0-34D0-075330247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EDA390-5F40-0565-8AED-605B6FE340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F289F-82D4-4C48-9C3E-0D01F64928E6}" type="slidenum">
              <a:rPr lang="en-IN" smtClean="0"/>
              <a:t>‹#›</a:t>
            </a:fld>
            <a:endParaRPr lang="en-IN"/>
          </a:p>
        </p:txBody>
      </p:sp>
    </p:spTree>
    <p:extLst>
      <p:ext uri="{BB962C8B-B14F-4D97-AF65-F5344CB8AC3E}">
        <p14:creationId xmlns:p14="http://schemas.microsoft.com/office/powerpoint/2010/main" val="499976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38B2-F099-485E-A837-8C6D4C8FC6B0}"/>
              </a:ext>
            </a:extLst>
          </p:cNvPr>
          <p:cNvSpPr>
            <a:spLocks noGrp="1"/>
          </p:cNvSpPr>
          <p:nvPr>
            <p:ph type="title"/>
          </p:nvPr>
        </p:nvSpPr>
        <p:spPr/>
        <p:txBody>
          <a:bodyPr/>
          <a:lstStyle/>
          <a:p>
            <a:r>
              <a:rPr lang="en-US" dirty="0"/>
              <a:t>Neural Network Model</a:t>
            </a:r>
            <a:endParaRPr lang="en-IN" dirty="0"/>
          </a:p>
        </p:txBody>
      </p:sp>
      <p:sp>
        <p:nvSpPr>
          <p:cNvPr id="3" name="Content Placeholder 2">
            <a:extLst>
              <a:ext uri="{FF2B5EF4-FFF2-40B4-BE49-F238E27FC236}">
                <a16:creationId xmlns:a16="http://schemas.microsoft.com/office/drawing/2014/main" id="{1147B4BE-3F2B-5F77-4A93-D1A091F3EC04}"/>
              </a:ext>
            </a:extLst>
          </p:cNvPr>
          <p:cNvSpPr>
            <a:spLocks noGrp="1"/>
          </p:cNvSpPr>
          <p:nvPr>
            <p:ph idx="1"/>
          </p:nvPr>
        </p:nvSpPr>
        <p:spPr/>
        <p:txBody>
          <a:bodyPr/>
          <a:lstStyle/>
          <a:p>
            <a:r>
              <a:rPr lang="en-US" dirty="0"/>
              <a:t>A neural network is a computational model inspired by the way biological neural networks in the human brain work. It's a key component of machine learning and artificial intelligence</a:t>
            </a:r>
          </a:p>
          <a:p>
            <a:r>
              <a:rPr lang="en-US" dirty="0">
                <a:effectLst/>
                <a:ea typeface="Calibri" panose="020F0502020204030204" pitchFamily="34" charset="0"/>
                <a:cs typeface="Times New Roman" panose="02020603050405020304" pitchFamily="18" charset="0"/>
              </a:rPr>
              <a:t>The output of the Neural Network training process reveals the model's performance across 50 epochs. The loss, representing the Mean Squared Error (MSE), is displayed for both the training and validation datasets. In the initial epochs, the training and validation losses are extremely high, reaching into the tens of trillions. This suggests that the model struggles to capture the underlying patterns in the data effectively.</a:t>
            </a:r>
            <a:endParaRPr lang="en-IN"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9436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785D-ABA5-B32F-C619-EDA8B38B28B7}"/>
              </a:ext>
            </a:extLst>
          </p:cNvPr>
          <p:cNvSpPr>
            <a:spLocks noGrp="1"/>
          </p:cNvSpPr>
          <p:nvPr>
            <p:ph type="title"/>
          </p:nvPr>
        </p:nvSpPr>
        <p:spPr/>
        <p:txBody>
          <a:bodyPr/>
          <a:lstStyle/>
          <a:p>
            <a:r>
              <a:rPr lang="en-US" dirty="0"/>
              <a:t>Code</a:t>
            </a:r>
            <a:endParaRPr lang="en-IN" dirty="0"/>
          </a:p>
        </p:txBody>
      </p:sp>
      <p:pic>
        <p:nvPicPr>
          <p:cNvPr id="5" name="Content Placeholder 4">
            <a:extLst>
              <a:ext uri="{FF2B5EF4-FFF2-40B4-BE49-F238E27FC236}">
                <a16:creationId xmlns:a16="http://schemas.microsoft.com/office/drawing/2014/main" id="{6FED9777-0649-25D5-E832-04B0F330C969}"/>
              </a:ext>
            </a:extLst>
          </p:cNvPr>
          <p:cNvPicPr>
            <a:picLocks noGrp="1" noChangeAspect="1"/>
          </p:cNvPicPr>
          <p:nvPr>
            <p:ph idx="1"/>
          </p:nvPr>
        </p:nvPicPr>
        <p:blipFill>
          <a:blip r:embed="rId2"/>
          <a:stretch>
            <a:fillRect/>
          </a:stretch>
        </p:blipFill>
        <p:spPr>
          <a:xfrm>
            <a:off x="1398495" y="1219200"/>
            <a:ext cx="9000564" cy="4957763"/>
          </a:xfrm>
        </p:spPr>
      </p:pic>
    </p:spTree>
    <p:extLst>
      <p:ext uri="{BB962C8B-B14F-4D97-AF65-F5344CB8AC3E}">
        <p14:creationId xmlns:p14="http://schemas.microsoft.com/office/powerpoint/2010/main" val="96161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A015-96C0-B5CD-A649-FE8E46DB3304}"/>
              </a:ext>
            </a:extLst>
          </p:cNvPr>
          <p:cNvSpPr>
            <a:spLocks noGrp="1"/>
          </p:cNvSpPr>
          <p:nvPr>
            <p:ph type="title"/>
          </p:nvPr>
        </p:nvSpPr>
        <p:spPr>
          <a:xfrm>
            <a:off x="405178" y="153192"/>
            <a:ext cx="5876365" cy="777879"/>
          </a:xfrm>
        </p:spPr>
        <p:txBody>
          <a:bodyPr/>
          <a:lstStyle/>
          <a:p>
            <a:r>
              <a:rPr lang="en-US" dirty="0"/>
              <a:t>Output</a:t>
            </a:r>
            <a:endParaRPr lang="en-IN" dirty="0"/>
          </a:p>
        </p:txBody>
      </p:sp>
      <p:pic>
        <p:nvPicPr>
          <p:cNvPr id="8" name="Content Placeholder 7">
            <a:extLst>
              <a:ext uri="{FF2B5EF4-FFF2-40B4-BE49-F238E27FC236}">
                <a16:creationId xmlns:a16="http://schemas.microsoft.com/office/drawing/2014/main" id="{2AB87BA9-7852-C509-8F97-E1A72050EA0A}"/>
              </a:ext>
            </a:extLst>
          </p:cNvPr>
          <p:cNvPicPr>
            <a:picLocks noGrp="1" noChangeAspect="1"/>
          </p:cNvPicPr>
          <p:nvPr>
            <p:ph idx="1"/>
          </p:nvPr>
        </p:nvPicPr>
        <p:blipFill>
          <a:blip r:embed="rId2"/>
          <a:stretch>
            <a:fillRect/>
          </a:stretch>
        </p:blipFill>
        <p:spPr>
          <a:xfrm>
            <a:off x="0" y="931071"/>
            <a:ext cx="6342764" cy="5773737"/>
          </a:xfrm>
        </p:spPr>
      </p:pic>
      <p:pic>
        <p:nvPicPr>
          <p:cNvPr id="10" name="Picture 9">
            <a:extLst>
              <a:ext uri="{FF2B5EF4-FFF2-40B4-BE49-F238E27FC236}">
                <a16:creationId xmlns:a16="http://schemas.microsoft.com/office/drawing/2014/main" id="{29D63911-5559-69BC-2A49-C54A37C7255D}"/>
              </a:ext>
            </a:extLst>
          </p:cNvPr>
          <p:cNvPicPr>
            <a:picLocks noChangeAspect="1"/>
          </p:cNvPicPr>
          <p:nvPr/>
        </p:nvPicPr>
        <p:blipFill>
          <a:blip r:embed="rId3"/>
          <a:stretch>
            <a:fillRect/>
          </a:stretch>
        </p:blipFill>
        <p:spPr>
          <a:xfrm>
            <a:off x="5849236" y="1119004"/>
            <a:ext cx="6342764" cy="5585804"/>
          </a:xfrm>
          <a:prstGeom prst="rect">
            <a:avLst/>
          </a:prstGeom>
        </p:spPr>
      </p:pic>
    </p:spTree>
    <p:extLst>
      <p:ext uri="{BB962C8B-B14F-4D97-AF65-F5344CB8AC3E}">
        <p14:creationId xmlns:p14="http://schemas.microsoft.com/office/powerpoint/2010/main" val="1478051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1E9D512-8CED-5B77-4462-3399864FDD9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57180"/>
            <a:ext cx="6096000" cy="4700938"/>
          </a:xfrm>
          <a:prstGeom prst="rect">
            <a:avLst/>
          </a:prstGeom>
          <a:noFill/>
        </p:spPr>
      </p:pic>
      <p:pic>
        <p:nvPicPr>
          <p:cNvPr id="5" name="Picture 4" descr="C:\Users\HP\AppData\Local\Microsoft\Windows\INetCache\Content.MSO\B13174EB.tmp">
            <a:extLst>
              <a:ext uri="{FF2B5EF4-FFF2-40B4-BE49-F238E27FC236}">
                <a16:creationId xmlns:a16="http://schemas.microsoft.com/office/drawing/2014/main" id="{77B96F45-2587-A79A-E2D5-C603B91E75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857180"/>
            <a:ext cx="5943600" cy="4494749"/>
          </a:xfrm>
          <a:prstGeom prst="rect">
            <a:avLst/>
          </a:prstGeom>
          <a:noFill/>
          <a:ln>
            <a:noFill/>
          </a:ln>
        </p:spPr>
      </p:pic>
    </p:spTree>
    <p:extLst>
      <p:ext uri="{BB962C8B-B14F-4D97-AF65-F5344CB8AC3E}">
        <p14:creationId xmlns:p14="http://schemas.microsoft.com/office/powerpoint/2010/main" val="51281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D618-01E4-8859-211E-E2C9A2969E5A}"/>
              </a:ext>
            </a:extLst>
          </p:cNvPr>
          <p:cNvSpPr>
            <a:spLocks noGrp="1"/>
          </p:cNvSpPr>
          <p:nvPr>
            <p:ph type="title"/>
          </p:nvPr>
        </p:nvSpPr>
        <p:spPr/>
        <p:txBody>
          <a:bodyPr/>
          <a:lstStyle/>
          <a:p>
            <a:r>
              <a:rPr lang="en-US" dirty="0"/>
              <a:t>Decision Tree model</a:t>
            </a:r>
            <a:endParaRPr lang="en-IN" dirty="0"/>
          </a:p>
        </p:txBody>
      </p:sp>
      <p:sp>
        <p:nvSpPr>
          <p:cNvPr id="3" name="Content Placeholder 2">
            <a:extLst>
              <a:ext uri="{FF2B5EF4-FFF2-40B4-BE49-F238E27FC236}">
                <a16:creationId xmlns:a16="http://schemas.microsoft.com/office/drawing/2014/main" id="{1A84D147-5BF4-AFC1-0052-D8575CC2D022}"/>
              </a:ext>
            </a:extLst>
          </p:cNvPr>
          <p:cNvSpPr>
            <a:spLocks noGrp="1"/>
          </p:cNvSpPr>
          <p:nvPr>
            <p:ph idx="1"/>
          </p:nvPr>
        </p:nvSpPr>
        <p:spPr/>
        <p:txBody>
          <a:bodyPr>
            <a:normAutofit/>
          </a:bodyPr>
          <a:lstStyle/>
          <a:p>
            <a:r>
              <a:rPr lang="en-US" dirty="0">
                <a:effectLst/>
                <a:latin typeface="Times New Roman" panose="02020603050405020304" pitchFamily="18" charset="0"/>
                <a:ea typeface="Calibri" panose="020F0502020204030204" pitchFamily="34" charset="0"/>
              </a:rPr>
              <a:t>The Decision Tree model, characterized by its intricate branching structure, resulted in a Mean Squared Error (MSE) of approximately 11.42 billion. This suggests a complex and detailed capturing of the relationships within the dataset, potentially to the point of overfitting. In the context of the broader insights gained from the initial analysis, the Decision Tree's complexity aligns with the identification of key variables influencing market trends and the quantification of investor sentiment's impact on market dynamics. However, the relatively high MSE signals a need for refinement to enhance the model's accuracy. This parallels the broader exploration goals, where refining predictive models is identified as a key area for improvement.</a:t>
            </a:r>
            <a:endParaRPr lang="en-IN" dirty="0"/>
          </a:p>
        </p:txBody>
      </p:sp>
    </p:spTree>
    <p:extLst>
      <p:ext uri="{BB962C8B-B14F-4D97-AF65-F5344CB8AC3E}">
        <p14:creationId xmlns:p14="http://schemas.microsoft.com/office/powerpoint/2010/main" val="297264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8E98-C9A8-0BC3-9F08-30B226A5C0B6}"/>
              </a:ext>
            </a:extLst>
          </p:cNvPr>
          <p:cNvSpPr>
            <a:spLocks noGrp="1"/>
          </p:cNvSpPr>
          <p:nvPr>
            <p:ph type="title"/>
          </p:nvPr>
        </p:nvSpPr>
        <p:spPr/>
        <p:txBody>
          <a:bodyPr/>
          <a:lstStyle/>
          <a:p>
            <a:r>
              <a:rPr lang="en-US" dirty="0"/>
              <a:t>Code</a:t>
            </a:r>
            <a:endParaRPr lang="en-IN" dirty="0"/>
          </a:p>
        </p:txBody>
      </p:sp>
      <p:pic>
        <p:nvPicPr>
          <p:cNvPr id="5" name="Content Placeholder 4">
            <a:extLst>
              <a:ext uri="{FF2B5EF4-FFF2-40B4-BE49-F238E27FC236}">
                <a16:creationId xmlns:a16="http://schemas.microsoft.com/office/drawing/2014/main" id="{74E3A931-FCB2-73F9-61F9-C2F2E1E142D4}"/>
              </a:ext>
            </a:extLst>
          </p:cNvPr>
          <p:cNvPicPr>
            <a:picLocks noGrp="1" noChangeAspect="1"/>
          </p:cNvPicPr>
          <p:nvPr>
            <p:ph idx="1"/>
          </p:nvPr>
        </p:nvPicPr>
        <p:blipFill>
          <a:blip r:embed="rId2"/>
          <a:stretch>
            <a:fillRect/>
          </a:stretch>
        </p:blipFill>
        <p:spPr>
          <a:xfrm>
            <a:off x="654424" y="1308846"/>
            <a:ext cx="11277600" cy="5318499"/>
          </a:xfrm>
        </p:spPr>
      </p:pic>
    </p:spTree>
    <p:extLst>
      <p:ext uri="{BB962C8B-B14F-4D97-AF65-F5344CB8AC3E}">
        <p14:creationId xmlns:p14="http://schemas.microsoft.com/office/powerpoint/2010/main" val="160667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5DB9-A03A-7A67-EB21-6E87C76E3AEC}"/>
              </a:ext>
            </a:extLst>
          </p:cNvPr>
          <p:cNvSpPr>
            <a:spLocks noGrp="1"/>
          </p:cNvSpPr>
          <p:nvPr>
            <p:ph type="title"/>
          </p:nvPr>
        </p:nvSpPr>
        <p:spPr/>
        <p:txBody>
          <a:bodyPr/>
          <a:lstStyle/>
          <a:p>
            <a:r>
              <a:rPr lang="en-US" dirty="0"/>
              <a:t>Decision Tree for AUM Prediction</a:t>
            </a:r>
            <a:endParaRPr lang="en-IN" dirty="0"/>
          </a:p>
        </p:txBody>
      </p:sp>
      <p:pic>
        <p:nvPicPr>
          <p:cNvPr id="4" name="Content Placeholder 3">
            <a:extLst>
              <a:ext uri="{FF2B5EF4-FFF2-40B4-BE49-F238E27FC236}">
                <a16:creationId xmlns:a16="http://schemas.microsoft.com/office/drawing/2014/main" id="{0DD39BDB-49D9-4803-9AF1-010094A639A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8955" y="1825625"/>
            <a:ext cx="6334090" cy="4351338"/>
          </a:xfrm>
          <a:prstGeom prst="rect">
            <a:avLst/>
          </a:prstGeom>
          <a:noFill/>
        </p:spPr>
      </p:pic>
    </p:spTree>
    <p:extLst>
      <p:ext uri="{BB962C8B-B14F-4D97-AF65-F5344CB8AC3E}">
        <p14:creationId xmlns:p14="http://schemas.microsoft.com/office/powerpoint/2010/main" val="108723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D6AC-C799-E20A-37A5-5D7651B10951}"/>
              </a:ext>
            </a:extLst>
          </p:cNvPr>
          <p:cNvSpPr>
            <a:spLocks noGrp="1"/>
          </p:cNvSpPr>
          <p:nvPr>
            <p:ph type="title"/>
          </p:nvPr>
        </p:nvSpPr>
        <p:spPr/>
        <p:txBody>
          <a:bodyPr/>
          <a:lstStyle/>
          <a:p>
            <a:r>
              <a:rPr lang="en-US" dirty="0"/>
              <a:t>Sentiment Analysis</a:t>
            </a:r>
            <a:endParaRPr lang="en-IN" dirty="0"/>
          </a:p>
        </p:txBody>
      </p:sp>
      <p:sp>
        <p:nvSpPr>
          <p:cNvPr id="3" name="Content Placeholder 2">
            <a:extLst>
              <a:ext uri="{FF2B5EF4-FFF2-40B4-BE49-F238E27FC236}">
                <a16:creationId xmlns:a16="http://schemas.microsoft.com/office/drawing/2014/main" id="{25D41A40-7A9F-9046-89EE-4FDA688A5265}"/>
              </a:ext>
            </a:extLst>
          </p:cNvPr>
          <p:cNvSpPr>
            <a:spLocks noGrp="1"/>
          </p:cNvSpPr>
          <p:nvPr>
            <p:ph idx="1"/>
          </p:nvPr>
        </p:nvSpPr>
        <p:spPr>
          <a:xfrm>
            <a:off x="838200" y="1825624"/>
            <a:ext cx="10515600" cy="4951693"/>
          </a:xfrm>
        </p:spPr>
        <p:txBody>
          <a:bodyPr>
            <a:normAutofit/>
          </a:bodyPr>
          <a:lstStyle/>
          <a:p>
            <a:r>
              <a:rPr lang="en-IN" sz="2400" dirty="0">
                <a:effectLst/>
                <a:ea typeface="Calibri" panose="020F0502020204030204" pitchFamily="34" charset="0"/>
              </a:rPr>
              <a:t>Sentiment analysis, also known as opinion mining</a:t>
            </a:r>
            <a:r>
              <a:rPr lang="en-IN" sz="2400" dirty="0">
                <a:effectLst/>
              </a:rPr>
              <a:t>. It involves determining the emotional tone or subjective information expressed</a:t>
            </a:r>
          </a:p>
          <a:p>
            <a:r>
              <a:rPr lang="en-IN" sz="2400" dirty="0">
                <a:effectLst/>
                <a:ea typeface="Calibri" panose="020F0502020204030204" pitchFamily="34" charset="0"/>
              </a:rPr>
              <a:t>An integral aspect of our research involves the nuanced task of decoding the emotional undercurrents within financial news</a:t>
            </a:r>
            <a:endParaRPr lang="en-IN" sz="2400" dirty="0">
              <a:ea typeface="Calibri" panose="020F0502020204030204" pitchFamily="34" charset="0"/>
            </a:endParaRPr>
          </a:p>
          <a:p>
            <a:r>
              <a:rPr lang="en-IN" sz="2400" dirty="0">
                <a:effectLst/>
                <a:ea typeface="Calibri" panose="020F0502020204030204" pitchFamily="34" charset="0"/>
              </a:rPr>
              <a:t>The goal is to unveil the emotional nuances embedded in news articles, providing valuable insights into how these sentiments influence investor behaviour and, reciprocally, how market trends impact sentiment.</a:t>
            </a:r>
          </a:p>
          <a:p>
            <a:r>
              <a:rPr lang="en-IN" sz="2400" dirty="0">
                <a:effectLst/>
                <a:ea typeface="Calibri" panose="020F0502020204030204" pitchFamily="34" charset="0"/>
                <a:cs typeface="Times New Roman" panose="02020603050405020304" pitchFamily="18" charset="0"/>
              </a:rPr>
              <a:t>sentiment analysis adds a layer of emotional intelligence to our research. By decoding the subtle emotional cues within financial news, they enhance our ability to comprehend the intricate relationship between sentiment and market dynamics, ultimately empowering investors with a deeper understanding of the forces shaping the financial landscape.</a:t>
            </a:r>
          </a:p>
          <a:p>
            <a:endParaRPr lang="en-IN" sz="2400" dirty="0"/>
          </a:p>
        </p:txBody>
      </p:sp>
    </p:spTree>
    <p:extLst>
      <p:ext uri="{BB962C8B-B14F-4D97-AF65-F5344CB8AC3E}">
        <p14:creationId xmlns:p14="http://schemas.microsoft.com/office/powerpoint/2010/main" val="51691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364</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Neural Network Model</vt:lpstr>
      <vt:lpstr>Code</vt:lpstr>
      <vt:lpstr>Output</vt:lpstr>
      <vt:lpstr>PowerPoint Presentation</vt:lpstr>
      <vt:lpstr>Decision Tree model</vt:lpstr>
      <vt:lpstr>Code</vt:lpstr>
      <vt:lpstr>Decision Tree for AUM Prediction</vt:lpstr>
      <vt:lpstr>Sentiment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Trends and Investor Behaviour</dc:title>
  <dc:creator>lelihas k</dc:creator>
  <cp:lastModifiedBy>lelihas k</cp:lastModifiedBy>
  <cp:revision>3</cp:revision>
  <dcterms:created xsi:type="dcterms:W3CDTF">2023-12-03T19:21:52Z</dcterms:created>
  <dcterms:modified xsi:type="dcterms:W3CDTF">2023-12-03T22:10:50Z</dcterms:modified>
</cp:coreProperties>
</file>