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" name="Shape 110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168625" y="697225"/>
            <a:ext cx="4673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701025" y="4415775"/>
            <a:ext cx="5608299" cy="418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68625" y="697225"/>
            <a:ext cx="4673825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2" y="273051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57202" y="1435104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30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430" lvl="1" marL="45693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160" lvl="2" marL="91386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889" lvl="3" marL="137079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620" lvl="4" marL="182772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350" lvl="5" marL="228465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079" lvl="6" marL="274158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809" lvl="7" marL="319851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540" lvl="8" marL="365544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30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8913" lvl="0" marL="3413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7162" lvl="1" marL="74136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2712" lvl="2" marL="11414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5412" lvl="3" marL="15986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5413" lvl="4" marL="2055813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8215" lvl="5" marL="251311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37945" lvl="6" marL="297004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37674" lvl="7" marL="342697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37405" lvl="8" marL="3883905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648200" y="1600201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35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1762" lvl="1" marL="74136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0012" lvl="2" marL="11414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2712" lvl="3" marL="15986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2713" lvl="4" marL="2055813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5515" lvl="5" marL="251311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5245" lvl="6" marL="297004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974" lvl="7" marL="342697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4705" lvl="8" marL="3883905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430" lvl="5" marL="45693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160" lvl="6" marL="91386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889" lvl="7" marL="137079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620" lvl="8" marL="182772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8113" lvl="0" marL="341313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6362" lvl="1" marL="74136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612" lvl="2" marL="114141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0012" lvl="3" marL="15986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0013" lvl="4" marL="205581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2815" lvl="5" marL="251311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2545" lvl="6" marL="297004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2274" lvl="7" marL="342697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2005" lvl="8" marL="3883905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587" lvl="1" marL="4556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587" lvl="2" marL="912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587" lvl="3" marL="137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588" lvl="4" marL="182721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588" lvl="5" marL="2284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588" lvl="6" marL="31988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587" lvl="7" marL="45704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587" lvl="8" marL="63992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 flipH="1" rot="10800000">
            <a:off x="0" y="6857999"/>
            <a:ext cx="9144000" cy="46036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Shape 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71436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57200" y="2438400"/>
            <a:ext cx="8229600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Brian Fabello (Product Owner)</a:t>
            </a:r>
          </a:p>
          <a:p>
            <a:pPr indent="0" lvl="0" marL="0" rtl="0" algn="ctr">
              <a:spcBef>
                <a:spcPts val="4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Nathan Wakefield (Scrum Master)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Tommy Tran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Jerry Liu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Justin Lau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Alhomaidi Alotaibi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type="title"/>
          </p:nvPr>
        </p:nvSpPr>
        <p:spPr>
          <a:xfrm>
            <a:off x="457200" y="1046162"/>
            <a:ext cx="8229600" cy="1260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July 5th, 2017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Technologies </a:t>
            </a:r>
          </a:p>
        </p:txBody>
      </p:sp>
      <p:sp>
        <p:nvSpPr>
          <p:cNvPr id="168" name="Shape 168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Web Development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HTML, JavaScript, CSS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3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Technology 4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Notepad++, Sublime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Shape 170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52400" y="149225"/>
            <a:ext cx="6686549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2209800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</a:p>
          <a:p>
            <a:pPr indent="-3286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Create an online marketplace where users can buy/sell EDM event tickets in one easy to use simplified web-based interface.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152400" y="149225"/>
            <a:ext cx="668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2112900"/>
            <a:ext cx="8229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High level goals (from highest priority to lowest)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Ability to let users create an account (verify by email)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 to let sellers post their tickets for sale (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quantity, location, price, ticket type)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Ability to let buyers search for tickets with a search bar, by event name, event date, or price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“trusted” feature where users can vouch for a seller to help other buyers feel more comfortable when purchasing tickets (can also help prevent scammers)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reviews where buyers can write reviews about how their transaction went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152400" y="149225"/>
            <a:ext cx="66864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4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</a:t>
            </a:r>
          </a:p>
        </p:txBody>
      </p:sp>
      <p:sp>
        <p:nvSpPr>
          <p:cNvPr id="115" name="Shape 115"/>
          <p:cNvSpPr txBox="1"/>
          <p:nvPr>
            <p:ph type="title"/>
          </p:nvPr>
        </p:nvSpPr>
        <p:spPr>
          <a:xfrm>
            <a:off x="4572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2049950"/>
            <a:ext cx="82296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800"/>
              </a:spcBef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High level goals (continued)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 feature to let buyers/sellers communicate where/when to meetup to sell tickets</a:t>
            </a:r>
          </a:p>
          <a:p>
            <a:pPr lvl="0" rtl="0">
              <a:spcBef>
                <a:spcPts val="0"/>
              </a:spcBef>
              <a:buClr>
                <a:srgbClr val="333333"/>
              </a:buClr>
              <a:buSzPct val="100000"/>
              <a:buFont typeface="Times New Roman"/>
            </a:pP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follow system where users can follow a show they want to attend and will be notified when someone posts a new listing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152400" y="149225"/>
            <a:ext cx="6686549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1 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developer, I need a database to keep track of posts and accounts.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seller, I want a place to post EDM event tickets for sale (quantity, location, price, option to set firm price or have OBO option, ticket type)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buyer, I want a place to look for EDM tickets that people have for sale by event name, price, or search bar. 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32" name="Shape 132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buyer or seller, I want to create user accounts to let users save their data and build a community.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buyer, I want a “trust” system so I can choose who I trust buying from.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buyer, I want a review feature to recommend a seller or warn other buyers.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User Stories</a:t>
            </a:r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buyer or seller, I want a chat feature to talk to discuss tickets with a buyer or seller.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buyer, I want notifications so I can know when a ticket I want is for sale.</a:t>
            </a: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a buyer, I want to like and comment on posts that I am interested in.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800" cy="8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52400" y="149225"/>
            <a:ext cx="66864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1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</a:t>
            </a:r>
            <a:r>
              <a:rPr b="1" lang="en-US" sz="3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Backlog</a:t>
            </a:r>
          </a:p>
        </p:txBody>
      </p:sp>
      <p:sp>
        <p:nvSpPr>
          <p:cNvPr id="150" name="Shape 150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2133600"/>
            <a:ext cx="82296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-US" sz="3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Backlog</a:t>
            </a:r>
          </a:p>
          <a:p>
            <a:pPr lvl="0" rtl="0"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analytics view to show the trend of ticket prices from initial sale date to start of the event.</a:t>
            </a:r>
          </a:p>
          <a:p>
            <a:pPr lvl="0" rtl="0">
              <a:spcBef>
                <a:spcPts val="0"/>
              </a:spcBef>
              <a:buSzPct val="100000"/>
              <a:buFont typeface="Times New Roman"/>
            </a:pP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friend feature so users can better connect with each other.</a:t>
            </a:r>
          </a:p>
          <a:p>
            <a:pPr lvl="0" rtl="0">
              <a:spcBef>
                <a:spcPts val="0"/>
              </a:spcBef>
              <a:buClr>
                <a:srgbClr val="333333"/>
              </a:buClr>
              <a:buSzPct val="100000"/>
              <a:buFont typeface="Times New Roman"/>
            </a:pP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ticket feed, where other users can see when people post a listing and can like/comment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2" lvl="0" marL="341312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76200"/>
            <a:ext cx="2209799" cy="89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152400" y="149225"/>
            <a:ext cx="676275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ct val="25000"/>
              <a:buFont typeface="Times New Roman"/>
              <a:buNone/>
            </a:pPr>
            <a:r>
              <a:rPr b="0" i="0" lang="en-US" sz="3200" u="none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Release Plan – Challenges/Risks </a:t>
            </a:r>
          </a:p>
        </p:txBody>
      </p:sp>
      <p:sp>
        <p:nvSpPr>
          <p:cNvPr id="159" name="Shape 159"/>
          <p:cNvSpPr txBox="1"/>
          <p:nvPr>
            <p:ph type="title"/>
          </p:nvPr>
        </p:nvSpPr>
        <p:spPr>
          <a:xfrm>
            <a:off x="533400" y="88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raveBay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2133600"/>
            <a:ext cx="8229600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1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Learning new language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2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User databases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Challenge/Risk 3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Pipelining / Multithreading</a:t>
            </a: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313" lvl="0" marL="341313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0" y="6248400"/>
            <a:ext cx="9144000" cy="609599"/>
          </a:xfrm>
          <a:prstGeom prst="rect">
            <a:avLst/>
          </a:prstGeom>
          <a:gradFill>
            <a:gsLst>
              <a:gs pos="0">
                <a:srgbClr val="1F447F"/>
              </a:gs>
              <a:gs pos="50000">
                <a:srgbClr val="C2D1ED"/>
              </a:gs>
              <a:gs pos="100000">
                <a:srgbClr val="E1E8F5"/>
              </a:gs>
            </a:gsLst>
            <a:lin ang="0" scaled="0"/>
          </a:gradFill>
          <a:ln>
            <a:noFill/>
          </a:ln>
        </p:spPr>
        <p:txBody>
          <a:bodyPr anchorCtr="0" anchor="ctr" bIns="45675" lIns="91375" rIns="91375" tIns="45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