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305" r:id="rId4"/>
    <p:sldId id="306" r:id="rId5"/>
    <p:sldId id="307" r:id="rId6"/>
    <p:sldId id="303" r:id="rId7"/>
  </p:sldIdLst>
  <p:sldSz cx="9144000" cy="6858000" type="screen4x3"/>
  <p:notesSz cx="6858000" cy="9144000"/>
  <p:defaultTextStyle>
    <a:defPPr>
      <a:defRPr lang="en-C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947"/>
    <a:srgbClr val="A8B57B"/>
    <a:srgbClr val="4A6947"/>
    <a:srgbClr val="387D4E"/>
    <a:srgbClr val="363636"/>
    <a:srgbClr val="C9C9C9"/>
    <a:srgbClr val="DEDEDE"/>
    <a:srgbClr val="212121"/>
    <a:srgbClr val="3C914A"/>
    <a:srgbClr val="757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1" autoAdjust="0"/>
  </p:normalViewPr>
  <p:slideViewPr>
    <p:cSldViewPr snapToGrid="0" snapToObjects="1">
      <p:cViewPr>
        <p:scale>
          <a:sx n="90" d="100"/>
          <a:sy n="90" d="100"/>
        </p:scale>
        <p:origin x="-59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-309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EAE8-4FD2-4E8E-84ED-862060F3F4DD}" type="datetimeFigureOut">
              <a:rPr lang="en-CA" smtClean="0"/>
              <a:pPr/>
              <a:t>10/07/2012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BFBA-906B-4155-A1EA-52A877DBA4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Our topic is vertical handover – that is, the switching from one type of network to another.  For example from cellular (GSM/Edge/</a:t>
            </a:r>
            <a:r>
              <a:rPr lang="en-US" dirty="0" err="1" smtClean="0"/>
              <a:t>etc</a:t>
            </a:r>
            <a:r>
              <a:rPr lang="en-US" dirty="0" smtClean="0"/>
              <a:t>) to </a:t>
            </a:r>
            <a:r>
              <a:rPr lang="en-US" dirty="0" err="1" smtClean="0"/>
              <a:t>Wifi</a:t>
            </a:r>
            <a:r>
              <a:rPr lang="en-US" dirty="0" smtClean="0"/>
              <a:t> (802.11).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We will be </a:t>
            </a:r>
            <a:r>
              <a:rPr lang="en-US" dirty="0" err="1" smtClean="0"/>
              <a:t>analysing</a:t>
            </a:r>
            <a:r>
              <a:rPr lang="en-US" dirty="0" smtClean="0"/>
              <a:t> several</a:t>
            </a:r>
            <a:r>
              <a:rPr lang="en-US" baseline="0" dirty="0" smtClean="0"/>
              <a:t> published papers on the topic and creating a software simulation that demonstrates some handover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When do you perform a vertical</a:t>
            </a:r>
            <a:r>
              <a:rPr lang="en-US" baseline="0" dirty="0" smtClean="0"/>
              <a:t> handover?   Many factors are involved, including handover time, speed of the available networks, cost of bandwidth, reliability, security, physical movement.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In addition to </a:t>
            </a:r>
            <a:r>
              <a:rPr lang="en-US" dirty="0" err="1" smtClean="0"/>
              <a:t>analysing</a:t>
            </a:r>
            <a:r>
              <a:rPr lang="en-US" baseline="0" dirty="0" smtClean="0"/>
              <a:t> the existing published literature, we will enhance them with some new approaches for handover.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390" y="1182415"/>
            <a:ext cx="7512410" cy="24180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690" y="3684743"/>
            <a:ext cx="4966138" cy="116752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1100-06AD-431A-86D3-DE069B130BDB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C9664-CCF3-4A01-9440-2679AB7EA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690" y="3582278"/>
            <a:ext cx="4002689" cy="220421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23" y="1086070"/>
            <a:ext cx="7418553" cy="236482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826C4-7CE0-4ADD-B49C-8E4ABC5A2281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A11E-3DC8-4263-9FB4-07450199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CED1-3493-4EBB-9C1B-0EF7DC039F75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16EA6-9042-4A7B-8819-107B3F400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A163-59C7-48DE-901C-14D81FEA512A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95D0-722E-4F01-A928-016DAC277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CFEF-FD8E-42D8-9A8D-F200580838C5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D63D-A55C-4D16-AB47-A6AD99A55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28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66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5F592-AFC5-418D-AFF6-8E50AF427803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AA5C-4CB9-4E52-957F-3F8686139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99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131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65881"/>
            <a:ext cx="5486400" cy="378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00CC-B031-48F8-B619-1A00D906778C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535A-5405-4423-8B48-0B5F41F6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227763"/>
            <a:ext cx="2133600" cy="246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CCDCB7-E272-49CD-9F6F-EA6CB732724F}" type="datetime1">
              <a:rPr lang="en-US" smtClean="0"/>
              <a:pPr>
                <a:defRPr/>
              </a:pPr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59475"/>
            <a:ext cx="3163888" cy="257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0988" y="6089650"/>
            <a:ext cx="7858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7E57C7-5061-47A1-8EE8-6EE2695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5" r:id="rId2"/>
    <p:sldLayoutId id="2147483723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155457"/>
            <a:ext cx="8229600" cy="1143000"/>
          </a:xfrm>
        </p:spPr>
        <p:txBody>
          <a:bodyPr/>
          <a:lstStyle/>
          <a:p>
            <a:r>
              <a:rPr lang="en-US" dirty="0"/>
              <a:t>Analysis and Simulation of Vertical Handover</a:t>
            </a:r>
            <a:endParaRPr lang="en-US" dirty="0" smtClean="0">
              <a:solidFill>
                <a:srgbClr val="4A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3725491" y="3892102"/>
            <a:ext cx="3671216" cy="669701"/>
          </a:xfrm>
        </p:spPr>
        <p:txBody>
          <a:bodyPr numCol="1"/>
          <a:lstStyle/>
          <a:p>
            <a:pPr algn="ctr" eaLnBrk="1" hangingPunct="1">
              <a:buNone/>
            </a:pPr>
            <a:r>
              <a:rPr lang="en-US" b="1" dirty="0" smtClean="0">
                <a:solidFill>
                  <a:srgbClr val="A8B5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ECE 750</a:t>
            </a:r>
            <a:endParaRPr lang="en-US" sz="2000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42925" indent="-361950">
              <a:buFont typeface="Wingdings" pitchFamily="2" charset="2"/>
              <a:buChar char="v"/>
            </a:pPr>
            <a:endParaRPr lang="en-US" sz="2400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000457" y="4580757"/>
            <a:ext cx="5994687" cy="93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542925" indent="-36195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b="1" dirty="0" smtClean="0">
                <a:solidFill>
                  <a:srgbClr val="616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Brad Fach</a:t>
            </a:r>
            <a:endParaRPr lang="en-CA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42925" marR="0" lvl="0" indent="-36195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b="1" dirty="0" smtClean="0">
                <a:solidFill>
                  <a:srgbClr val="616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Shawn Wallace</a:t>
            </a:r>
            <a:endParaRPr lang="en-CA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we?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Group Members?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61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Brad Fach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Guelph 2007 </a:t>
            </a:r>
          </a:p>
          <a:p>
            <a:pPr lvl="2">
              <a:lnSpc>
                <a:spcPct val="90000"/>
              </a:lnSpc>
              <a:buSzPct val="125000"/>
            </a:pPr>
            <a:r>
              <a:rPr lang="en-US" altLang="ko-KR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BaSC</a:t>
            </a:r>
            <a:r>
              <a:rPr lang="en-US" altLang="ko-K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 and Computer Engineering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in Motion – Software Developer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time </a:t>
            </a: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</a:t>
            </a:r>
          </a:p>
          <a:p>
            <a:pPr marL="457200" lvl="1" indent="0">
              <a:lnSpc>
                <a:spcPct val="90000"/>
              </a:lnSpc>
              <a:buSzPct val="125000"/>
              <a:buNone/>
            </a:pP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Shawn Wallace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Acadia University 2000</a:t>
            </a:r>
          </a:p>
          <a:p>
            <a:pPr lvl="2">
              <a:lnSpc>
                <a:spcPct val="90000"/>
              </a:lnSpc>
              <a:buSzPct val="125000"/>
            </a:pPr>
            <a:r>
              <a:rPr lang="en-US" altLang="ko-K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BCSH Computer Science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in Motion – Software Developer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time </a:t>
            </a: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</a:t>
            </a:r>
            <a:endParaRPr lang="en-US" altLang="ko-KR" sz="20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doing?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Project Topic and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several techniques for performing vertical handover between different wireless networks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GSM to 802.11</a:t>
            </a: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of vertical handover during a continuous transmission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Purpose of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common problem in wireless industry is determining when to perform a vertical handover</a:t>
            </a: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endParaRPr lang="en-US" altLang="ko-KR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techniques to optimize this would alleviate many user headaches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Investigate current research and papers on vertical handover</a:t>
            </a: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endParaRPr lang="en-US" altLang="ko-KR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 existing research with new approaches and analyze the strengths and shortcomings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75" y="2157413"/>
            <a:ext cx="2762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D95D0-722E-4F01-A928-016DAC2771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lassPresentation_Group11">
  <a:themeElements>
    <a:clrScheme name="Custom 1">
      <a:dk1>
        <a:sysClr val="windowText" lastClr="000000"/>
      </a:dk1>
      <a:lt1>
        <a:srgbClr val="FFFFFF"/>
      </a:lt1>
      <a:dk2>
        <a:srgbClr val="96172E"/>
      </a:dk2>
      <a:lt2>
        <a:srgbClr val="FFFFFF"/>
      </a:lt2>
      <a:accent1>
        <a:srgbClr val="0073CF"/>
      </a:accent1>
      <a:accent2>
        <a:srgbClr val="E98300"/>
      </a:accent2>
      <a:accent3>
        <a:srgbClr val="E0249A"/>
      </a:accent3>
      <a:accent4>
        <a:srgbClr val="009AA6"/>
      </a:accent4>
      <a:accent5>
        <a:srgbClr val="57068C"/>
      </a:accent5>
      <a:accent6>
        <a:srgbClr val="B6BF00"/>
      </a:accent6>
      <a:hlink>
        <a:srgbClr val="FECB00"/>
      </a:hlink>
      <a:folHlink>
        <a:srgbClr val="FECB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96172E"/>
    </a:dk2>
    <a:lt2>
      <a:srgbClr val="FFFFFF"/>
    </a:lt2>
    <a:accent1>
      <a:srgbClr val="0073CF"/>
    </a:accent1>
    <a:accent2>
      <a:srgbClr val="E98300"/>
    </a:accent2>
    <a:accent3>
      <a:srgbClr val="E0249A"/>
    </a:accent3>
    <a:accent4>
      <a:srgbClr val="009AA6"/>
    </a:accent4>
    <a:accent5>
      <a:srgbClr val="57068C"/>
    </a:accent5>
    <a:accent6>
      <a:srgbClr val="B6BF00"/>
    </a:accent6>
    <a:hlink>
      <a:srgbClr val="FECB00"/>
    </a:hlink>
    <a:folHlink>
      <a:srgbClr val="FECB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249</Words>
  <Application>Microsoft Office PowerPoint</Application>
  <PresentationFormat>On-screen Show (4:3)</PresentationFormat>
  <Paragraphs>47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InClassPresentation_Group11</vt:lpstr>
      <vt:lpstr>Analysis and Simulation of Vertical Handover</vt:lpstr>
      <vt:lpstr>Who are we? Group Members?</vt:lpstr>
      <vt:lpstr>What are we doing? Project Topic and Focus</vt:lpstr>
      <vt:lpstr>Why? Purpose of project?</vt:lpstr>
      <vt:lpstr>How? Methodology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Simulative Analysis of Hybrid Wireless Mesh Protocol (HWMP)</dc:title>
  <dc:creator>gpathman</dc:creator>
  <cp:lastModifiedBy>Windows User</cp:lastModifiedBy>
  <cp:revision>728</cp:revision>
  <cp:lastPrinted>2010-03-08T19:59:32Z</cp:lastPrinted>
  <dcterms:created xsi:type="dcterms:W3CDTF">2011-07-12T23:52:47Z</dcterms:created>
  <dcterms:modified xsi:type="dcterms:W3CDTF">2012-07-10T18:01:57Z</dcterms:modified>
</cp:coreProperties>
</file>